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3" r:id="rId4"/>
    <p:sldId id="284" r:id="rId5"/>
    <p:sldId id="277" r:id="rId6"/>
    <p:sldId id="285" r:id="rId7"/>
    <p:sldId id="279" r:id="rId8"/>
    <p:sldId id="281" r:id="rId9"/>
    <p:sldId id="271" r:id="rId10"/>
    <p:sldId id="260" r:id="rId11"/>
    <p:sldId id="261" r:id="rId12"/>
    <p:sldId id="259" r:id="rId13"/>
    <p:sldId id="286" r:id="rId14"/>
    <p:sldId id="287" r:id="rId15"/>
    <p:sldId id="288" r:id="rId16"/>
    <p:sldId id="289" r:id="rId17"/>
    <p:sldId id="290" r:id="rId18"/>
    <p:sldId id="291" r:id="rId19"/>
    <p:sldId id="292" r:id="rId20"/>
    <p:sldId id="293" r:id="rId21"/>
    <p:sldId id="294" r:id="rId22"/>
    <p:sldId id="295" r:id="rId23"/>
  </p:sldIdLst>
  <p:sldSz cx="12192000" cy="6858000"/>
  <p:notesSz cx="6858000" cy="9144000"/>
  <p:defaultTextStyle>
    <a:defPPr>
      <a:defRPr lang="en-S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419A78-ADED-4F4A-9FC9-9B308CD32C80}" v="26" dt="2021-09-26T14:29:20.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0" d="100"/>
          <a:sy n="70" d="100"/>
        </p:scale>
        <p:origin x="536"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B604-1CD4-4C6B-8C58-997A88B9D6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D"/>
          </a:p>
        </p:txBody>
      </p:sp>
      <p:sp>
        <p:nvSpPr>
          <p:cNvPr id="3" name="Subtitle 2">
            <a:extLst>
              <a:ext uri="{FF2B5EF4-FFF2-40B4-BE49-F238E27FC236}">
                <a16:creationId xmlns:a16="http://schemas.microsoft.com/office/drawing/2014/main" id="{1F41C2C4-587F-4178-8B68-15AA8924D0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D"/>
          </a:p>
        </p:txBody>
      </p:sp>
      <p:sp>
        <p:nvSpPr>
          <p:cNvPr id="4" name="Date Placeholder 3">
            <a:extLst>
              <a:ext uri="{FF2B5EF4-FFF2-40B4-BE49-F238E27FC236}">
                <a16:creationId xmlns:a16="http://schemas.microsoft.com/office/drawing/2014/main" id="{D211529F-9E70-4FE9-97C3-07DFEC168AB3}"/>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5" name="Footer Placeholder 4">
            <a:extLst>
              <a:ext uri="{FF2B5EF4-FFF2-40B4-BE49-F238E27FC236}">
                <a16:creationId xmlns:a16="http://schemas.microsoft.com/office/drawing/2014/main" id="{82C0DC76-13C9-4ACD-AA98-7EEFB736229C}"/>
              </a:ext>
            </a:extLst>
          </p:cNvPr>
          <p:cNvSpPr>
            <a:spLocks noGrp="1"/>
          </p:cNvSpPr>
          <p:nvPr>
            <p:ph type="ftr" sz="quarter" idx="11"/>
          </p:nvPr>
        </p:nvSpPr>
        <p:spPr/>
        <p:txBody>
          <a:bodyPr/>
          <a:lstStyle/>
          <a:p>
            <a:endParaRPr lang="en-SD"/>
          </a:p>
        </p:txBody>
      </p:sp>
      <p:sp>
        <p:nvSpPr>
          <p:cNvPr id="6" name="Slide Number Placeholder 5">
            <a:extLst>
              <a:ext uri="{FF2B5EF4-FFF2-40B4-BE49-F238E27FC236}">
                <a16:creationId xmlns:a16="http://schemas.microsoft.com/office/drawing/2014/main" id="{B039688C-B4A7-41C4-9D8B-2051477C790A}"/>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2107892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A8A3C-E693-4091-8173-6B4124D667CB}"/>
              </a:ext>
            </a:extLst>
          </p:cNvPr>
          <p:cNvSpPr>
            <a:spLocks noGrp="1"/>
          </p:cNvSpPr>
          <p:nvPr>
            <p:ph type="title"/>
          </p:nvPr>
        </p:nvSpPr>
        <p:spPr/>
        <p:txBody>
          <a:bodyPr/>
          <a:lstStyle/>
          <a:p>
            <a:r>
              <a:rPr lang="en-US"/>
              <a:t>Click to edit Master title style</a:t>
            </a:r>
            <a:endParaRPr lang="en-SD"/>
          </a:p>
        </p:txBody>
      </p:sp>
      <p:sp>
        <p:nvSpPr>
          <p:cNvPr id="3" name="Vertical Text Placeholder 2">
            <a:extLst>
              <a:ext uri="{FF2B5EF4-FFF2-40B4-BE49-F238E27FC236}">
                <a16:creationId xmlns:a16="http://schemas.microsoft.com/office/drawing/2014/main" id="{C1E551C8-A19D-4727-938D-AA1480A971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4" name="Date Placeholder 3">
            <a:extLst>
              <a:ext uri="{FF2B5EF4-FFF2-40B4-BE49-F238E27FC236}">
                <a16:creationId xmlns:a16="http://schemas.microsoft.com/office/drawing/2014/main" id="{5A47582B-30B3-471F-877D-236F4DCD420E}"/>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5" name="Footer Placeholder 4">
            <a:extLst>
              <a:ext uri="{FF2B5EF4-FFF2-40B4-BE49-F238E27FC236}">
                <a16:creationId xmlns:a16="http://schemas.microsoft.com/office/drawing/2014/main" id="{B1B20FAE-517D-495B-86F0-59DDDE8747CF}"/>
              </a:ext>
            </a:extLst>
          </p:cNvPr>
          <p:cNvSpPr>
            <a:spLocks noGrp="1"/>
          </p:cNvSpPr>
          <p:nvPr>
            <p:ph type="ftr" sz="quarter" idx="11"/>
          </p:nvPr>
        </p:nvSpPr>
        <p:spPr/>
        <p:txBody>
          <a:bodyPr/>
          <a:lstStyle/>
          <a:p>
            <a:endParaRPr lang="en-SD"/>
          </a:p>
        </p:txBody>
      </p:sp>
      <p:sp>
        <p:nvSpPr>
          <p:cNvPr id="6" name="Slide Number Placeholder 5">
            <a:extLst>
              <a:ext uri="{FF2B5EF4-FFF2-40B4-BE49-F238E27FC236}">
                <a16:creationId xmlns:a16="http://schemas.microsoft.com/office/drawing/2014/main" id="{72071440-656E-47EE-8ECD-3F4042CE2963}"/>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3152402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DDF7FF-F6A7-4A3B-B98D-4C850BA3CF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D"/>
          </a:p>
        </p:txBody>
      </p:sp>
      <p:sp>
        <p:nvSpPr>
          <p:cNvPr id="3" name="Vertical Text Placeholder 2">
            <a:extLst>
              <a:ext uri="{FF2B5EF4-FFF2-40B4-BE49-F238E27FC236}">
                <a16:creationId xmlns:a16="http://schemas.microsoft.com/office/drawing/2014/main" id="{6213D581-0506-4FD3-925D-27EB5E0C6C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4" name="Date Placeholder 3">
            <a:extLst>
              <a:ext uri="{FF2B5EF4-FFF2-40B4-BE49-F238E27FC236}">
                <a16:creationId xmlns:a16="http://schemas.microsoft.com/office/drawing/2014/main" id="{BFFB3A78-2847-4E44-8B35-F1C5CCDEA7F9}"/>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5" name="Footer Placeholder 4">
            <a:extLst>
              <a:ext uri="{FF2B5EF4-FFF2-40B4-BE49-F238E27FC236}">
                <a16:creationId xmlns:a16="http://schemas.microsoft.com/office/drawing/2014/main" id="{B400C545-A321-4A54-8E7A-9C8725158A1A}"/>
              </a:ext>
            </a:extLst>
          </p:cNvPr>
          <p:cNvSpPr>
            <a:spLocks noGrp="1"/>
          </p:cNvSpPr>
          <p:nvPr>
            <p:ph type="ftr" sz="quarter" idx="11"/>
          </p:nvPr>
        </p:nvSpPr>
        <p:spPr/>
        <p:txBody>
          <a:bodyPr/>
          <a:lstStyle/>
          <a:p>
            <a:endParaRPr lang="en-SD"/>
          </a:p>
        </p:txBody>
      </p:sp>
      <p:sp>
        <p:nvSpPr>
          <p:cNvPr id="6" name="Slide Number Placeholder 5">
            <a:extLst>
              <a:ext uri="{FF2B5EF4-FFF2-40B4-BE49-F238E27FC236}">
                <a16:creationId xmlns:a16="http://schemas.microsoft.com/office/drawing/2014/main" id="{F720A9E8-5130-4792-ACEC-13CF997C6FEA}"/>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106661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13B35-C631-4BE8-B4B1-4BC3A0E34A85}"/>
              </a:ext>
            </a:extLst>
          </p:cNvPr>
          <p:cNvSpPr>
            <a:spLocks noGrp="1"/>
          </p:cNvSpPr>
          <p:nvPr>
            <p:ph type="title"/>
          </p:nvPr>
        </p:nvSpPr>
        <p:spPr/>
        <p:txBody>
          <a:bodyPr/>
          <a:lstStyle/>
          <a:p>
            <a:r>
              <a:rPr lang="en-US"/>
              <a:t>Click to edit Master title style</a:t>
            </a:r>
            <a:endParaRPr lang="en-SD"/>
          </a:p>
        </p:txBody>
      </p:sp>
      <p:sp>
        <p:nvSpPr>
          <p:cNvPr id="3" name="Content Placeholder 2">
            <a:extLst>
              <a:ext uri="{FF2B5EF4-FFF2-40B4-BE49-F238E27FC236}">
                <a16:creationId xmlns:a16="http://schemas.microsoft.com/office/drawing/2014/main" id="{F8BFA905-6B22-4E41-AA3D-2AECB02E9D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4" name="Date Placeholder 3">
            <a:extLst>
              <a:ext uri="{FF2B5EF4-FFF2-40B4-BE49-F238E27FC236}">
                <a16:creationId xmlns:a16="http://schemas.microsoft.com/office/drawing/2014/main" id="{F3F37C3E-386D-49D2-99BF-21C6D2E40C5C}"/>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5" name="Footer Placeholder 4">
            <a:extLst>
              <a:ext uri="{FF2B5EF4-FFF2-40B4-BE49-F238E27FC236}">
                <a16:creationId xmlns:a16="http://schemas.microsoft.com/office/drawing/2014/main" id="{28FC911A-39BB-4818-B5A1-7A1C2FABBEF9}"/>
              </a:ext>
            </a:extLst>
          </p:cNvPr>
          <p:cNvSpPr>
            <a:spLocks noGrp="1"/>
          </p:cNvSpPr>
          <p:nvPr>
            <p:ph type="ftr" sz="quarter" idx="11"/>
          </p:nvPr>
        </p:nvSpPr>
        <p:spPr/>
        <p:txBody>
          <a:bodyPr/>
          <a:lstStyle/>
          <a:p>
            <a:endParaRPr lang="en-SD"/>
          </a:p>
        </p:txBody>
      </p:sp>
      <p:sp>
        <p:nvSpPr>
          <p:cNvPr id="6" name="Slide Number Placeholder 5">
            <a:extLst>
              <a:ext uri="{FF2B5EF4-FFF2-40B4-BE49-F238E27FC236}">
                <a16:creationId xmlns:a16="http://schemas.microsoft.com/office/drawing/2014/main" id="{C5F9C084-04F1-4145-AB32-C1407373F416}"/>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79157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1777B-1C60-42AB-B8E5-05CE01669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D"/>
          </a:p>
        </p:txBody>
      </p:sp>
      <p:sp>
        <p:nvSpPr>
          <p:cNvPr id="3" name="Text Placeholder 2">
            <a:extLst>
              <a:ext uri="{FF2B5EF4-FFF2-40B4-BE49-F238E27FC236}">
                <a16:creationId xmlns:a16="http://schemas.microsoft.com/office/drawing/2014/main" id="{D2E038DF-869C-4744-A95B-78A832480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F7E937-28F4-4B30-8EF9-B65BF4ADBE96}"/>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5" name="Footer Placeholder 4">
            <a:extLst>
              <a:ext uri="{FF2B5EF4-FFF2-40B4-BE49-F238E27FC236}">
                <a16:creationId xmlns:a16="http://schemas.microsoft.com/office/drawing/2014/main" id="{F6D96077-5087-4AAA-8ED0-A4204F9D1631}"/>
              </a:ext>
            </a:extLst>
          </p:cNvPr>
          <p:cNvSpPr>
            <a:spLocks noGrp="1"/>
          </p:cNvSpPr>
          <p:nvPr>
            <p:ph type="ftr" sz="quarter" idx="11"/>
          </p:nvPr>
        </p:nvSpPr>
        <p:spPr/>
        <p:txBody>
          <a:bodyPr/>
          <a:lstStyle/>
          <a:p>
            <a:endParaRPr lang="en-SD"/>
          </a:p>
        </p:txBody>
      </p:sp>
      <p:sp>
        <p:nvSpPr>
          <p:cNvPr id="6" name="Slide Number Placeholder 5">
            <a:extLst>
              <a:ext uri="{FF2B5EF4-FFF2-40B4-BE49-F238E27FC236}">
                <a16:creationId xmlns:a16="http://schemas.microsoft.com/office/drawing/2014/main" id="{596DED41-760D-4A9B-BA33-47A22AED506D}"/>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233956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76F0-459D-4166-B30E-B10C2BFD7DF0}"/>
              </a:ext>
            </a:extLst>
          </p:cNvPr>
          <p:cNvSpPr>
            <a:spLocks noGrp="1"/>
          </p:cNvSpPr>
          <p:nvPr>
            <p:ph type="title"/>
          </p:nvPr>
        </p:nvSpPr>
        <p:spPr/>
        <p:txBody>
          <a:bodyPr/>
          <a:lstStyle/>
          <a:p>
            <a:r>
              <a:rPr lang="en-US"/>
              <a:t>Click to edit Master title style</a:t>
            </a:r>
            <a:endParaRPr lang="en-SD"/>
          </a:p>
        </p:txBody>
      </p:sp>
      <p:sp>
        <p:nvSpPr>
          <p:cNvPr id="3" name="Content Placeholder 2">
            <a:extLst>
              <a:ext uri="{FF2B5EF4-FFF2-40B4-BE49-F238E27FC236}">
                <a16:creationId xmlns:a16="http://schemas.microsoft.com/office/drawing/2014/main" id="{0CFCE4F6-36D5-4F6B-AF1A-F4DDE5A5FA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4" name="Content Placeholder 3">
            <a:extLst>
              <a:ext uri="{FF2B5EF4-FFF2-40B4-BE49-F238E27FC236}">
                <a16:creationId xmlns:a16="http://schemas.microsoft.com/office/drawing/2014/main" id="{E1822C44-26D1-4A6F-866C-AB776F6C58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5" name="Date Placeholder 4">
            <a:extLst>
              <a:ext uri="{FF2B5EF4-FFF2-40B4-BE49-F238E27FC236}">
                <a16:creationId xmlns:a16="http://schemas.microsoft.com/office/drawing/2014/main" id="{DCB7E297-B534-4FDB-B6C5-195082120ECB}"/>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6" name="Footer Placeholder 5">
            <a:extLst>
              <a:ext uri="{FF2B5EF4-FFF2-40B4-BE49-F238E27FC236}">
                <a16:creationId xmlns:a16="http://schemas.microsoft.com/office/drawing/2014/main" id="{47D70546-50EF-4B1B-A602-2806215B9C23}"/>
              </a:ext>
            </a:extLst>
          </p:cNvPr>
          <p:cNvSpPr>
            <a:spLocks noGrp="1"/>
          </p:cNvSpPr>
          <p:nvPr>
            <p:ph type="ftr" sz="quarter" idx="11"/>
          </p:nvPr>
        </p:nvSpPr>
        <p:spPr/>
        <p:txBody>
          <a:bodyPr/>
          <a:lstStyle/>
          <a:p>
            <a:endParaRPr lang="en-SD"/>
          </a:p>
        </p:txBody>
      </p:sp>
      <p:sp>
        <p:nvSpPr>
          <p:cNvPr id="7" name="Slide Number Placeholder 6">
            <a:extLst>
              <a:ext uri="{FF2B5EF4-FFF2-40B4-BE49-F238E27FC236}">
                <a16:creationId xmlns:a16="http://schemas.microsoft.com/office/drawing/2014/main" id="{3F5A186E-6DF3-4436-8C3E-D5D8D7545562}"/>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3672251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0FF80-C2B1-4E4C-8D33-916B4F52E630}"/>
              </a:ext>
            </a:extLst>
          </p:cNvPr>
          <p:cNvSpPr>
            <a:spLocks noGrp="1"/>
          </p:cNvSpPr>
          <p:nvPr>
            <p:ph type="title"/>
          </p:nvPr>
        </p:nvSpPr>
        <p:spPr>
          <a:xfrm>
            <a:off x="839788" y="365125"/>
            <a:ext cx="10515600" cy="1325563"/>
          </a:xfrm>
        </p:spPr>
        <p:txBody>
          <a:bodyPr/>
          <a:lstStyle/>
          <a:p>
            <a:r>
              <a:rPr lang="en-US"/>
              <a:t>Click to edit Master title style</a:t>
            </a:r>
            <a:endParaRPr lang="en-SD"/>
          </a:p>
        </p:txBody>
      </p:sp>
      <p:sp>
        <p:nvSpPr>
          <p:cNvPr id="3" name="Text Placeholder 2">
            <a:extLst>
              <a:ext uri="{FF2B5EF4-FFF2-40B4-BE49-F238E27FC236}">
                <a16:creationId xmlns:a16="http://schemas.microsoft.com/office/drawing/2014/main" id="{9ABC79BB-6775-440B-8E3F-2319912282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C21FFB-D148-4E55-B0BD-B8AB9ABFA2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5" name="Text Placeholder 4">
            <a:extLst>
              <a:ext uri="{FF2B5EF4-FFF2-40B4-BE49-F238E27FC236}">
                <a16:creationId xmlns:a16="http://schemas.microsoft.com/office/drawing/2014/main" id="{AE6316E1-91E9-44A4-9644-4B37BCBA47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09F0AB-BA7C-456C-BEA8-9FD3E28B9B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7" name="Date Placeholder 6">
            <a:extLst>
              <a:ext uri="{FF2B5EF4-FFF2-40B4-BE49-F238E27FC236}">
                <a16:creationId xmlns:a16="http://schemas.microsoft.com/office/drawing/2014/main" id="{E91F296F-6E43-4CB2-A67B-477991E1767D}"/>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8" name="Footer Placeholder 7">
            <a:extLst>
              <a:ext uri="{FF2B5EF4-FFF2-40B4-BE49-F238E27FC236}">
                <a16:creationId xmlns:a16="http://schemas.microsoft.com/office/drawing/2014/main" id="{AC6EA3F2-15BE-48DB-ABF9-799B4BEE870F}"/>
              </a:ext>
            </a:extLst>
          </p:cNvPr>
          <p:cNvSpPr>
            <a:spLocks noGrp="1"/>
          </p:cNvSpPr>
          <p:nvPr>
            <p:ph type="ftr" sz="quarter" idx="11"/>
          </p:nvPr>
        </p:nvSpPr>
        <p:spPr/>
        <p:txBody>
          <a:bodyPr/>
          <a:lstStyle/>
          <a:p>
            <a:endParaRPr lang="en-SD"/>
          </a:p>
        </p:txBody>
      </p:sp>
      <p:sp>
        <p:nvSpPr>
          <p:cNvPr id="9" name="Slide Number Placeholder 8">
            <a:extLst>
              <a:ext uri="{FF2B5EF4-FFF2-40B4-BE49-F238E27FC236}">
                <a16:creationId xmlns:a16="http://schemas.microsoft.com/office/drawing/2014/main" id="{5D6F6D75-FD32-455B-B6E6-0D4858EF2F35}"/>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506580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6D6A0-A278-4D42-88D2-73CDE664374F}"/>
              </a:ext>
            </a:extLst>
          </p:cNvPr>
          <p:cNvSpPr>
            <a:spLocks noGrp="1"/>
          </p:cNvSpPr>
          <p:nvPr>
            <p:ph type="title"/>
          </p:nvPr>
        </p:nvSpPr>
        <p:spPr/>
        <p:txBody>
          <a:bodyPr/>
          <a:lstStyle/>
          <a:p>
            <a:r>
              <a:rPr lang="en-US"/>
              <a:t>Click to edit Master title style</a:t>
            </a:r>
            <a:endParaRPr lang="en-SD"/>
          </a:p>
        </p:txBody>
      </p:sp>
      <p:sp>
        <p:nvSpPr>
          <p:cNvPr id="3" name="Date Placeholder 2">
            <a:extLst>
              <a:ext uri="{FF2B5EF4-FFF2-40B4-BE49-F238E27FC236}">
                <a16:creationId xmlns:a16="http://schemas.microsoft.com/office/drawing/2014/main" id="{50EF2B6C-8501-4929-AEEC-5971023027A0}"/>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4" name="Footer Placeholder 3">
            <a:extLst>
              <a:ext uri="{FF2B5EF4-FFF2-40B4-BE49-F238E27FC236}">
                <a16:creationId xmlns:a16="http://schemas.microsoft.com/office/drawing/2014/main" id="{73B735F9-7AF5-411A-B0CA-30FF3ACF3F8E}"/>
              </a:ext>
            </a:extLst>
          </p:cNvPr>
          <p:cNvSpPr>
            <a:spLocks noGrp="1"/>
          </p:cNvSpPr>
          <p:nvPr>
            <p:ph type="ftr" sz="quarter" idx="11"/>
          </p:nvPr>
        </p:nvSpPr>
        <p:spPr/>
        <p:txBody>
          <a:bodyPr/>
          <a:lstStyle/>
          <a:p>
            <a:endParaRPr lang="en-SD"/>
          </a:p>
        </p:txBody>
      </p:sp>
      <p:sp>
        <p:nvSpPr>
          <p:cNvPr id="5" name="Slide Number Placeholder 4">
            <a:extLst>
              <a:ext uri="{FF2B5EF4-FFF2-40B4-BE49-F238E27FC236}">
                <a16:creationId xmlns:a16="http://schemas.microsoft.com/office/drawing/2014/main" id="{A3885B9A-56E2-4F37-9C80-3EFCC44EBEE2}"/>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369305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BD758-40AE-4676-A4E9-CAD3156EDB8F}"/>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3" name="Footer Placeholder 2">
            <a:extLst>
              <a:ext uri="{FF2B5EF4-FFF2-40B4-BE49-F238E27FC236}">
                <a16:creationId xmlns:a16="http://schemas.microsoft.com/office/drawing/2014/main" id="{B7BFC6BD-B4CB-4658-9ACC-E62859B8A5FC}"/>
              </a:ext>
            </a:extLst>
          </p:cNvPr>
          <p:cNvSpPr>
            <a:spLocks noGrp="1"/>
          </p:cNvSpPr>
          <p:nvPr>
            <p:ph type="ftr" sz="quarter" idx="11"/>
          </p:nvPr>
        </p:nvSpPr>
        <p:spPr/>
        <p:txBody>
          <a:bodyPr/>
          <a:lstStyle/>
          <a:p>
            <a:endParaRPr lang="en-SD"/>
          </a:p>
        </p:txBody>
      </p:sp>
      <p:sp>
        <p:nvSpPr>
          <p:cNvPr id="4" name="Slide Number Placeholder 3">
            <a:extLst>
              <a:ext uri="{FF2B5EF4-FFF2-40B4-BE49-F238E27FC236}">
                <a16:creationId xmlns:a16="http://schemas.microsoft.com/office/drawing/2014/main" id="{E6D664BC-83C9-4CFF-8DE4-00DFBF07ECB0}"/>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3139280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3789F-8ACB-48F4-9BA5-7BAE6A7F5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D"/>
          </a:p>
        </p:txBody>
      </p:sp>
      <p:sp>
        <p:nvSpPr>
          <p:cNvPr id="3" name="Content Placeholder 2">
            <a:extLst>
              <a:ext uri="{FF2B5EF4-FFF2-40B4-BE49-F238E27FC236}">
                <a16:creationId xmlns:a16="http://schemas.microsoft.com/office/drawing/2014/main" id="{B2AFB014-32F3-4569-9740-9F654414D4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4" name="Text Placeholder 3">
            <a:extLst>
              <a:ext uri="{FF2B5EF4-FFF2-40B4-BE49-F238E27FC236}">
                <a16:creationId xmlns:a16="http://schemas.microsoft.com/office/drawing/2014/main" id="{3FAEDBEC-3B92-4995-A0E3-DCFBC827B8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D3F4C-1500-4FA5-BBA1-6FE82CF5D234}"/>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6" name="Footer Placeholder 5">
            <a:extLst>
              <a:ext uri="{FF2B5EF4-FFF2-40B4-BE49-F238E27FC236}">
                <a16:creationId xmlns:a16="http://schemas.microsoft.com/office/drawing/2014/main" id="{5FE511FD-72BC-4727-A6AE-720F4E33E204}"/>
              </a:ext>
            </a:extLst>
          </p:cNvPr>
          <p:cNvSpPr>
            <a:spLocks noGrp="1"/>
          </p:cNvSpPr>
          <p:nvPr>
            <p:ph type="ftr" sz="quarter" idx="11"/>
          </p:nvPr>
        </p:nvSpPr>
        <p:spPr/>
        <p:txBody>
          <a:bodyPr/>
          <a:lstStyle/>
          <a:p>
            <a:endParaRPr lang="en-SD"/>
          </a:p>
        </p:txBody>
      </p:sp>
      <p:sp>
        <p:nvSpPr>
          <p:cNvPr id="7" name="Slide Number Placeholder 6">
            <a:extLst>
              <a:ext uri="{FF2B5EF4-FFF2-40B4-BE49-F238E27FC236}">
                <a16:creationId xmlns:a16="http://schemas.microsoft.com/office/drawing/2014/main" id="{596F2E06-B2B8-445F-82C2-D95BE8D0B74C}"/>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31910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04E5A-5FC1-4847-AB62-8D554D14C3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D"/>
          </a:p>
        </p:txBody>
      </p:sp>
      <p:sp>
        <p:nvSpPr>
          <p:cNvPr id="3" name="Picture Placeholder 2">
            <a:extLst>
              <a:ext uri="{FF2B5EF4-FFF2-40B4-BE49-F238E27FC236}">
                <a16:creationId xmlns:a16="http://schemas.microsoft.com/office/drawing/2014/main" id="{4447CBA8-38BB-4BC0-8D67-4CC0744729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D"/>
          </a:p>
        </p:txBody>
      </p:sp>
      <p:sp>
        <p:nvSpPr>
          <p:cNvPr id="4" name="Text Placeholder 3">
            <a:extLst>
              <a:ext uri="{FF2B5EF4-FFF2-40B4-BE49-F238E27FC236}">
                <a16:creationId xmlns:a16="http://schemas.microsoft.com/office/drawing/2014/main" id="{186CD9A1-A445-4355-BB0D-F5E1F44F36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C562D-BAEC-4E95-923B-9E94C35C0DA1}"/>
              </a:ext>
            </a:extLst>
          </p:cNvPr>
          <p:cNvSpPr>
            <a:spLocks noGrp="1"/>
          </p:cNvSpPr>
          <p:nvPr>
            <p:ph type="dt" sz="half" idx="10"/>
          </p:nvPr>
        </p:nvSpPr>
        <p:spPr/>
        <p:txBody>
          <a:bodyPr/>
          <a:lstStyle/>
          <a:p>
            <a:fld id="{6AFE9371-DBEE-473E-A600-33A2EB35C86F}" type="datetimeFigureOut">
              <a:rPr lang="en-SD" smtClean="0"/>
              <a:t>26/09/2021</a:t>
            </a:fld>
            <a:endParaRPr lang="en-SD"/>
          </a:p>
        </p:txBody>
      </p:sp>
      <p:sp>
        <p:nvSpPr>
          <p:cNvPr id="6" name="Footer Placeholder 5">
            <a:extLst>
              <a:ext uri="{FF2B5EF4-FFF2-40B4-BE49-F238E27FC236}">
                <a16:creationId xmlns:a16="http://schemas.microsoft.com/office/drawing/2014/main" id="{C5B56A87-FCF1-4505-A63D-0078DC9C615E}"/>
              </a:ext>
            </a:extLst>
          </p:cNvPr>
          <p:cNvSpPr>
            <a:spLocks noGrp="1"/>
          </p:cNvSpPr>
          <p:nvPr>
            <p:ph type="ftr" sz="quarter" idx="11"/>
          </p:nvPr>
        </p:nvSpPr>
        <p:spPr/>
        <p:txBody>
          <a:bodyPr/>
          <a:lstStyle/>
          <a:p>
            <a:endParaRPr lang="en-SD"/>
          </a:p>
        </p:txBody>
      </p:sp>
      <p:sp>
        <p:nvSpPr>
          <p:cNvPr id="7" name="Slide Number Placeholder 6">
            <a:extLst>
              <a:ext uri="{FF2B5EF4-FFF2-40B4-BE49-F238E27FC236}">
                <a16:creationId xmlns:a16="http://schemas.microsoft.com/office/drawing/2014/main" id="{CA21F85A-2AE4-4E2F-94C1-3E2050BF1D23}"/>
              </a:ext>
            </a:extLst>
          </p:cNvPr>
          <p:cNvSpPr>
            <a:spLocks noGrp="1"/>
          </p:cNvSpPr>
          <p:nvPr>
            <p:ph type="sldNum" sz="quarter" idx="12"/>
          </p:nvPr>
        </p:nvSpPr>
        <p:spPr/>
        <p:txBody>
          <a:bodyPr/>
          <a:lstStyle/>
          <a:p>
            <a:fld id="{ACE9E3E3-7D49-4393-850F-5C84FBA983EF}" type="slidenum">
              <a:rPr lang="en-SD" smtClean="0"/>
              <a:t>‹#›</a:t>
            </a:fld>
            <a:endParaRPr lang="en-SD"/>
          </a:p>
        </p:txBody>
      </p:sp>
    </p:spTree>
    <p:extLst>
      <p:ext uri="{BB962C8B-B14F-4D97-AF65-F5344CB8AC3E}">
        <p14:creationId xmlns:p14="http://schemas.microsoft.com/office/powerpoint/2010/main" val="116739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23AB81-419F-4EED-9AEC-70E4BBEA65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D"/>
          </a:p>
        </p:txBody>
      </p:sp>
      <p:sp>
        <p:nvSpPr>
          <p:cNvPr id="3" name="Text Placeholder 2">
            <a:extLst>
              <a:ext uri="{FF2B5EF4-FFF2-40B4-BE49-F238E27FC236}">
                <a16:creationId xmlns:a16="http://schemas.microsoft.com/office/drawing/2014/main" id="{B5A412AE-F082-456E-AD0D-70CAEEE47C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D"/>
          </a:p>
        </p:txBody>
      </p:sp>
      <p:sp>
        <p:nvSpPr>
          <p:cNvPr id="4" name="Date Placeholder 3">
            <a:extLst>
              <a:ext uri="{FF2B5EF4-FFF2-40B4-BE49-F238E27FC236}">
                <a16:creationId xmlns:a16="http://schemas.microsoft.com/office/drawing/2014/main" id="{4C4D1CDF-2816-43E8-A6D9-22DC2D579A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E9371-DBEE-473E-A600-33A2EB35C86F}" type="datetimeFigureOut">
              <a:rPr lang="en-SD" smtClean="0"/>
              <a:t>26/09/2021</a:t>
            </a:fld>
            <a:endParaRPr lang="en-SD"/>
          </a:p>
        </p:txBody>
      </p:sp>
      <p:sp>
        <p:nvSpPr>
          <p:cNvPr id="5" name="Footer Placeholder 4">
            <a:extLst>
              <a:ext uri="{FF2B5EF4-FFF2-40B4-BE49-F238E27FC236}">
                <a16:creationId xmlns:a16="http://schemas.microsoft.com/office/drawing/2014/main" id="{300ED42B-CAD3-48E0-BAED-2066FF795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D"/>
          </a:p>
        </p:txBody>
      </p:sp>
      <p:sp>
        <p:nvSpPr>
          <p:cNvPr id="6" name="Slide Number Placeholder 5">
            <a:extLst>
              <a:ext uri="{FF2B5EF4-FFF2-40B4-BE49-F238E27FC236}">
                <a16:creationId xmlns:a16="http://schemas.microsoft.com/office/drawing/2014/main" id="{49756CAF-D737-4E07-9577-DBF119C233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9E3E3-7D49-4393-850F-5C84FBA983EF}" type="slidenum">
              <a:rPr lang="en-SD" smtClean="0"/>
              <a:t>‹#›</a:t>
            </a:fld>
            <a:endParaRPr lang="en-SD"/>
          </a:p>
        </p:txBody>
      </p:sp>
    </p:spTree>
    <p:extLst>
      <p:ext uri="{BB962C8B-B14F-4D97-AF65-F5344CB8AC3E}">
        <p14:creationId xmlns:p14="http://schemas.microsoft.com/office/powerpoint/2010/main" val="680298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cid:image006.png@01D5F5F2.FF09F0F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cid:image006.png@01D5F5F2.FF09F0F0" TargetMode="External"/><Relationship Id="rId7"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cid:image006.png@01D5F5F2.FF09F0F0" TargetMode="External"/><Relationship Id="rId5" Type="http://schemas.openxmlformats.org/officeDocument/2006/relationships/image" Target="../media/image1.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cid:image006.png@01D5F5F2.FF09F0F0"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25.jpeg"/></Relationships>
</file>

<file path=ppt/slides/_rels/slide22.xml.rels><?xml version="1.0" encoding="UTF-8" standalone="yes"?>
<Relationships xmlns="http://schemas.openxmlformats.org/package/2006/relationships"><Relationship Id="rId3" Type="http://schemas.openxmlformats.org/officeDocument/2006/relationships/image" Target="cid:image006.png@01D5F5F2.FF09F0F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cid:image006.png@01D5F5F2.FF09F0F0"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cid:image006.png@01D5F5F2.FF09F0F0" TargetMode="External"/><Relationship Id="rId5" Type="http://schemas.openxmlformats.org/officeDocument/2006/relationships/image" Target="../media/image1.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cid:image006.png@01D5F5F2.FF09F0F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cid:image006.png@01D5F5F2.FF09F0F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cid:image006.png@01D5F5F2.FF09F0F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cid:image006.png@01D5F5F2.FF09F0F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wmf"/><Relationship Id="rId1" Type="http://schemas.openxmlformats.org/officeDocument/2006/relationships/slideLayout" Target="../slideLayouts/slideLayout7.xml"/><Relationship Id="rId4" Type="http://schemas.openxmlformats.org/officeDocument/2006/relationships/image" Target="cid:image006.png@01D5F5F2.FF09F0F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13"/>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Hospital Toilets and Septic Tank</a:t>
            </a:r>
          </a:p>
        </p:txBody>
      </p:sp>
      <p:sp>
        <p:nvSpPr>
          <p:cNvPr id="2052" name="Text Box 314"/>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grpSp>
        <p:nvGrpSpPr>
          <p:cNvPr id="2054" name="Group 303"/>
          <p:cNvGrpSpPr>
            <a:grpSpLocks/>
          </p:cNvGrpSpPr>
          <p:nvPr/>
        </p:nvGrpSpPr>
        <p:grpSpPr bwMode="auto">
          <a:xfrm>
            <a:off x="42040" y="15492"/>
            <a:ext cx="12026135" cy="6785604"/>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397"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420" y="3907"/>
              <a:ext cx="1333"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August 2021</a:t>
              </a:r>
              <a:endParaRPr lang="ja-JP" altLang="en-US" sz="1000" dirty="0"/>
            </a:p>
          </p:txBody>
        </p:sp>
      </p:grpSp>
      <p:sp>
        <p:nvSpPr>
          <p:cNvPr id="16" name="Text Box 5"/>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Plan View</a:t>
            </a:r>
          </a:p>
        </p:txBody>
      </p:sp>
      <p:graphicFrame>
        <p:nvGraphicFramePr>
          <p:cNvPr id="571" name="表 570"/>
          <p:cNvGraphicFramePr>
            <a:graphicFrameLocks noGrp="1"/>
          </p:cNvGraphicFramePr>
          <p:nvPr>
            <p:extLst>
              <p:ext uri="{D42A27DB-BD31-4B8C-83A1-F6EECF244321}">
                <p14:modId xmlns:p14="http://schemas.microsoft.com/office/powerpoint/2010/main" val="472047378"/>
              </p:ext>
            </p:extLst>
          </p:nvPr>
        </p:nvGraphicFramePr>
        <p:xfrm>
          <a:off x="6662479" y="1173223"/>
          <a:ext cx="3474900" cy="2183052"/>
        </p:xfrm>
        <a:graphic>
          <a:graphicData uri="http://schemas.openxmlformats.org/drawingml/2006/table">
            <a:tbl>
              <a:tblPr firstRow="1" bandRow="1">
                <a:tableStyleId>{5940675A-B579-460E-94D1-54222C63F5DA}</a:tableStyleId>
              </a:tblPr>
              <a:tblGrid>
                <a:gridCol w="643765">
                  <a:extLst>
                    <a:ext uri="{9D8B030D-6E8A-4147-A177-3AD203B41FA5}">
                      <a16:colId xmlns:a16="http://schemas.microsoft.com/office/drawing/2014/main" val="20000"/>
                    </a:ext>
                  </a:extLst>
                </a:gridCol>
                <a:gridCol w="701683">
                  <a:extLst>
                    <a:ext uri="{9D8B030D-6E8A-4147-A177-3AD203B41FA5}">
                      <a16:colId xmlns:a16="http://schemas.microsoft.com/office/drawing/2014/main" val="20001"/>
                    </a:ext>
                  </a:extLst>
                </a:gridCol>
                <a:gridCol w="1494897">
                  <a:extLst>
                    <a:ext uri="{9D8B030D-6E8A-4147-A177-3AD203B41FA5}">
                      <a16:colId xmlns:a16="http://schemas.microsoft.com/office/drawing/2014/main" val="20002"/>
                    </a:ext>
                  </a:extLst>
                </a:gridCol>
                <a:gridCol w="634555">
                  <a:extLst>
                    <a:ext uri="{9D8B030D-6E8A-4147-A177-3AD203B41FA5}">
                      <a16:colId xmlns:a16="http://schemas.microsoft.com/office/drawing/2014/main" val="20003"/>
                    </a:ext>
                  </a:extLst>
                </a:gridCol>
              </a:tblGrid>
              <a:tr h="215577">
                <a:tc>
                  <a:txBody>
                    <a:bodyPr/>
                    <a:lstStyle/>
                    <a:p>
                      <a:r>
                        <a:rPr kumimoji="1" lang="en-US" altLang="ja-JP" sz="1000" dirty="0"/>
                        <a:t>Legend</a:t>
                      </a:r>
                      <a:endParaRPr kumimoji="1" lang="ja-JP" altLang="en-US" sz="1000" dirty="0"/>
                    </a:p>
                  </a:txBody>
                  <a:tcPr/>
                </a:tc>
                <a:tc gridSpan="2">
                  <a:txBody>
                    <a:bodyPr/>
                    <a:lstStyle/>
                    <a:p>
                      <a:r>
                        <a:rPr kumimoji="1" lang="en-US" altLang="ja-JP" sz="1000" dirty="0"/>
                        <a:t>Description</a:t>
                      </a:r>
                      <a:endParaRPr kumimoji="1" lang="ja-JP" altLang="en-US" sz="1000" dirty="0"/>
                    </a:p>
                  </a:txBody>
                  <a:tcPr/>
                </a:tc>
                <a:tc hMerge="1">
                  <a:txBody>
                    <a:bodyPr/>
                    <a:lstStyle/>
                    <a:p>
                      <a:endParaRPr kumimoji="1" lang="ja-JP" altLang="en-US"/>
                    </a:p>
                  </a:txBody>
                  <a:tcPr/>
                </a:tc>
                <a:tc>
                  <a:txBody>
                    <a:bodyPr/>
                    <a:lstStyle/>
                    <a:p>
                      <a:pPr algn="ctr"/>
                      <a:r>
                        <a:rPr kumimoji="1" lang="en-US" altLang="ja-JP" sz="1000" dirty="0"/>
                        <a:t>No.</a:t>
                      </a:r>
                      <a:endParaRPr kumimoji="1" lang="ja-JP" altLang="en-US" sz="1000" dirty="0"/>
                    </a:p>
                  </a:txBody>
                  <a:tcPr/>
                </a:tc>
                <a:extLst>
                  <a:ext uri="{0D108BD9-81ED-4DB2-BD59-A6C34878D82A}">
                    <a16:rowId xmlns:a16="http://schemas.microsoft.com/office/drawing/2014/main" val="10000"/>
                  </a:ext>
                </a:extLst>
              </a:tr>
              <a:tr h="248583">
                <a:tc>
                  <a:txBody>
                    <a:bodyPr/>
                    <a:lstStyle/>
                    <a:p>
                      <a:endParaRPr kumimoji="1" lang="ja-JP" altLang="en-US" sz="1000" dirty="0"/>
                    </a:p>
                  </a:txBody>
                  <a:tcPr/>
                </a:tc>
                <a:tc gridSpan="2">
                  <a:txBody>
                    <a:bodyPr/>
                    <a:lstStyle/>
                    <a:p>
                      <a:r>
                        <a:rPr kumimoji="1" lang="en-US" altLang="ja-JP" sz="1000" dirty="0"/>
                        <a:t>900x2000</a:t>
                      </a:r>
                      <a:r>
                        <a:rPr kumimoji="1" lang="en-US" altLang="ja-JP" sz="1000" baseline="0" dirty="0"/>
                        <a:t> Lockable from outside</a:t>
                      </a:r>
                      <a:endParaRPr kumimoji="1" lang="ja-JP" altLang="en-US" sz="1000" dirty="0"/>
                    </a:p>
                  </a:txBody>
                  <a:tcPr/>
                </a:tc>
                <a:tc hMerge="1">
                  <a:txBody>
                    <a:bodyPr/>
                    <a:lstStyle/>
                    <a:p>
                      <a:endParaRPr kumimoji="1" lang="ja-JP" altLang="en-US"/>
                    </a:p>
                  </a:txBody>
                  <a:tcPr/>
                </a:tc>
                <a:tc>
                  <a:txBody>
                    <a:bodyPr/>
                    <a:lstStyle/>
                    <a:p>
                      <a:pPr algn="ctr"/>
                      <a:r>
                        <a:rPr kumimoji="1" lang="en-US" altLang="ja-JP" sz="1000" dirty="0"/>
                        <a:t>R1, L1</a:t>
                      </a:r>
                      <a:endParaRPr kumimoji="1" lang="ja-JP" altLang="en-US" sz="1000" dirty="0"/>
                    </a:p>
                  </a:txBody>
                  <a:tcPr/>
                </a:tc>
                <a:extLst>
                  <a:ext uri="{0D108BD9-81ED-4DB2-BD59-A6C34878D82A}">
                    <a16:rowId xmlns:a16="http://schemas.microsoft.com/office/drawing/2014/main" val="10001"/>
                  </a:ext>
                </a:extLst>
              </a:tr>
              <a:tr h="211397">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900x2000</a:t>
                      </a:r>
                      <a:endParaRPr kumimoji="1" lang="ja-JP" altLang="en-US" sz="1000" dirty="0"/>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Lockable</a:t>
                      </a:r>
                      <a:r>
                        <a:rPr kumimoji="1" lang="en-US" altLang="ja-JP" sz="1000" baseline="0" dirty="0"/>
                        <a:t> from both sides, 400w x200h vent hole with fins</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R1,</a:t>
                      </a:r>
                      <a:r>
                        <a:rPr kumimoji="1" lang="en-US" altLang="ja-JP" sz="1000" baseline="0" dirty="0"/>
                        <a:t> L1</a:t>
                      </a:r>
                      <a:endParaRPr kumimoji="1" lang="ja-JP" altLang="en-US" sz="1000" dirty="0"/>
                    </a:p>
                  </a:txBody>
                  <a:tcPr/>
                </a:tc>
                <a:extLst>
                  <a:ext uri="{0D108BD9-81ED-4DB2-BD59-A6C34878D82A}">
                    <a16:rowId xmlns:a16="http://schemas.microsoft.com/office/drawing/2014/main" val="10002"/>
                  </a:ext>
                </a:extLst>
              </a:tr>
              <a:tr h="253307">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800x2000</a:t>
                      </a:r>
                      <a:endParaRPr kumimoji="1" lang="ja-JP" altLang="en-US" sz="1000"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R4</a:t>
                      </a:r>
                      <a:endParaRPr kumimoji="1" lang="ja-JP" altLang="en-US" sz="1000" dirty="0"/>
                    </a:p>
                  </a:txBody>
                  <a:tcPr/>
                </a:tc>
                <a:extLst>
                  <a:ext uri="{0D108BD9-81ED-4DB2-BD59-A6C34878D82A}">
                    <a16:rowId xmlns:a16="http://schemas.microsoft.com/office/drawing/2014/main" val="10003"/>
                  </a:ext>
                </a:extLst>
              </a:tr>
              <a:tr h="224204">
                <a:tc>
                  <a:txBody>
                    <a:bodyPr/>
                    <a:lstStyle/>
                    <a:p>
                      <a:endParaRPr kumimoji="1" lang="ja-JP" altLang="en-US" sz="10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800x1000 </a:t>
                      </a:r>
                      <a:r>
                        <a:rPr kumimoji="1" lang="en-US" altLang="ja-JP" sz="1000" dirty="0">
                          <a:solidFill>
                            <a:srgbClr val="FF0000"/>
                          </a:solidFill>
                        </a:rPr>
                        <a:t>2 piece, 1 outside open, latch, burglar bar inside, </a:t>
                      </a:r>
                      <a:endParaRPr kumimoji="1" lang="ja-JP" altLang="en-US" sz="1000" dirty="0">
                        <a:solidFill>
                          <a:srgbClr val="FF0000"/>
                        </a:solidFill>
                      </a:endParaRP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p>
                  </a:txBody>
                  <a:tcPr/>
                </a:tc>
                <a:extLst>
                  <a:ext uri="{0D108BD9-81ED-4DB2-BD59-A6C34878D82A}">
                    <a16:rowId xmlns:a16="http://schemas.microsoft.com/office/drawing/2014/main" val="10004"/>
                  </a:ext>
                </a:extLst>
              </a:tr>
              <a:tr h="248583">
                <a:tc>
                  <a:txBody>
                    <a:bodyPr/>
                    <a:lstStyle/>
                    <a:p>
                      <a:endParaRPr kumimoji="1" lang="ja-JP" altLang="en-US" sz="1000" dirty="0"/>
                    </a:p>
                  </a:txBody>
                  <a:tcPr/>
                </a:tc>
                <a:tc gridSpan="2">
                  <a:txBody>
                    <a:bodyPr/>
                    <a:lstStyle/>
                    <a:p>
                      <a:r>
                        <a:rPr kumimoji="1" lang="en-US" altLang="ja-JP" sz="1000" dirty="0"/>
                        <a:t>400x300 Ventilation with fixed fins</a:t>
                      </a:r>
                      <a:endParaRPr kumimoji="1" lang="ja-JP" altLang="en-US" sz="1000" dirty="0"/>
                    </a:p>
                  </a:txBody>
                  <a:tcPr/>
                </a:tc>
                <a:tc hMerge="1">
                  <a:txBody>
                    <a:bodyPr/>
                    <a:lstStyle/>
                    <a:p>
                      <a:endParaRPr kumimoji="1" lang="ja-JP" altLang="en-US"/>
                    </a:p>
                  </a:txBody>
                  <a:tcPr/>
                </a:tc>
                <a:tc>
                  <a:txBody>
                    <a:bodyPr/>
                    <a:lstStyle/>
                    <a:p>
                      <a:pPr algn="ctr"/>
                      <a:r>
                        <a:rPr kumimoji="1" lang="en-US" altLang="ja-JP" sz="1000" dirty="0"/>
                        <a:t>6</a:t>
                      </a:r>
                      <a:endParaRPr kumimoji="1" lang="ja-JP" altLang="en-US" sz="1000" dirty="0"/>
                    </a:p>
                  </a:txBody>
                  <a:tcPr/>
                </a:tc>
                <a:extLst>
                  <a:ext uri="{0D108BD9-81ED-4DB2-BD59-A6C34878D82A}">
                    <a16:rowId xmlns:a16="http://schemas.microsoft.com/office/drawing/2014/main" val="10005"/>
                  </a:ext>
                </a:extLst>
              </a:tr>
              <a:tr h="248583">
                <a:tc>
                  <a:txBody>
                    <a:bodyPr/>
                    <a:lstStyle/>
                    <a:p>
                      <a:endParaRPr kumimoji="1" lang="ja-JP" altLang="en-US" sz="10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Stool</a:t>
                      </a:r>
                      <a:r>
                        <a:rPr kumimoji="1" lang="en-US" altLang="ja-JP" sz="1000" baseline="0" dirty="0"/>
                        <a:t> bowl, 4in PVC pipe 1400</a:t>
                      </a:r>
                      <a:endParaRPr kumimoji="1" lang="ja-JP" altLang="en-US" sz="1000"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endParaRPr kumimoji="1" lang="ja-JP" altLang="en-US" sz="1000" dirty="0"/>
                    </a:p>
                  </a:txBody>
                  <a:tcPr/>
                </a:tc>
                <a:extLst>
                  <a:ext uri="{0D108BD9-81ED-4DB2-BD59-A6C34878D82A}">
                    <a16:rowId xmlns:a16="http://schemas.microsoft.com/office/drawing/2014/main" val="10006"/>
                  </a:ext>
                </a:extLst>
              </a:tr>
              <a:tr h="248583">
                <a:tc>
                  <a:txBody>
                    <a:bodyPr/>
                    <a:lstStyle/>
                    <a:p>
                      <a:endParaRPr kumimoji="1" lang="ja-JP" altLang="en-US" sz="10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Crouching seat, 4in PVC</a:t>
                      </a:r>
                      <a:r>
                        <a:rPr kumimoji="1" lang="en-US" altLang="ja-JP" sz="1000" baseline="0" dirty="0"/>
                        <a:t> pipe 1400</a:t>
                      </a:r>
                      <a:endParaRPr kumimoji="1" lang="ja-JP" altLang="en-US" sz="1000"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4</a:t>
                      </a:r>
                      <a:endParaRPr kumimoji="1" lang="ja-JP" altLang="en-US" sz="1000" dirty="0"/>
                    </a:p>
                  </a:txBody>
                  <a:tcPr/>
                </a:tc>
                <a:extLst>
                  <a:ext uri="{0D108BD9-81ED-4DB2-BD59-A6C34878D82A}">
                    <a16:rowId xmlns:a16="http://schemas.microsoft.com/office/drawing/2014/main" val="10007"/>
                  </a:ext>
                </a:extLst>
              </a:tr>
            </a:tbl>
          </a:graphicData>
        </a:graphic>
      </p:graphicFrame>
      <p:sp>
        <p:nvSpPr>
          <p:cNvPr id="588" name="テキスト ボックス 587"/>
          <p:cNvSpPr txBox="1"/>
          <p:nvPr/>
        </p:nvSpPr>
        <p:spPr>
          <a:xfrm>
            <a:off x="6280028" y="3508366"/>
            <a:ext cx="4885674" cy="2631490"/>
          </a:xfrm>
          <a:prstGeom prst="rect">
            <a:avLst/>
          </a:prstGeom>
          <a:noFill/>
        </p:spPr>
        <p:txBody>
          <a:bodyPr wrap="square" rtlCol="0">
            <a:spAutoFit/>
          </a:bodyPr>
          <a:lstStyle/>
          <a:p>
            <a:r>
              <a:rPr kumimoji="1" lang="en-US" altLang="ja-JP" sz="1100" b="1" dirty="0"/>
              <a:t>Notes:</a:t>
            </a:r>
          </a:p>
          <a:p>
            <a:r>
              <a:rPr kumimoji="1" lang="en-US" altLang="ja-JP" sz="1100" b="1" dirty="0"/>
              <a:t>Walls</a:t>
            </a:r>
          </a:p>
          <a:p>
            <a:r>
              <a:rPr lang="en-US" altLang="ja-JP" sz="1100" dirty="0"/>
              <a:t>1. All walls shall be made of well burned bricks with thickness of 200mm.</a:t>
            </a:r>
          </a:p>
          <a:p>
            <a:r>
              <a:rPr kumimoji="1" lang="en-US" altLang="ja-JP" sz="1100" dirty="0"/>
              <a:t>2. L</a:t>
            </a:r>
            <a:r>
              <a:rPr lang="en-US" altLang="ja-JP" sz="1100" dirty="0"/>
              <a:t>ay 3 courses in English Cross .  After 4</a:t>
            </a:r>
            <a:r>
              <a:rPr lang="en-US" altLang="ja-JP" sz="1100" baseline="30000" dirty="0"/>
              <a:t>th</a:t>
            </a:r>
            <a:r>
              <a:rPr lang="en-US" altLang="ja-JP" sz="1100" dirty="0"/>
              <a:t> course of bricks, use brick </a:t>
            </a:r>
            <a:r>
              <a:rPr lang="en-US" altLang="ja-JP" sz="1100" dirty="0" err="1"/>
              <a:t>conforce</a:t>
            </a:r>
            <a:r>
              <a:rPr lang="en-US" altLang="ja-JP" sz="1100" dirty="0"/>
              <a:t> (force wire).</a:t>
            </a:r>
          </a:p>
          <a:p>
            <a:r>
              <a:rPr kumimoji="1" lang="en-US" altLang="ja-JP" sz="1100" dirty="0"/>
              <a:t>3. A</a:t>
            </a:r>
            <a:r>
              <a:rPr lang="en-US" altLang="ja-JP" sz="1100" dirty="0"/>
              <a:t>pply plaster 18mm from floor to ceiling internal, and 15mm for external walls.</a:t>
            </a:r>
            <a:endParaRPr kumimoji="1" lang="en-US" altLang="ja-JP" sz="1100" dirty="0"/>
          </a:p>
          <a:p>
            <a:r>
              <a:rPr lang="en-US" altLang="ja-JP" sz="1100" b="1" dirty="0"/>
              <a:t>Toilet Rooms</a:t>
            </a:r>
          </a:p>
          <a:p>
            <a:r>
              <a:rPr lang="en-US" altLang="ja-JP" sz="1100" dirty="0"/>
              <a:t>1. Finished wall shall be shining.</a:t>
            </a:r>
          </a:p>
          <a:p>
            <a:r>
              <a:rPr lang="en-US" altLang="ja-JP" sz="1100" dirty="0"/>
              <a:t>2. Wastewater shall not come out from the door.  Spilled water shall go into either shower drain or sitting hole.</a:t>
            </a:r>
          </a:p>
          <a:p>
            <a:r>
              <a:rPr lang="en-US" altLang="ja-JP" sz="1100" dirty="0"/>
              <a:t>3. Shower nozzles can be small but tamper resistant.</a:t>
            </a:r>
          </a:p>
          <a:p>
            <a:r>
              <a:rPr lang="en-US" altLang="ja-JP" sz="1100" dirty="0"/>
              <a:t>4. Attach a hook inside all D2 and D3 doors.</a:t>
            </a:r>
          </a:p>
          <a:p>
            <a:r>
              <a:rPr lang="en-US" altLang="ja-JP" sz="1100" dirty="0"/>
              <a:t>5. Place a shoe rack and additional hook on the wall in shower rooms. </a:t>
            </a:r>
          </a:p>
          <a:p>
            <a:r>
              <a:rPr kumimoji="1" lang="en-US" altLang="ja-JP" sz="1100" dirty="0"/>
              <a:t>6. </a:t>
            </a:r>
            <a:r>
              <a:rPr lang="en-US" altLang="ja-JP" sz="1100" dirty="0"/>
              <a:t>Make threads around 4in PVC pipes and tighten tying wires on upper portion where embedded in the slab.</a:t>
            </a:r>
            <a:endParaRPr kumimoji="1" lang="en-US" altLang="ja-JP" sz="1100" dirty="0"/>
          </a:p>
        </p:txBody>
      </p:sp>
      <p:grpSp>
        <p:nvGrpSpPr>
          <p:cNvPr id="14" name="グループ化 13"/>
          <p:cNvGrpSpPr/>
          <p:nvPr/>
        </p:nvGrpSpPr>
        <p:grpSpPr>
          <a:xfrm>
            <a:off x="6793846" y="1415122"/>
            <a:ext cx="367171" cy="1879106"/>
            <a:chOff x="6793846" y="1415122"/>
            <a:chExt cx="367171" cy="1879106"/>
          </a:xfrm>
        </p:grpSpPr>
        <p:grpSp>
          <p:nvGrpSpPr>
            <p:cNvPr id="572" name="グループ化 571"/>
            <p:cNvGrpSpPr/>
            <p:nvPr/>
          </p:nvGrpSpPr>
          <p:grpSpPr>
            <a:xfrm>
              <a:off x="6810774" y="1415122"/>
              <a:ext cx="333315" cy="246221"/>
              <a:chOff x="3428055" y="4723074"/>
              <a:chExt cx="333315" cy="246221"/>
            </a:xfrm>
          </p:grpSpPr>
          <p:sp>
            <p:nvSpPr>
              <p:cNvPr id="573" name="円/楕円 572"/>
              <p:cNvSpPr>
                <a:spLocks noChangeAspect="1"/>
              </p:cNvSpPr>
              <p:nvPr/>
            </p:nvSpPr>
            <p:spPr>
              <a:xfrm>
                <a:off x="3503013" y="4783116"/>
                <a:ext cx="174622" cy="122525"/>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74" name="テキスト ボックス 573"/>
              <p:cNvSpPr txBox="1"/>
              <p:nvPr/>
            </p:nvSpPr>
            <p:spPr>
              <a:xfrm>
                <a:off x="3428055" y="4723074"/>
                <a:ext cx="333315" cy="246221"/>
              </a:xfrm>
              <a:prstGeom prst="rect">
                <a:avLst/>
              </a:prstGeom>
              <a:noFill/>
            </p:spPr>
            <p:txBody>
              <a:bodyPr wrap="square" rtlCol="0">
                <a:spAutoFit/>
              </a:bodyPr>
              <a:lstStyle/>
              <a:p>
                <a:pPr algn="ctr"/>
                <a:r>
                  <a:rPr kumimoji="1" lang="en-US" altLang="ja-JP" sz="1000" dirty="0"/>
                  <a:t>D</a:t>
                </a:r>
                <a:r>
                  <a:rPr lang="en-US" altLang="ja-JP" sz="1000" dirty="0"/>
                  <a:t>1</a:t>
                </a:r>
                <a:endParaRPr kumimoji="1" lang="en-US" altLang="ja-JP" sz="1000" dirty="0"/>
              </a:p>
            </p:txBody>
          </p:sp>
        </p:grpSp>
        <p:grpSp>
          <p:nvGrpSpPr>
            <p:cNvPr id="575" name="グループ化 574"/>
            <p:cNvGrpSpPr/>
            <p:nvPr/>
          </p:nvGrpSpPr>
          <p:grpSpPr>
            <a:xfrm>
              <a:off x="6796755" y="1660595"/>
              <a:ext cx="361353" cy="246221"/>
              <a:chOff x="4180713" y="4794596"/>
              <a:chExt cx="361353" cy="246221"/>
            </a:xfrm>
          </p:grpSpPr>
          <p:sp>
            <p:nvSpPr>
              <p:cNvPr id="576" name="円/楕円 575"/>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77" name="テキスト ボックス 576"/>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D2</a:t>
                </a:r>
              </a:p>
            </p:txBody>
          </p:sp>
        </p:grpSp>
        <p:grpSp>
          <p:nvGrpSpPr>
            <p:cNvPr id="578" name="グループ化 577"/>
            <p:cNvGrpSpPr/>
            <p:nvPr/>
          </p:nvGrpSpPr>
          <p:grpSpPr>
            <a:xfrm>
              <a:off x="6793846" y="2285907"/>
              <a:ext cx="367171" cy="246221"/>
              <a:chOff x="4802551" y="1601579"/>
              <a:chExt cx="367171" cy="246221"/>
            </a:xfrm>
          </p:grpSpPr>
          <p:sp>
            <p:nvSpPr>
              <p:cNvPr id="579" name="円/楕円 578"/>
              <p:cNvSpPr>
                <a:spLocks noChangeAspect="1"/>
              </p:cNvSpPr>
              <p:nvPr/>
            </p:nvSpPr>
            <p:spPr>
              <a:xfrm>
                <a:off x="4864522" y="1638249"/>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80" name="テキスト ボックス 579"/>
              <p:cNvSpPr txBox="1"/>
              <p:nvPr/>
            </p:nvSpPr>
            <p:spPr>
              <a:xfrm>
                <a:off x="4802551" y="1601579"/>
                <a:ext cx="367171" cy="246221"/>
              </a:xfrm>
              <a:prstGeom prst="rect">
                <a:avLst/>
              </a:prstGeom>
              <a:noFill/>
            </p:spPr>
            <p:txBody>
              <a:bodyPr wrap="square" rtlCol="0">
                <a:spAutoFit/>
              </a:bodyPr>
              <a:lstStyle/>
              <a:p>
                <a:pPr algn="ctr"/>
                <a:r>
                  <a:rPr lang="en-US" altLang="ja-JP" sz="1000" dirty="0"/>
                  <a:t>W1</a:t>
                </a:r>
                <a:endParaRPr kumimoji="1" lang="en-US" altLang="ja-JP" sz="1000" dirty="0"/>
              </a:p>
            </p:txBody>
          </p:sp>
        </p:grpSp>
        <p:grpSp>
          <p:nvGrpSpPr>
            <p:cNvPr id="581" name="グループ化 580"/>
            <p:cNvGrpSpPr/>
            <p:nvPr/>
          </p:nvGrpSpPr>
          <p:grpSpPr>
            <a:xfrm>
              <a:off x="6793846" y="2610954"/>
              <a:ext cx="367171" cy="246221"/>
              <a:chOff x="4837172" y="2051825"/>
              <a:chExt cx="367171" cy="246221"/>
            </a:xfrm>
          </p:grpSpPr>
          <p:sp>
            <p:nvSpPr>
              <p:cNvPr id="582" name="円/楕円 581"/>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83" name="テキスト ボックス 582"/>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584" name="グループ化 583"/>
            <p:cNvGrpSpPr/>
            <p:nvPr/>
          </p:nvGrpSpPr>
          <p:grpSpPr>
            <a:xfrm>
              <a:off x="6796755" y="1925425"/>
              <a:ext cx="361353" cy="246221"/>
              <a:chOff x="4180713" y="4794596"/>
              <a:chExt cx="361353" cy="246221"/>
            </a:xfrm>
          </p:grpSpPr>
          <p:sp>
            <p:nvSpPr>
              <p:cNvPr id="585" name="円/楕円 584"/>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86" name="テキスト ボックス 585"/>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D3</a:t>
                </a:r>
              </a:p>
            </p:txBody>
          </p:sp>
        </p:grpSp>
        <p:grpSp>
          <p:nvGrpSpPr>
            <p:cNvPr id="589" name="グループ化 588"/>
            <p:cNvGrpSpPr/>
            <p:nvPr/>
          </p:nvGrpSpPr>
          <p:grpSpPr>
            <a:xfrm>
              <a:off x="6957167" y="3150228"/>
              <a:ext cx="75944" cy="144000"/>
              <a:chOff x="8064859" y="4310077"/>
              <a:chExt cx="72000" cy="144000"/>
            </a:xfrm>
          </p:grpSpPr>
          <p:grpSp>
            <p:nvGrpSpPr>
              <p:cNvPr id="590" name="グループ化 589"/>
              <p:cNvGrpSpPr/>
              <p:nvPr/>
            </p:nvGrpSpPr>
            <p:grpSpPr>
              <a:xfrm>
                <a:off x="8064859" y="4310077"/>
                <a:ext cx="72000" cy="144000"/>
                <a:chOff x="8064859" y="4310077"/>
                <a:chExt cx="144000" cy="263430"/>
              </a:xfrm>
            </p:grpSpPr>
            <p:grpSp>
              <p:nvGrpSpPr>
                <p:cNvPr id="592" name="グループ化 591"/>
                <p:cNvGrpSpPr/>
                <p:nvPr/>
              </p:nvGrpSpPr>
              <p:grpSpPr>
                <a:xfrm>
                  <a:off x="8064859" y="4310077"/>
                  <a:ext cx="144000" cy="263430"/>
                  <a:chOff x="8064859" y="4309990"/>
                  <a:chExt cx="72000" cy="128217"/>
                </a:xfrm>
              </p:grpSpPr>
              <p:sp>
                <p:nvSpPr>
                  <p:cNvPr id="594" name="円/楕円 593"/>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5" name="円/楕円 594"/>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3" name="正方形/長方形 592"/>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1" name="円/楕円 590"/>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22" name="グループ化 421"/>
            <p:cNvGrpSpPr/>
            <p:nvPr/>
          </p:nvGrpSpPr>
          <p:grpSpPr>
            <a:xfrm>
              <a:off x="6924858" y="2898400"/>
              <a:ext cx="120955" cy="194789"/>
              <a:chOff x="6908596" y="2341578"/>
              <a:chExt cx="120955" cy="194789"/>
            </a:xfrm>
          </p:grpSpPr>
          <p:grpSp>
            <p:nvGrpSpPr>
              <p:cNvPr id="596" name="グループ化 595"/>
              <p:cNvGrpSpPr/>
              <p:nvPr/>
            </p:nvGrpSpPr>
            <p:grpSpPr>
              <a:xfrm flipV="1">
                <a:off x="6908596" y="2341578"/>
                <a:ext cx="120955" cy="194789"/>
                <a:chOff x="8343608" y="2876071"/>
                <a:chExt cx="120955" cy="194789"/>
              </a:xfrm>
            </p:grpSpPr>
            <p:sp>
              <p:nvSpPr>
                <p:cNvPr id="597" name="円/楕円 596"/>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8" name="正方形/長方形 597"/>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9" name="直線コネクタ 598"/>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00" name="円/楕円 599"/>
              <p:cNvSpPr/>
              <p:nvPr/>
            </p:nvSpPr>
            <p:spPr>
              <a:xfrm>
                <a:off x="6954078" y="242277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7" name="グループ化 26"/>
          <p:cNvGrpSpPr/>
          <p:nvPr/>
        </p:nvGrpSpPr>
        <p:grpSpPr>
          <a:xfrm>
            <a:off x="487075" y="823437"/>
            <a:ext cx="4770167" cy="3804719"/>
            <a:chOff x="534576" y="1630340"/>
            <a:chExt cx="4770167" cy="3804719"/>
          </a:xfrm>
        </p:grpSpPr>
        <p:cxnSp>
          <p:nvCxnSpPr>
            <p:cNvPr id="108" name="直線コネクタ 107"/>
            <p:cNvCxnSpPr/>
            <p:nvPr/>
          </p:nvCxnSpPr>
          <p:spPr>
            <a:xfrm rot="16200000" flipV="1">
              <a:off x="3769350" y="3705908"/>
              <a:ext cx="21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rot="16200000" flipV="1">
              <a:off x="4448281" y="294990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3944298" y="3278198"/>
              <a:ext cx="5217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2" name="グループ化 111"/>
            <p:cNvGrpSpPr/>
            <p:nvPr/>
          </p:nvGrpSpPr>
          <p:grpSpPr>
            <a:xfrm rot="16200000" flipV="1">
              <a:off x="3563798" y="3298957"/>
              <a:ext cx="400076" cy="360783"/>
              <a:chOff x="9440234" y="1586893"/>
              <a:chExt cx="400076" cy="360783"/>
            </a:xfrm>
          </p:grpSpPr>
          <p:grpSp>
            <p:nvGrpSpPr>
              <p:cNvPr id="113" name="グループ化 112"/>
              <p:cNvGrpSpPr/>
              <p:nvPr/>
            </p:nvGrpSpPr>
            <p:grpSpPr>
              <a:xfrm>
                <a:off x="9766272" y="1907686"/>
                <a:ext cx="74038" cy="39990"/>
                <a:chOff x="9766272" y="1907686"/>
                <a:chExt cx="74038" cy="39990"/>
              </a:xfrm>
            </p:grpSpPr>
            <p:cxnSp>
              <p:nvCxnSpPr>
                <p:cNvPr id="117" name="直線コネクタ 116"/>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4" name="直線コネクタ 113"/>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フリーフォーム 114"/>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 name="直線コネクタ 115"/>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0" name="直線コネクタ 119"/>
            <p:cNvCxnSpPr/>
            <p:nvPr/>
          </p:nvCxnSpPr>
          <p:spPr>
            <a:xfrm rot="5400000">
              <a:off x="4445708" y="3673339"/>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rot="5400000">
              <a:off x="3910048" y="3680546"/>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rot="5400000">
              <a:off x="3974818" y="367889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4466082" y="3275302"/>
              <a:ext cx="305538" cy="354551"/>
              <a:chOff x="10628614" y="3463674"/>
              <a:chExt cx="305538" cy="354551"/>
            </a:xfrm>
          </p:grpSpPr>
          <p:grpSp>
            <p:nvGrpSpPr>
              <p:cNvPr id="124" name="グループ化 123"/>
              <p:cNvGrpSpPr/>
              <p:nvPr/>
            </p:nvGrpSpPr>
            <p:grpSpPr>
              <a:xfrm rot="5400000" flipH="1" flipV="1">
                <a:off x="10877138" y="3480698"/>
                <a:ext cx="74038" cy="39990"/>
                <a:chOff x="9766272" y="1907686"/>
                <a:chExt cx="74038" cy="39990"/>
              </a:xfrm>
            </p:grpSpPr>
            <p:cxnSp>
              <p:nvCxnSpPr>
                <p:cNvPr id="128" name="直線コネクタ 12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グループ化 22"/>
              <p:cNvGrpSpPr/>
              <p:nvPr/>
            </p:nvGrpSpPr>
            <p:grpSpPr>
              <a:xfrm>
                <a:off x="10641107" y="3530225"/>
                <a:ext cx="252000" cy="288000"/>
                <a:chOff x="10601102" y="3539750"/>
                <a:chExt cx="293115" cy="324000"/>
              </a:xfrm>
            </p:grpSpPr>
            <p:cxnSp>
              <p:nvCxnSpPr>
                <p:cNvPr id="125" name="直線コネクタ 124"/>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フリーフォーム 125"/>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27" name="直線コネクタ 126"/>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5" name="直線コネクタ 134"/>
            <p:cNvCxnSpPr/>
            <p:nvPr/>
          </p:nvCxnSpPr>
          <p:spPr>
            <a:xfrm flipV="1">
              <a:off x="4298818" y="3353451"/>
              <a:ext cx="166650" cy="1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flipV="1">
              <a:off x="3940589" y="3354895"/>
              <a:ext cx="301468" cy="2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rot="5400000">
              <a:off x="3260025" y="367156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rot="5400000">
              <a:off x="3188566" y="3679054"/>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3581707" y="3998672"/>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4294993" y="3999378"/>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1175734" y="4070592"/>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a:off x="1179770" y="4789467"/>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flipV="1">
              <a:off x="2789846" y="3279645"/>
              <a:ext cx="360000" cy="11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2" name="グループ化 161"/>
            <p:cNvGrpSpPr/>
            <p:nvPr/>
          </p:nvGrpSpPr>
          <p:grpSpPr>
            <a:xfrm rot="5400000" flipH="1" flipV="1">
              <a:off x="3130252" y="3298683"/>
              <a:ext cx="400076" cy="360783"/>
              <a:chOff x="9440234" y="1586893"/>
              <a:chExt cx="400076" cy="360783"/>
            </a:xfrm>
          </p:grpSpPr>
          <p:grpSp>
            <p:nvGrpSpPr>
              <p:cNvPr id="163" name="グループ化 162"/>
              <p:cNvGrpSpPr/>
              <p:nvPr/>
            </p:nvGrpSpPr>
            <p:grpSpPr>
              <a:xfrm>
                <a:off x="9766272" y="1907686"/>
                <a:ext cx="74038" cy="39990"/>
                <a:chOff x="9766272" y="1907686"/>
                <a:chExt cx="74038" cy="39990"/>
              </a:xfrm>
            </p:grpSpPr>
            <p:cxnSp>
              <p:nvCxnSpPr>
                <p:cNvPr id="169" name="直線コネクタ 168"/>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4" name="直線コネクタ 163"/>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フリーフォーム 165"/>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7" name="直線コネクタ 166"/>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3" name="直線コネクタ 172"/>
            <p:cNvCxnSpPr/>
            <p:nvPr/>
          </p:nvCxnSpPr>
          <p:spPr>
            <a:xfrm flipV="1">
              <a:off x="2855512" y="3354895"/>
              <a:ext cx="2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p:nvPr/>
          </p:nvCxnSpPr>
          <p:spPr>
            <a:xfrm rot="5400000">
              <a:off x="2529772" y="368035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a:off x="2846075" y="4007457"/>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rot="5400000">
              <a:off x="2462735" y="3679194"/>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rot="5400000">
              <a:off x="1936600" y="368640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rot="5400000">
              <a:off x="1999465" y="368475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3" name="グループ化 182"/>
            <p:cNvGrpSpPr/>
            <p:nvPr/>
          </p:nvGrpSpPr>
          <p:grpSpPr>
            <a:xfrm>
              <a:off x="2490729" y="3281157"/>
              <a:ext cx="305538" cy="354551"/>
              <a:chOff x="10628614" y="3463674"/>
              <a:chExt cx="305538" cy="354551"/>
            </a:xfrm>
          </p:grpSpPr>
          <p:grpSp>
            <p:nvGrpSpPr>
              <p:cNvPr id="184" name="グループ化 183"/>
              <p:cNvGrpSpPr/>
              <p:nvPr/>
            </p:nvGrpSpPr>
            <p:grpSpPr>
              <a:xfrm rot="5400000" flipH="1" flipV="1">
                <a:off x="10877138" y="3480698"/>
                <a:ext cx="74038" cy="39990"/>
                <a:chOff x="9766272" y="1907686"/>
                <a:chExt cx="74038" cy="39990"/>
              </a:xfrm>
            </p:grpSpPr>
            <p:cxnSp>
              <p:nvCxnSpPr>
                <p:cNvPr id="190" name="直線コネクタ 189"/>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5" name="グループ化 184"/>
              <p:cNvGrpSpPr/>
              <p:nvPr/>
            </p:nvGrpSpPr>
            <p:grpSpPr>
              <a:xfrm>
                <a:off x="10641107" y="3530225"/>
                <a:ext cx="252000" cy="288000"/>
                <a:chOff x="10601102" y="3539750"/>
                <a:chExt cx="293115" cy="324000"/>
              </a:xfrm>
            </p:grpSpPr>
            <p:cxnSp>
              <p:nvCxnSpPr>
                <p:cNvPr id="187" name="直線コネクタ 186"/>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フリーフォーム 188"/>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86" name="直線コネクタ 185"/>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93" name="直線コネクタ 192"/>
            <p:cNvCxnSpPr/>
            <p:nvPr/>
          </p:nvCxnSpPr>
          <p:spPr>
            <a:xfrm flipV="1">
              <a:off x="2321545" y="3356520"/>
              <a:ext cx="1685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a:off x="2321545" y="4005233"/>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rot="5400000">
              <a:off x="1410358" y="368771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rot="5400000">
              <a:off x="1475128" y="368606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8" name="グループ化 197"/>
            <p:cNvGrpSpPr/>
            <p:nvPr/>
          </p:nvGrpSpPr>
          <p:grpSpPr>
            <a:xfrm>
              <a:off x="1964487" y="3284715"/>
              <a:ext cx="305538" cy="354551"/>
              <a:chOff x="10628614" y="3463674"/>
              <a:chExt cx="305538" cy="354551"/>
            </a:xfrm>
          </p:grpSpPr>
          <p:grpSp>
            <p:nvGrpSpPr>
              <p:cNvPr id="199" name="グループ化 198"/>
              <p:cNvGrpSpPr/>
              <p:nvPr/>
            </p:nvGrpSpPr>
            <p:grpSpPr>
              <a:xfrm rot="5400000" flipH="1" flipV="1">
                <a:off x="10877138" y="3480698"/>
                <a:ext cx="74038" cy="39990"/>
                <a:chOff x="9766272" y="1907686"/>
                <a:chExt cx="74038" cy="39990"/>
              </a:xfrm>
            </p:grpSpPr>
            <p:cxnSp>
              <p:nvCxnSpPr>
                <p:cNvPr id="204" name="直線コネクタ 20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0" name="グループ化 199"/>
              <p:cNvGrpSpPr/>
              <p:nvPr/>
            </p:nvGrpSpPr>
            <p:grpSpPr>
              <a:xfrm>
                <a:off x="10641107" y="3530225"/>
                <a:ext cx="252000" cy="288000"/>
                <a:chOff x="10601102" y="3539750"/>
                <a:chExt cx="293115" cy="324000"/>
              </a:xfrm>
            </p:grpSpPr>
            <p:cxnSp>
              <p:nvCxnSpPr>
                <p:cNvPr id="202" name="直線コネクタ 201"/>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3" name="フリーフォーム 202"/>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01" name="直線コネクタ 200"/>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7" name="直線コネクタ 206"/>
            <p:cNvCxnSpPr/>
            <p:nvPr/>
          </p:nvCxnSpPr>
          <p:spPr>
            <a:xfrm>
              <a:off x="1799113" y="3360623"/>
              <a:ext cx="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a:off x="1795303" y="4006550"/>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rot="16200000" flipV="1">
              <a:off x="-121541" y="3489703"/>
              <a:ext cx="2592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rot="5400000">
              <a:off x="932347" y="368527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2" name="グループ化 211"/>
            <p:cNvGrpSpPr/>
            <p:nvPr/>
          </p:nvGrpSpPr>
          <p:grpSpPr>
            <a:xfrm>
              <a:off x="1437282" y="3283919"/>
              <a:ext cx="305538" cy="354551"/>
              <a:chOff x="10628614" y="3463674"/>
              <a:chExt cx="305538" cy="354551"/>
            </a:xfrm>
          </p:grpSpPr>
          <p:grpSp>
            <p:nvGrpSpPr>
              <p:cNvPr id="213" name="グループ化 212"/>
              <p:cNvGrpSpPr/>
              <p:nvPr/>
            </p:nvGrpSpPr>
            <p:grpSpPr>
              <a:xfrm rot="5400000" flipH="1" flipV="1">
                <a:off x="10877138" y="3480698"/>
                <a:ext cx="74038" cy="39990"/>
                <a:chOff x="9766272" y="1907686"/>
                <a:chExt cx="74038" cy="39990"/>
              </a:xfrm>
            </p:grpSpPr>
            <p:cxnSp>
              <p:nvCxnSpPr>
                <p:cNvPr id="218" name="直線コネクタ 21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4" name="グループ化 213"/>
              <p:cNvGrpSpPr/>
              <p:nvPr/>
            </p:nvGrpSpPr>
            <p:grpSpPr>
              <a:xfrm>
                <a:off x="10641107" y="3530225"/>
                <a:ext cx="252000" cy="288000"/>
                <a:chOff x="10601102" y="3539750"/>
                <a:chExt cx="293115" cy="324000"/>
              </a:xfrm>
            </p:grpSpPr>
            <p:cxnSp>
              <p:nvCxnSpPr>
                <p:cNvPr id="216" name="直線コネクタ 215"/>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7" name="フリーフォーム 216"/>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15" name="直線コネクタ 214"/>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21" name="直線コネクタ 220"/>
            <p:cNvCxnSpPr/>
            <p:nvPr/>
          </p:nvCxnSpPr>
          <p:spPr>
            <a:xfrm>
              <a:off x="1258573" y="3359827"/>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1258573" y="4005754"/>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p:nvPr/>
          </p:nvCxnSpPr>
          <p:spPr>
            <a:xfrm>
              <a:off x="2235513" y="3286061"/>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a:off x="1703281" y="3283130"/>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p:cNvCxnSpPr/>
            <p:nvPr/>
          </p:nvCxnSpPr>
          <p:spPr>
            <a:xfrm>
              <a:off x="1252359" y="3286061"/>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7" name="グループ化 226"/>
            <p:cNvGrpSpPr/>
            <p:nvPr/>
          </p:nvGrpSpPr>
          <p:grpSpPr>
            <a:xfrm rot="5400000">
              <a:off x="2519110" y="3965796"/>
              <a:ext cx="72187" cy="144000"/>
              <a:chOff x="10847452" y="1483325"/>
              <a:chExt cx="72187" cy="288510"/>
            </a:xfrm>
          </p:grpSpPr>
          <p:cxnSp>
            <p:nvCxnSpPr>
              <p:cNvPr id="228" name="直線コネクタ 22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直線コネクタ 23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3" name="直線コネクタ 23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4" name="グループ化 233"/>
            <p:cNvGrpSpPr/>
            <p:nvPr/>
          </p:nvGrpSpPr>
          <p:grpSpPr>
            <a:xfrm rot="5400000">
              <a:off x="4495345" y="3961990"/>
              <a:ext cx="72187" cy="144000"/>
              <a:chOff x="10847452" y="1483325"/>
              <a:chExt cx="72187" cy="288510"/>
            </a:xfrm>
          </p:grpSpPr>
          <p:cxnSp>
            <p:nvCxnSpPr>
              <p:cNvPr id="235" name="直線コネクタ 234"/>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直線コネクタ 235"/>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直線コネクタ 236"/>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8" name="直線コネクタ 237"/>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9" name="直線コネクタ 238"/>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0" name="グループ化 239"/>
            <p:cNvGrpSpPr/>
            <p:nvPr/>
          </p:nvGrpSpPr>
          <p:grpSpPr>
            <a:xfrm rot="5400000">
              <a:off x="3886333" y="3965518"/>
              <a:ext cx="72187" cy="144000"/>
              <a:chOff x="10847452" y="1483325"/>
              <a:chExt cx="72187" cy="288510"/>
            </a:xfrm>
          </p:grpSpPr>
          <p:cxnSp>
            <p:nvCxnSpPr>
              <p:cNvPr id="241" name="直線コネクタ 240"/>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直線コネクタ 241"/>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直線コネクタ 242"/>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4" name="直線コネクタ 243"/>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5" name="直線コネクタ 244"/>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6" name="グループ化 245"/>
            <p:cNvGrpSpPr/>
            <p:nvPr/>
          </p:nvGrpSpPr>
          <p:grpSpPr>
            <a:xfrm rot="5400000">
              <a:off x="3125678" y="3967342"/>
              <a:ext cx="72187" cy="144000"/>
              <a:chOff x="10847452" y="1483325"/>
              <a:chExt cx="72187" cy="288510"/>
            </a:xfrm>
          </p:grpSpPr>
          <p:cxnSp>
            <p:nvCxnSpPr>
              <p:cNvPr id="247" name="直線コネクタ 246"/>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2" name="グループ化 251"/>
            <p:cNvGrpSpPr/>
            <p:nvPr/>
          </p:nvGrpSpPr>
          <p:grpSpPr>
            <a:xfrm rot="5400000">
              <a:off x="1457284" y="3965801"/>
              <a:ext cx="72187" cy="144000"/>
              <a:chOff x="10847452" y="1483325"/>
              <a:chExt cx="72187" cy="288510"/>
            </a:xfrm>
          </p:grpSpPr>
          <p:cxnSp>
            <p:nvCxnSpPr>
              <p:cNvPr id="253" name="直線コネクタ 25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直線コネクタ 25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7" name="直線コネクタ 25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8" name="グループ化 257"/>
            <p:cNvGrpSpPr/>
            <p:nvPr/>
          </p:nvGrpSpPr>
          <p:grpSpPr>
            <a:xfrm rot="5400000">
              <a:off x="1985507" y="3965843"/>
              <a:ext cx="72187" cy="144000"/>
              <a:chOff x="10847452" y="1483325"/>
              <a:chExt cx="72187" cy="288510"/>
            </a:xfrm>
          </p:grpSpPr>
          <p:cxnSp>
            <p:nvCxnSpPr>
              <p:cNvPr id="259" name="直線コネクタ 258"/>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直線コネクタ 25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直線コネクタ 26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2" name="直線コネクタ 26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75" name="直線コネクタ 274"/>
            <p:cNvCxnSpPr/>
            <p:nvPr/>
          </p:nvCxnSpPr>
          <p:spPr>
            <a:xfrm rot="5400000">
              <a:off x="3077432" y="2781282"/>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6" name="直線コネクタ 275"/>
            <p:cNvCxnSpPr/>
            <p:nvPr/>
          </p:nvCxnSpPr>
          <p:spPr>
            <a:xfrm rot="16200000" flipV="1">
              <a:off x="3007408" y="2772292"/>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7" name="直線コネクタ 276"/>
            <p:cNvCxnSpPr/>
            <p:nvPr/>
          </p:nvCxnSpPr>
          <p:spPr>
            <a:xfrm rot="16200000" flipV="1">
              <a:off x="746214" y="2781272"/>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69" name="グループ化 2068"/>
            <p:cNvGrpSpPr/>
            <p:nvPr/>
          </p:nvGrpSpPr>
          <p:grpSpPr>
            <a:xfrm flipV="1">
              <a:off x="3105764" y="3778691"/>
              <a:ext cx="120955" cy="194789"/>
              <a:chOff x="8343608" y="2876071"/>
              <a:chExt cx="120955" cy="194789"/>
            </a:xfrm>
          </p:grpSpPr>
          <p:sp>
            <p:nvSpPr>
              <p:cNvPr id="2050" name="円/楕円 2049"/>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3" name="正方形/長方形 2052"/>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66" name="直線コネクタ 2065"/>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8" name="グループ化 277"/>
            <p:cNvGrpSpPr/>
            <p:nvPr/>
          </p:nvGrpSpPr>
          <p:grpSpPr>
            <a:xfrm flipV="1">
              <a:off x="3861047" y="3774622"/>
              <a:ext cx="120955" cy="194789"/>
              <a:chOff x="8343608" y="2876071"/>
              <a:chExt cx="120955" cy="194789"/>
            </a:xfrm>
          </p:grpSpPr>
          <p:sp>
            <p:nvSpPr>
              <p:cNvPr id="279" name="円/楕円 278"/>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正方形/長方形 279"/>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1" name="直線コネクタ 280"/>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70" name="円/楕円 2069"/>
            <p:cNvSpPr/>
            <p:nvPr/>
          </p:nvSpPr>
          <p:spPr>
            <a:xfrm>
              <a:off x="3146361" y="3867582"/>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円/楕円 281"/>
            <p:cNvSpPr/>
            <p:nvPr/>
          </p:nvSpPr>
          <p:spPr>
            <a:xfrm>
              <a:off x="3900307" y="3862958"/>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円/楕円 283"/>
            <p:cNvSpPr/>
            <p:nvPr/>
          </p:nvSpPr>
          <p:spPr>
            <a:xfrm>
              <a:off x="4182923" y="3386232"/>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円/楕円 284"/>
            <p:cNvSpPr/>
            <p:nvPr/>
          </p:nvSpPr>
          <p:spPr>
            <a:xfrm>
              <a:off x="1998471" y="3862958"/>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円/楕円 285"/>
            <p:cNvSpPr/>
            <p:nvPr/>
          </p:nvSpPr>
          <p:spPr>
            <a:xfrm>
              <a:off x="1472948" y="3862958"/>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75" name="グループ化 2074"/>
            <p:cNvGrpSpPr/>
            <p:nvPr/>
          </p:nvGrpSpPr>
          <p:grpSpPr>
            <a:xfrm>
              <a:off x="2515914" y="3787111"/>
              <a:ext cx="75944" cy="144000"/>
              <a:chOff x="8064859" y="4310077"/>
              <a:chExt cx="72000" cy="144000"/>
            </a:xfrm>
          </p:grpSpPr>
          <p:grpSp>
            <p:nvGrpSpPr>
              <p:cNvPr id="2074" name="グループ化 2073"/>
              <p:cNvGrpSpPr/>
              <p:nvPr/>
            </p:nvGrpSpPr>
            <p:grpSpPr>
              <a:xfrm>
                <a:off x="8064859" y="4310077"/>
                <a:ext cx="72000" cy="144000"/>
                <a:chOff x="8064859" y="4310077"/>
                <a:chExt cx="144000" cy="263430"/>
              </a:xfrm>
            </p:grpSpPr>
            <p:grpSp>
              <p:nvGrpSpPr>
                <p:cNvPr id="2073" name="グループ化 2072"/>
                <p:cNvGrpSpPr/>
                <p:nvPr/>
              </p:nvGrpSpPr>
              <p:grpSpPr>
                <a:xfrm>
                  <a:off x="8064859" y="4310077"/>
                  <a:ext cx="144000" cy="263430"/>
                  <a:chOff x="8064859" y="4309990"/>
                  <a:chExt cx="72000" cy="128217"/>
                </a:xfrm>
              </p:grpSpPr>
              <p:sp>
                <p:nvSpPr>
                  <p:cNvPr id="287" name="円/楕円 286"/>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円/楕円 287"/>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72" name="正方形/長方形 2071"/>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3" name="円/楕円 282"/>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9" name="グループ化 288"/>
            <p:cNvGrpSpPr/>
            <p:nvPr/>
          </p:nvGrpSpPr>
          <p:grpSpPr>
            <a:xfrm>
              <a:off x="1978885" y="3778190"/>
              <a:ext cx="75944" cy="144000"/>
              <a:chOff x="8064859" y="4310077"/>
              <a:chExt cx="72000" cy="144000"/>
            </a:xfrm>
          </p:grpSpPr>
          <p:grpSp>
            <p:nvGrpSpPr>
              <p:cNvPr id="290" name="グループ化 289"/>
              <p:cNvGrpSpPr/>
              <p:nvPr/>
            </p:nvGrpSpPr>
            <p:grpSpPr>
              <a:xfrm>
                <a:off x="8064859" y="4310077"/>
                <a:ext cx="72000" cy="144000"/>
                <a:chOff x="8064859" y="4310077"/>
                <a:chExt cx="144000" cy="263430"/>
              </a:xfrm>
            </p:grpSpPr>
            <p:grpSp>
              <p:nvGrpSpPr>
                <p:cNvPr id="292" name="グループ化 291"/>
                <p:cNvGrpSpPr/>
                <p:nvPr/>
              </p:nvGrpSpPr>
              <p:grpSpPr>
                <a:xfrm>
                  <a:off x="8064859" y="4310077"/>
                  <a:ext cx="144000" cy="263430"/>
                  <a:chOff x="8064859" y="4309990"/>
                  <a:chExt cx="72000" cy="128217"/>
                </a:xfrm>
              </p:grpSpPr>
              <p:sp>
                <p:nvSpPr>
                  <p:cNvPr id="294" name="円/楕円 293"/>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円/楕円 294"/>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3" name="正方形/長方形 292"/>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1" name="円/楕円 290"/>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6" name="グループ化 295"/>
            <p:cNvGrpSpPr/>
            <p:nvPr/>
          </p:nvGrpSpPr>
          <p:grpSpPr>
            <a:xfrm>
              <a:off x="1452616" y="3778304"/>
              <a:ext cx="75944" cy="144000"/>
              <a:chOff x="8064859" y="4310077"/>
              <a:chExt cx="72000" cy="144000"/>
            </a:xfrm>
          </p:grpSpPr>
          <p:grpSp>
            <p:nvGrpSpPr>
              <p:cNvPr id="297" name="グループ化 296"/>
              <p:cNvGrpSpPr/>
              <p:nvPr/>
            </p:nvGrpSpPr>
            <p:grpSpPr>
              <a:xfrm>
                <a:off x="8064859" y="4310077"/>
                <a:ext cx="72000" cy="144000"/>
                <a:chOff x="8064859" y="4310077"/>
                <a:chExt cx="144000" cy="263430"/>
              </a:xfrm>
            </p:grpSpPr>
            <p:grpSp>
              <p:nvGrpSpPr>
                <p:cNvPr id="299" name="グループ化 298"/>
                <p:cNvGrpSpPr/>
                <p:nvPr/>
              </p:nvGrpSpPr>
              <p:grpSpPr>
                <a:xfrm>
                  <a:off x="8064859" y="4310077"/>
                  <a:ext cx="144000" cy="263430"/>
                  <a:chOff x="8064859" y="4309990"/>
                  <a:chExt cx="72000" cy="128217"/>
                </a:xfrm>
              </p:grpSpPr>
              <p:sp>
                <p:nvSpPr>
                  <p:cNvPr id="301" name="円/楕円 300"/>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円/楕円 301"/>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0" name="正方形/長方形 299"/>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8" name="円/楕円 297"/>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3" name="グループ化 302"/>
            <p:cNvGrpSpPr/>
            <p:nvPr/>
          </p:nvGrpSpPr>
          <p:grpSpPr>
            <a:xfrm>
              <a:off x="4488591" y="3779491"/>
              <a:ext cx="75944" cy="144000"/>
              <a:chOff x="8064859" y="4310077"/>
              <a:chExt cx="72000" cy="144000"/>
            </a:xfrm>
          </p:grpSpPr>
          <p:grpSp>
            <p:nvGrpSpPr>
              <p:cNvPr id="304" name="グループ化 303"/>
              <p:cNvGrpSpPr/>
              <p:nvPr/>
            </p:nvGrpSpPr>
            <p:grpSpPr>
              <a:xfrm>
                <a:off x="8064859" y="4310077"/>
                <a:ext cx="72000" cy="144000"/>
                <a:chOff x="8064859" y="4310077"/>
                <a:chExt cx="144000" cy="263430"/>
              </a:xfrm>
            </p:grpSpPr>
            <p:grpSp>
              <p:nvGrpSpPr>
                <p:cNvPr id="306" name="グループ化 305"/>
                <p:cNvGrpSpPr/>
                <p:nvPr/>
              </p:nvGrpSpPr>
              <p:grpSpPr>
                <a:xfrm>
                  <a:off x="8064859" y="4310077"/>
                  <a:ext cx="144000" cy="263430"/>
                  <a:chOff x="8064859" y="4309990"/>
                  <a:chExt cx="72000" cy="128217"/>
                </a:xfrm>
              </p:grpSpPr>
              <p:sp>
                <p:nvSpPr>
                  <p:cNvPr id="308" name="円/楕円 307"/>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円/楕円 308"/>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7" name="正方形/長方形 306"/>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5" name="円/楕円 304"/>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0" name="円/楕円 309"/>
            <p:cNvSpPr/>
            <p:nvPr/>
          </p:nvSpPr>
          <p:spPr>
            <a:xfrm>
              <a:off x="2882474" y="3394703"/>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9" name="正方形/長方形 2078"/>
            <p:cNvSpPr/>
            <p:nvPr/>
          </p:nvSpPr>
          <p:spPr>
            <a:xfrm>
              <a:off x="3619445" y="4144709"/>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正方形/長方形 310"/>
            <p:cNvSpPr/>
            <p:nvPr/>
          </p:nvSpPr>
          <p:spPr>
            <a:xfrm>
              <a:off x="1292717" y="4139253"/>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円/楕円 311"/>
            <p:cNvSpPr/>
            <p:nvPr/>
          </p:nvSpPr>
          <p:spPr>
            <a:xfrm>
              <a:off x="2803298" y="4097612"/>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5400000">
              <a:off x="3706397" y="4199371"/>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直線コネクタ 314"/>
            <p:cNvCxnSpPr/>
            <p:nvPr/>
          </p:nvCxnSpPr>
          <p:spPr>
            <a:xfrm rot="5400000">
              <a:off x="1378337" y="4191973"/>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1252390" y="2263429"/>
              <a:ext cx="1084189" cy="420089"/>
              <a:chOff x="1252390" y="2283749"/>
              <a:chExt cx="1084189" cy="420089"/>
            </a:xfrm>
          </p:grpSpPr>
          <p:grpSp>
            <p:nvGrpSpPr>
              <p:cNvPr id="38" name="グループ化 37"/>
              <p:cNvGrpSpPr/>
              <p:nvPr/>
            </p:nvGrpSpPr>
            <p:grpSpPr>
              <a:xfrm>
                <a:off x="1252390" y="2283749"/>
                <a:ext cx="1084189" cy="420089"/>
                <a:chOff x="822079" y="2039980"/>
                <a:chExt cx="1084189" cy="420089"/>
              </a:xfrm>
            </p:grpSpPr>
            <p:sp>
              <p:nvSpPr>
                <p:cNvPr id="317" name="正方形/長方形 316"/>
                <p:cNvSpPr/>
                <p:nvPr/>
              </p:nvSpPr>
              <p:spPr>
                <a:xfrm>
                  <a:off x="822079" y="2088587"/>
                  <a:ext cx="1035539"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正方形/長方形 317"/>
                <p:cNvSpPr/>
                <p:nvPr/>
              </p:nvSpPr>
              <p:spPr>
                <a:xfrm>
                  <a:off x="823373" y="2039980"/>
                  <a:ext cx="1080000" cy="3111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正方形/長方形 318"/>
                <p:cNvSpPr/>
                <p:nvPr/>
              </p:nvSpPr>
              <p:spPr>
                <a:xfrm>
                  <a:off x="917205"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p:cNvGrpSpPr>
                  <a:grpSpLocks noChangeAspect="1"/>
                </p:cNvGrpSpPr>
                <p:nvPr/>
              </p:nvGrpSpPr>
              <p:grpSpPr>
                <a:xfrm>
                  <a:off x="1696835" y="2093621"/>
                  <a:ext cx="35552" cy="70992"/>
                  <a:chOff x="2444365" y="2165900"/>
                  <a:chExt cx="68145" cy="136079"/>
                </a:xfrm>
              </p:grpSpPr>
              <p:cxnSp>
                <p:nvCxnSpPr>
                  <p:cNvPr id="321" name="直線コネクタ 320"/>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22"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23" name="円/楕円 322"/>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5" name="正方形/長方形 324"/>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6" name="直線コネクタ 325"/>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8" name="グループ化 327"/>
                <p:cNvGrpSpPr>
                  <a:grpSpLocks noChangeAspect="1"/>
                </p:cNvGrpSpPr>
                <p:nvPr/>
              </p:nvGrpSpPr>
              <p:grpSpPr>
                <a:xfrm>
                  <a:off x="1450744" y="2093621"/>
                  <a:ext cx="35552" cy="70992"/>
                  <a:chOff x="2444365" y="2165900"/>
                  <a:chExt cx="68145" cy="136079"/>
                </a:xfrm>
              </p:grpSpPr>
              <p:cxnSp>
                <p:nvCxnSpPr>
                  <p:cNvPr id="329" name="直線コネクタ 328"/>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30"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31" name="円/楕円 330"/>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2"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3" name="正方形/長方形 332"/>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4" name="直線コネクタ 333"/>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5" name="グループ化 334"/>
                <p:cNvGrpSpPr>
                  <a:grpSpLocks noChangeAspect="1"/>
                </p:cNvGrpSpPr>
                <p:nvPr/>
              </p:nvGrpSpPr>
              <p:grpSpPr>
                <a:xfrm>
                  <a:off x="1202678" y="2093621"/>
                  <a:ext cx="35552" cy="70992"/>
                  <a:chOff x="2444365" y="2165900"/>
                  <a:chExt cx="68145" cy="136079"/>
                </a:xfrm>
              </p:grpSpPr>
              <p:cxnSp>
                <p:nvCxnSpPr>
                  <p:cNvPr id="336" name="直線コネクタ 335"/>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37"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38" name="円/楕円 337"/>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 name="正方形/長方形 339"/>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1" name="直線コネクタ 340"/>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2" name="グループ化 341"/>
                <p:cNvGrpSpPr>
                  <a:grpSpLocks noChangeAspect="1"/>
                </p:cNvGrpSpPr>
                <p:nvPr/>
              </p:nvGrpSpPr>
              <p:grpSpPr>
                <a:xfrm>
                  <a:off x="955022" y="2093621"/>
                  <a:ext cx="35552" cy="70992"/>
                  <a:chOff x="2444365" y="2165900"/>
                  <a:chExt cx="68145" cy="136079"/>
                </a:xfrm>
              </p:grpSpPr>
              <p:cxnSp>
                <p:nvCxnSpPr>
                  <p:cNvPr id="343" name="直線コネクタ 342"/>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44"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45" name="円/楕円 344"/>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7" name="正方形/長方形 346"/>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8" name="直線コネクタ 347"/>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9" name="正方形/長方形 348"/>
                <p:cNvSpPr/>
                <p:nvPr/>
              </p:nvSpPr>
              <p:spPr>
                <a:xfrm>
                  <a:off x="1171207"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0" name="正方形/長方形 349"/>
                <p:cNvSpPr/>
                <p:nvPr/>
              </p:nvSpPr>
              <p:spPr>
                <a:xfrm>
                  <a:off x="1417179"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1" name="正方形/長方形 350"/>
                <p:cNvSpPr/>
                <p:nvPr/>
              </p:nvSpPr>
              <p:spPr>
                <a:xfrm>
                  <a:off x="1666813"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V="1">
                  <a:off x="1840228" y="208752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2" name="円/楕円 61"/>
              <p:cNvSpPr/>
              <p:nvPr/>
            </p:nvSpPr>
            <p:spPr>
              <a:xfrm>
                <a:off x="2214831" y="2467726"/>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8" name="正方形/長方形 397"/>
            <p:cNvSpPr/>
            <p:nvPr/>
          </p:nvSpPr>
          <p:spPr>
            <a:xfrm>
              <a:off x="2821816" y="2429738"/>
              <a:ext cx="144000" cy="14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 name="グループ化 132"/>
            <p:cNvGrpSpPr/>
            <p:nvPr/>
          </p:nvGrpSpPr>
          <p:grpSpPr>
            <a:xfrm>
              <a:off x="1232325" y="4850173"/>
              <a:ext cx="3587614" cy="584886"/>
              <a:chOff x="1239414" y="4892814"/>
              <a:chExt cx="3587614" cy="584886"/>
            </a:xfrm>
          </p:grpSpPr>
          <p:sp>
            <p:nvSpPr>
              <p:cNvPr id="161" name="テキスト ボックス 160"/>
              <p:cNvSpPr txBox="1"/>
              <p:nvPr/>
            </p:nvSpPr>
            <p:spPr>
              <a:xfrm>
                <a:off x="1280151" y="4960671"/>
                <a:ext cx="473529" cy="246221"/>
              </a:xfrm>
              <a:prstGeom prst="rect">
                <a:avLst/>
              </a:prstGeom>
              <a:noFill/>
            </p:spPr>
            <p:txBody>
              <a:bodyPr wrap="square" rtlCol="0">
                <a:spAutoFit/>
              </a:bodyPr>
              <a:lstStyle/>
              <a:p>
                <a:pPr algn="ctr"/>
                <a:r>
                  <a:rPr lang="en-US" altLang="ja-JP" sz="1000" dirty="0"/>
                  <a:t>15</a:t>
                </a:r>
                <a:r>
                  <a:rPr kumimoji="1" lang="en-US" altLang="ja-JP" sz="1000" dirty="0"/>
                  <a:t>00</a:t>
                </a:r>
                <a:endParaRPr kumimoji="1" lang="ja-JP" altLang="en-US" sz="1000" dirty="0"/>
              </a:p>
            </p:txBody>
          </p:sp>
          <p:sp>
            <p:nvSpPr>
              <p:cNvPr id="168" name="テキスト ボックス 167"/>
              <p:cNvSpPr txBox="1"/>
              <p:nvPr/>
            </p:nvSpPr>
            <p:spPr>
              <a:xfrm>
                <a:off x="1813413" y="4960671"/>
                <a:ext cx="473529" cy="246221"/>
              </a:xfrm>
              <a:prstGeom prst="rect">
                <a:avLst/>
              </a:prstGeom>
              <a:noFill/>
            </p:spPr>
            <p:txBody>
              <a:bodyPr wrap="square" rtlCol="0">
                <a:spAutoFit/>
              </a:bodyPr>
              <a:lstStyle/>
              <a:p>
                <a:pPr algn="ctr"/>
                <a:r>
                  <a:rPr lang="en-US" altLang="ja-JP" sz="1000" dirty="0"/>
                  <a:t>15</a:t>
                </a:r>
                <a:r>
                  <a:rPr kumimoji="1" lang="en-US" altLang="ja-JP" sz="1000" dirty="0"/>
                  <a:t>00</a:t>
                </a:r>
                <a:endParaRPr kumimoji="1" lang="ja-JP" altLang="en-US" sz="1000" dirty="0"/>
              </a:p>
            </p:txBody>
          </p:sp>
          <p:sp>
            <p:nvSpPr>
              <p:cNvPr id="174" name="テキスト ボックス 173"/>
              <p:cNvSpPr txBox="1"/>
              <p:nvPr/>
            </p:nvSpPr>
            <p:spPr>
              <a:xfrm>
                <a:off x="2340518" y="4960671"/>
                <a:ext cx="473529" cy="246221"/>
              </a:xfrm>
              <a:prstGeom prst="rect">
                <a:avLst/>
              </a:prstGeom>
              <a:noFill/>
            </p:spPr>
            <p:txBody>
              <a:bodyPr wrap="square" rtlCol="0">
                <a:spAutoFit/>
              </a:bodyPr>
              <a:lstStyle/>
              <a:p>
                <a:pPr algn="ctr"/>
                <a:r>
                  <a:rPr lang="en-US" altLang="ja-JP" sz="1000" dirty="0"/>
                  <a:t>15</a:t>
                </a:r>
                <a:r>
                  <a:rPr kumimoji="1" lang="en-US" altLang="ja-JP" sz="1000" dirty="0"/>
                  <a:t>00</a:t>
                </a:r>
                <a:endParaRPr kumimoji="1" lang="ja-JP" altLang="en-US" sz="1000" dirty="0"/>
              </a:p>
            </p:txBody>
          </p:sp>
          <p:sp>
            <p:nvSpPr>
              <p:cNvPr id="176" name="テキスト ボックス 175"/>
              <p:cNvSpPr txBox="1"/>
              <p:nvPr/>
            </p:nvSpPr>
            <p:spPr>
              <a:xfrm>
                <a:off x="2965270" y="4960671"/>
                <a:ext cx="473529" cy="246221"/>
              </a:xfrm>
              <a:prstGeom prst="rect">
                <a:avLst/>
              </a:prstGeom>
              <a:noFill/>
            </p:spPr>
            <p:txBody>
              <a:bodyPr wrap="square" rtlCol="0">
                <a:spAutoFit/>
              </a:bodyPr>
              <a:lstStyle/>
              <a:p>
                <a:pPr algn="ctr"/>
                <a:r>
                  <a:rPr lang="en-US" altLang="ja-JP" sz="1000" dirty="0"/>
                  <a:t>20</a:t>
                </a:r>
                <a:r>
                  <a:rPr kumimoji="1" lang="en-US" altLang="ja-JP" sz="1000" dirty="0"/>
                  <a:t>00</a:t>
                </a:r>
                <a:endParaRPr kumimoji="1" lang="ja-JP" altLang="en-US" sz="1000" dirty="0"/>
              </a:p>
            </p:txBody>
          </p:sp>
          <p:sp>
            <p:nvSpPr>
              <p:cNvPr id="178" name="テキスト ボックス 177"/>
              <p:cNvSpPr txBox="1"/>
              <p:nvPr/>
            </p:nvSpPr>
            <p:spPr>
              <a:xfrm>
                <a:off x="3684451" y="4960671"/>
                <a:ext cx="473529" cy="246221"/>
              </a:xfrm>
              <a:prstGeom prst="rect">
                <a:avLst/>
              </a:prstGeom>
              <a:noFill/>
            </p:spPr>
            <p:txBody>
              <a:bodyPr wrap="square" rtlCol="0">
                <a:spAutoFit/>
              </a:bodyPr>
              <a:lstStyle/>
              <a:p>
                <a:pPr algn="ctr"/>
                <a:r>
                  <a:rPr lang="en-US" altLang="ja-JP" sz="1000" dirty="0"/>
                  <a:t>20</a:t>
                </a:r>
                <a:r>
                  <a:rPr kumimoji="1" lang="en-US" altLang="ja-JP" sz="1000" dirty="0"/>
                  <a:t>00</a:t>
                </a:r>
                <a:endParaRPr kumimoji="1" lang="ja-JP" altLang="en-US" sz="1000" dirty="0"/>
              </a:p>
            </p:txBody>
          </p:sp>
          <p:sp>
            <p:nvSpPr>
              <p:cNvPr id="188" name="テキスト ボックス 187"/>
              <p:cNvSpPr txBox="1"/>
              <p:nvPr/>
            </p:nvSpPr>
            <p:spPr>
              <a:xfrm>
                <a:off x="4320540" y="4960671"/>
                <a:ext cx="473529" cy="246221"/>
              </a:xfrm>
              <a:prstGeom prst="rect">
                <a:avLst/>
              </a:prstGeom>
              <a:noFill/>
            </p:spPr>
            <p:txBody>
              <a:bodyPr wrap="square" rtlCol="0">
                <a:spAutoFit/>
              </a:bodyPr>
              <a:lstStyle/>
              <a:p>
                <a:pPr algn="ctr"/>
                <a:r>
                  <a:rPr lang="en-US" altLang="ja-JP" sz="1000" dirty="0"/>
                  <a:t>15</a:t>
                </a:r>
                <a:r>
                  <a:rPr kumimoji="1" lang="en-US" altLang="ja-JP" sz="1000" dirty="0"/>
                  <a:t>00</a:t>
                </a:r>
                <a:endParaRPr kumimoji="1" lang="ja-JP" altLang="en-US" sz="1000" dirty="0"/>
              </a:p>
            </p:txBody>
          </p:sp>
          <p:sp>
            <p:nvSpPr>
              <p:cNvPr id="222" name="テキスト ボックス 221"/>
              <p:cNvSpPr txBox="1"/>
              <p:nvPr/>
            </p:nvSpPr>
            <p:spPr>
              <a:xfrm>
                <a:off x="2900228" y="5231479"/>
                <a:ext cx="780328" cy="246221"/>
              </a:xfrm>
              <a:prstGeom prst="rect">
                <a:avLst/>
              </a:prstGeom>
              <a:noFill/>
            </p:spPr>
            <p:txBody>
              <a:bodyPr wrap="square" rtlCol="0">
                <a:spAutoFit/>
              </a:bodyPr>
              <a:lstStyle/>
              <a:p>
                <a:pPr algn="ctr"/>
                <a:r>
                  <a:rPr lang="en-US" altLang="ja-JP" sz="1000" dirty="0"/>
                  <a:t>100</a:t>
                </a:r>
                <a:r>
                  <a:rPr kumimoji="1" lang="en-US" altLang="ja-JP" sz="1000" dirty="0"/>
                  <a:t>00 C/C</a:t>
                </a:r>
                <a:endParaRPr kumimoji="1" lang="ja-JP" altLang="en-US" sz="1000" dirty="0"/>
              </a:p>
            </p:txBody>
          </p:sp>
          <p:cxnSp>
            <p:nvCxnSpPr>
              <p:cNvPr id="413" name="直線コネクタ 412"/>
              <p:cNvCxnSpPr/>
              <p:nvPr/>
            </p:nvCxnSpPr>
            <p:spPr>
              <a:xfrm>
                <a:off x="1785867" y="4892814"/>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4" name="直線コネクタ 413"/>
              <p:cNvCxnSpPr/>
              <p:nvPr/>
            </p:nvCxnSpPr>
            <p:spPr>
              <a:xfrm>
                <a:off x="2309170" y="4892814"/>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5" name="直線コネクタ 414"/>
              <p:cNvCxnSpPr/>
              <p:nvPr/>
            </p:nvCxnSpPr>
            <p:spPr>
              <a:xfrm>
                <a:off x="2846387" y="4892814"/>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6" name="直線コネクタ 415"/>
              <p:cNvCxnSpPr/>
              <p:nvPr/>
            </p:nvCxnSpPr>
            <p:spPr>
              <a:xfrm>
                <a:off x="3563626" y="4892814"/>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7" name="直線コネクタ 416"/>
              <p:cNvCxnSpPr/>
              <p:nvPr/>
            </p:nvCxnSpPr>
            <p:spPr>
              <a:xfrm>
                <a:off x="4274920" y="4892814"/>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8" name="直線コネクタ 417"/>
              <p:cNvCxnSpPr/>
              <p:nvPr/>
            </p:nvCxnSpPr>
            <p:spPr>
              <a:xfrm>
                <a:off x="1239414" y="4892814"/>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9" name="直線コネクタ 418"/>
              <p:cNvCxnSpPr/>
              <p:nvPr/>
            </p:nvCxnSpPr>
            <p:spPr>
              <a:xfrm>
                <a:off x="4827028" y="4892814"/>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0" name="直線コネクタ 419"/>
              <p:cNvCxnSpPr/>
              <p:nvPr/>
            </p:nvCxnSpPr>
            <p:spPr>
              <a:xfrm>
                <a:off x="4827028" y="4972892"/>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222" idx="1"/>
              </p:cNvCxnSpPr>
              <p:nvPr/>
            </p:nvCxnSpPr>
            <p:spPr>
              <a:xfrm flipH="1" flipV="1">
                <a:off x="1280151" y="5345574"/>
                <a:ext cx="16200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3" name="直線矢印コネクタ 422"/>
              <p:cNvCxnSpPr/>
              <p:nvPr/>
            </p:nvCxnSpPr>
            <p:spPr>
              <a:xfrm>
                <a:off x="3719424" y="5360814"/>
                <a:ext cx="10742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53" name="テキスト ボックス 152"/>
            <p:cNvSpPr txBox="1"/>
            <p:nvPr/>
          </p:nvSpPr>
          <p:spPr>
            <a:xfrm rot="5400000">
              <a:off x="759567" y="2643703"/>
              <a:ext cx="473529" cy="246221"/>
            </a:xfrm>
            <a:prstGeom prst="rect">
              <a:avLst/>
            </a:prstGeom>
            <a:noFill/>
          </p:spPr>
          <p:txBody>
            <a:bodyPr wrap="square" rtlCol="0">
              <a:spAutoFit/>
            </a:bodyPr>
            <a:lstStyle/>
            <a:p>
              <a:pPr algn="ctr"/>
              <a:r>
                <a:rPr kumimoji="1" lang="en-US" altLang="ja-JP" sz="1000" dirty="0"/>
                <a:t>3000</a:t>
              </a:r>
              <a:endParaRPr kumimoji="1" lang="ja-JP" altLang="en-US" sz="1000" dirty="0"/>
            </a:p>
          </p:txBody>
        </p:sp>
        <p:sp>
          <p:nvSpPr>
            <p:cNvPr id="155" name="テキスト ボックス 154"/>
            <p:cNvSpPr txBox="1"/>
            <p:nvPr/>
          </p:nvSpPr>
          <p:spPr>
            <a:xfrm rot="5400000">
              <a:off x="759567" y="3563081"/>
              <a:ext cx="473529"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sp>
          <p:nvSpPr>
            <p:cNvPr id="156" name="テキスト ボックス 155"/>
            <p:cNvSpPr txBox="1"/>
            <p:nvPr/>
          </p:nvSpPr>
          <p:spPr>
            <a:xfrm rot="5400000">
              <a:off x="759567" y="4290516"/>
              <a:ext cx="473529"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sp>
          <p:nvSpPr>
            <p:cNvPr id="157" name="テキスト ボックス 156"/>
            <p:cNvSpPr txBox="1"/>
            <p:nvPr/>
          </p:nvSpPr>
          <p:spPr>
            <a:xfrm rot="5400000">
              <a:off x="303894" y="3016162"/>
              <a:ext cx="707586" cy="246221"/>
            </a:xfrm>
            <a:prstGeom prst="rect">
              <a:avLst/>
            </a:prstGeom>
            <a:noFill/>
          </p:spPr>
          <p:txBody>
            <a:bodyPr wrap="square" rtlCol="0">
              <a:spAutoFit/>
            </a:bodyPr>
            <a:lstStyle/>
            <a:p>
              <a:pPr algn="ctr"/>
              <a:r>
                <a:rPr lang="en-US" altLang="ja-JP" sz="1000" dirty="0"/>
                <a:t>70</a:t>
              </a:r>
              <a:r>
                <a:rPr kumimoji="1" lang="en-US" altLang="ja-JP" sz="1000" dirty="0"/>
                <a:t>00 C/C</a:t>
              </a:r>
              <a:endParaRPr kumimoji="1" lang="ja-JP" altLang="en-US" sz="1000" dirty="0"/>
            </a:p>
          </p:txBody>
        </p:sp>
        <p:cxnSp>
          <p:nvCxnSpPr>
            <p:cNvPr id="425" name="直線コネクタ 424"/>
            <p:cNvCxnSpPr/>
            <p:nvPr/>
          </p:nvCxnSpPr>
          <p:spPr>
            <a:xfrm rot="5400000">
              <a:off x="996331" y="3200613"/>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6" name="直線コネクタ 425"/>
            <p:cNvCxnSpPr/>
            <p:nvPr/>
          </p:nvCxnSpPr>
          <p:spPr>
            <a:xfrm rot="5400000">
              <a:off x="996331" y="3916577"/>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7" name="直線コネクタ 426"/>
            <p:cNvCxnSpPr/>
            <p:nvPr/>
          </p:nvCxnSpPr>
          <p:spPr>
            <a:xfrm rot="5400000">
              <a:off x="888331" y="4517271"/>
              <a:ext cx="0" cy="468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グループ化 9"/>
            <p:cNvGrpSpPr/>
            <p:nvPr/>
          </p:nvGrpSpPr>
          <p:grpSpPr>
            <a:xfrm>
              <a:off x="596929" y="1630340"/>
              <a:ext cx="2557284" cy="636427"/>
              <a:chOff x="596929" y="1615100"/>
              <a:chExt cx="2557284" cy="636427"/>
            </a:xfrm>
          </p:grpSpPr>
          <p:cxnSp>
            <p:nvCxnSpPr>
              <p:cNvPr id="272" name="直線コネクタ 271"/>
              <p:cNvCxnSpPr/>
              <p:nvPr/>
            </p:nvCxnSpPr>
            <p:spPr>
              <a:xfrm>
                <a:off x="1171353" y="2174729"/>
                <a:ext cx="19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直線コネクタ 273"/>
              <p:cNvCxnSpPr/>
              <p:nvPr/>
            </p:nvCxnSpPr>
            <p:spPr>
              <a:xfrm>
                <a:off x="1246213" y="2251527"/>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rot="5400000">
                <a:off x="759567" y="1728754"/>
                <a:ext cx="473529" cy="246221"/>
              </a:xfrm>
              <a:prstGeom prst="rect">
                <a:avLst/>
              </a:prstGeom>
              <a:noFill/>
            </p:spPr>
            <p:txBody>
              <a:bodyPr wrap="square" rtlCol="0">
                <a:spAutoFit/>
              </a:bodyPr>
              <a:lstStyle/>
              <a:p>
                <a:pPr algn="ctr"/>
                <a:endParaRPr kumimoji="1" lang="ja-JP" altLang="en-US" sz="1000" dirty="0"/>
              </a:p>
            </p:txBody>
          </p:sp>
          <p:cxnSp>
            <p:nvCxnSpPr>
              <p:cNvPr id="424" name="直線コネクタ 423"/>
              <p:cNvCxnSpPr/>
              <p:nvPr/>
            </p:nvCxnSpPr>
            <p:spPr>
              <a:xfrm rot="5400000">
                <a:off x="996331" y="2085715"/>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8" name="直線コネクタ 427"/>
              <p:cNvCxnSpPr/>
              <p:nvPr/>
            </p:nvCxnSpPr>
            <p:spPr>
              <a:xfrm rot="5400000">
                <a:off x="830929" y="1983221"/>
                <a:ext cx="0" cy="46800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31" name="直線矢印コネクタ 130"/>
            <p:cNvCxnSpPr/>
            <p:nvPr/>
          </p:nvCxnSpPr>
          <p:spPr>
            <a:xfrm flipV="1">
              <a:off x="657687" y="2266767"/>
              <a:ext cx="0" cy="527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3" name="直線矢印コネクタ 432"/>
            <p:cNvCxnSpPr/>
            <p:nvPr/>
          </p:nvCxnSpPr>
          <p:spPr>
            <a:xfrm>
              <a:off x="654331" y="3462208"/>
              <a:ext cx="0" cy="12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1" name="テキスト ボックス 140"/>
            <p:cNvSpPr txBox="1"/>
            <p:nvPr/>
          </p:nvSpPr>
          <p:spPr>
            <a:xfrm>
              <a:off x="1656261" y="2800461"/>
              <a:ext cx="1264075" cy="338554"/>
            </a:xfrm>
            <a:prstGeom prst="rect">
              <a:avLst/>
            </a:prstGeom>
            <a:noFill/>
          </p:spPr>
          <p:txBody>
            <a:bodyPr wrap="square" rtlCol="0">
              <a:spAutoFit/>
            </a:bodyPr>
            <a:lstStyle/>
            <a:p>
              <a:pPr algn="ctr"/>
              <a:r>
                <a:rPr kumimoji="1" lang="en-US" altLang="ja-JP" sz="1600" dirty="0"/>
                <a:t>Women Site</a:t>
              </a:r>
              <a:endParaRPr kumimoji="1" lang="ja-JP" altLang="en-US" sz="1600" dirty="0"/>
            </a:p>
          </p:txBody>
        </p:sp>
        <p:sp>
          <p:nvSpPr>
            <p:cNvPr id="481" name="テキスト ボックス 480"/>
            <p:cNvSpPr txBox="1"/>
            <p:nvPr/>
          </p:nvSpPr>
          <p:spPr>
            <a:xfrm>
              <a:off x="3572393" y="2759396"/>
              <a:ext cx="1214240" cy="338554"/>
            </a:xfrm>
            <a:prstGeom prst="rect">
              <a:avLst/>
            </a:prstGeom>
            <a:noFill/>
          </p:spPr>
          <p:txBody>
            <a:bodyPr wrap="square" rtlCol="0">
              <a:spAutoFit/>
            </a:bodyPr>
            <a:lstStyle/>
            <a:p>
              <a:pPr algn="ctr"/>
              <a:r>
                <a:rPr lang="en-US" altLang="ja-JP" sz="1600" dirty="0"/>
                <a:t>Men</a:t>
              </a:r>
              <a:r>
                <a:rPr kumimoji="1" lang="en-US" altLang="ja-JP" sz="1600" dirty="0"/>
                <a:t> Site</a:t>
              </a:r>
              <a:endParaRPr kumimoji="1" lang="ja-JP" altLang="en-US" sz="1600" dirty="0"/>
            </a:p>
          </p:txBody>
        </p:sp>
        <p:grpSp>
          <p:nvGrpSpPr>
            <p:cNvPr id="409" name="グループ化 408"/>
            <p:cNvGrpSpPr/>
            <p:nvPr/>
          </p:nvGrpSpPr>
          <p:grpSpPr>
            <a:xfrm>
              <a:off x="1399695" y="3201763"/>
              <a:ext cx="361353" cy="246221"/>
              <a:chOff x="4180713" y="4794596"/>
              <a:chExt cx="361353" cy="246221"/>
            </a:xfrm>
          </p:grpSpPr>
          <p:sp>
            <p:nvSpPr>
              <p:cNvPr id="519" name="円/楕円 518"/>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20" name="テキスト ボックス 519"/>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D3</a:t>
                </a:r>
              </a:p>
            </p:txBody>
          </p:sp>
        </p:grpSp>
        <p:grpSp>
          <p:nvGrpSpPr>
            <p:cNvPr id="525" name="グループ化 524"/>
            <p:cNvGrpSpPr/>
            <p:nvPr/>
          </p:nvGrpSpPr>
          <p:grpSpPr>
            <a:xfrm>
              <a:off x="3151777" y="3201681"/>
              <a:ext cx="333315" cy="246221"/>
              <a:chOff x="3428055" y="4723074"/>
              <a:chExt cx="333315" cy="246221"/>
            </a:xfrm>
          </p:grpSpPr>
          <p:sp>
            <p:nvSpPr>
              <p:cNvPr id="526" name="円/楕円 525"/>
              <p:cNvSpPr>
                <a:spLocks noChangeAspect="1"/>
              </p:cNvSpPr>
              <p:nvPr/>
            </p:nvSpPr>
            <p:spPr>
              <a:xfrm>
                <a:off x="3503013" y="4783116"/>
                <a:ext cx="174622" cy="122525"/>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27" name="テキスト ボックス 526"/>
              <p:cNvSpPr txBox="1"/>
              <p:nvPr/>
            </p:nvSpPr>
            <p:spPr>
              <a:xfrm>
                <a:off x="3428055" y="4723074"/>
                <a:ext cx="333315" cy="246221"/>
              </a:xfrm>
              <a:prstGeom prst="rect">
                <a:avLst/>
              </a:prstGeom>
              <a:noFill/>
            </p:spPr>
            <p:txBody>
              <a:bodyPr wrap="square" rtlCol="0">
                <a:spAutoFit/>
              </a:bodyPr>
              <a:lstStyle/>
              <a:p>
                <a:pPr algn="ctr"/>
                <a:r>
                  <a:rPr kumimoji="1" lang="en-US" altLang="ja-JP" sz="1000" dirty="0"/>
                  <a:t>D2</a:t>
                </a:r>
              </a:p>
            </p:txBody>
          </p:sp>
        </p:grpSp>
        <p:grpSp>
          <p:nvGrpSpPr>
            <p:cNvPr id="528" name="グループ化 527"/>
            <p:cNvGrpSpPr/>
            <p:nvPr/>
          </p:nvGrpSpPr>
          <p:grpSpPr>
            <a:xfrm>
              <a:off x="3629615" y="3210703"/>
              <a:ext cx="333315" cy="246221"/>
              <a:chOff x="3428055" y="4723074"/>
              <a:chExt cx="333315" cy="246221"/>
            </a:xfrm>
          </p:grpSpPr>
          <p:sp>
            <p:nvSpPr>
              <p:cNvPr id="529" name="円/楕円 528"/>
              <p:cNvSpPr>
                <a:spLocks noChangeAspect="1"/>
              </p:cNvSpPr>
              <p:nvPr/>
            </p:nvSpPr>
            <p:spPr>
              <a:xfrm>
                <a:off x="3503013" y="4783116"/>
                <a:ext cx="174622" cy="122525"/>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30" name="テキスト ボックス 529"/>
              <p:cNvSpPr txBox="1"/>
              <p:nvPr/>
            </p:nvSpPr>
            <p:spPr>
              <a:xfrm>
                <a:off x="3428055" y="4723074"/>
                <a:ext cx="333315" cy="246221"/>
              </a:xfrm>
              <a:prstGeom prst="rect">
                <a:avLst/>
              </a:prstGeom>
              <a:noFill/>
            </p:spPr>
            <p:txBody>
              <a:bodyPr wrap="square" rtlCol="0">
                <a:spAutoFit/>
              </a:bodyPr>
              <a:lstStyle/>
              <a:p>
                <a:pPr algn="ctr"/>
                <a:r>
                  <a:rPr kumimoji="1" lang="en-US" altLang="ja-JP" sz="1000" dirty="0"/>
                  <a:t>D2</a:t>
                </a:r>
              </a:p>
            </p:txBody>
          </p:sp>
        </p:grpSp>
        <p:grpSp>
          <p:nvGrpSpPr>
            <p:cNvPr id="534" name="グループ化 533"/>
            <p:cNvGrpSpPr/>
            <p:nvPr/>
          </p:nvGrpSpPr>
          <p:grpSpPr>
            <a:xfrm>
              <a:off x="4425449" y="3202815"/>
              <a:ext cx="361353" cy="246221"/>
              <a:chOff x="4180713" y="4794596"/>
              <a:chExt cx="361353" cy="246221"/>
            </a:xfrm>
          </p:grpSpPr>
          <p:sp>
            <p:nvSpPr>
              <p:cNvPr id="535" name="円/楕円 534"/>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36" name="テキスト ボックス 535"/>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D3</a:t>
                </a:r>
              </a:p>
            </p:txBody>
          </p:sp>
        </p:grpSp>
        <p:grpSp>
          <p:nvGrpSpPr>
            <p:cNvPr id="537" name="グループ化 536"/>
            <p:cNvGrpSpPr/>
            <p:nvPr/>
          </p:nvGrpSpPr>
          <p:grpSpPr>
            <a:xfrm>
              <a:off x="2457099" y="3202929"/>
              <a:ext cx="361353" cy="246221"/>
              <a:chOff x="4180713" y="4794596"/>
              <a:chExt cx="361353" cy="246221"/>
            </a:xfrm>
          </p:grpSpPr>
          <p:sp>
            <p:nvSpPr>
              <p:cNvPr id="538" name="円/楕円 537"/>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39" name="テキスト ボックス 538"/>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D3</a:t>
                </a:r>
              </a:p>
            </p:txBody>
          </p:sp>
        </p:grpSp>
        <p:grpSp>
          <p:nvGrpSpPr>
            <p:cNvPr id="540" name="グループ化 539"/>
            <p:cNvGrpSpPr/>
            <p:nvPr/>
          </p:nvGrpSpPr>
          <p:grpSpPr>
            <a:xfrm>
              <a:off x="1928452" y="3201331"/>
              <a:ext cx="361353" cy="246221"/>
              <a:chOff x="4180713" y="4794596"/>
              <a:chExt cx="361353" cy="246221"/>
            </a:xfrm>
          </p:grpSpPr>
          <p:sp>
            <p:nvSpPr>
              <p:cNvPr id="541" name="円/楕円 540"/>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42" name="テキスト ボックス 541"/>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D3</a:t>
                </a:r>
              </a:p>
            </p:txBody>
          </p:sp>
        </p:grpSp>
        <p:grpSp>
          <p:nvGrpSpPr>
            <p:cNvPr id="411" name="グループ化 410"/>
            <p:cNvGrpSpPr/>
            <p:nvPr/>
          </p:nvGrpSpPr>
          <p:grpSpPr>
            <a:xfrm>
              <a:off x="1425853" y="4054602"/>
              <a:ext cx="367171" cy="246221"/>
              <a:chOff x="4837172" y="2051825"/>
              <a:chExt cx="367171" cy="246221"/>
            </a:xfrm>
          </p:grpSpPr>
          <p:sp>
            <p:nvSpPr>
              <p:cNvPr id="550" name="円/楕円 549"/>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49" name="テキスト ボックス 548"/>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556" name="グループ化 555"/>
            <p:cNvGrpSpPr/>
            <p:nvPr/>
          </p:nvGrpSpPr>
          <p:grpSpPr>
            <a:xfrm>
              <a:off x="1838450" y="4045672"/>
              <a:ext cx="367171" cy="246221"/>
              <a:chOff x="4837172" y="2051825"/>
              <a:chExt cx="367171" cy="246221"/>
            </a:xfrm>
          </p:grpSpPr>
          <p:sp>
            <p:nvSpPr>
              <p:cNvPr id="557" name="円/楕円 556"/>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58" name="テキスト ボックス 557"/>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559" name="グループ化 558"/>
            <p:cNvGrpSpPr/>
            <p:nvPr/>
          </p:nvGrpSpPr>
          <p:grpSpPr>
            <a:xfrm>
              <a:off x="2362126" y="4040608"/>
              <a:ext cx="367171" cy="246221"/>
              <a:chOff x="4837172" y="2051825"/>
              <a:chExt cx="367171" cy="246221"/>
            </a:xfrm>
          </p:grpSpPr>
          <p:sp>
            <p:nvSpPr>
              <p:cNvPr id="560" name="円/楕円 559"/>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61" name="テキスト ボックス 560"/>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562" name="グループ化 561"/>
            <p:cNvGrpSpPr/>
            <p:nvPr/>
          </p:nvGrpSpPr>
          <p:grpSpPr>
            <a:xfrm>
              <a:off x="2976645" y="4054929"/>
              <a:ext cx="367171" cy="246221"/>
              <a:chOff x="4837172" y="2051825"/>
              <a:chExt cx="367171" cy="246221"/>
            </a:xfrm>
          </p:grpSpPr>
          <p:sp>
            <p:nvSpPr>
              <p:cNvPr id="563" name="円/楕円 562"/>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64" name="テキスト ボックス 563"/>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565" name="グループ化 564"/>
            <p:cNvGrpSpPr/>
            <p:nvPr/>
          </p:nvGrpSpPr>
          <p:grpSpPr>
            <a:xfrm>
              <a:off x="3742173" y="4060432"/>
              <a:ext cx="367171" cy="246221"/>
              <a:chOff x="4837172" y="2051825"/>
              <a:chExt cx="367171" cy="246221"/>
            </a:xfrm>
          </p:grpSpPr>
          <p:sp>
            <p:nvSpPr>
              <p:cNvPr id="566" name="円/楕円 565"/>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67" name="テキスト ボックス 566"/>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568" name="グループ化 567"/>
            <p:cNvGrpSpPr/>
            <p:nvPr/>
          </p:nvGrpSpPr>
          <p:grpSpPr>
            <a:xfrm>
              <a:off x="4348670" y="4070859"/>
              <a:ext cx="367171" cy="246221"/>
              <a:chOff x="4837172" y="2051825"/>
              <a:chExt cx="367171" cy="246221"/>
            </a:xfrm>
          </p:grpSpPr>
          <p:sp>
            <p:nvSpPr>
              <p:cNvPr id="569" name="円/楕円 568"/>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70" name="テキスト ボックス 569"/>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9" name="グループ化 8"/>
            <p:cNvGrpSpPr/>
            <p:nvPr/>
          </p:nvGrpSpPr>
          <p:grpSpPr>
            <a:xfrm>
              <a:off x="3149948" y="2125270"/>
              <a:ext cx="2154795" cy="503068"/>
              <a:chOff x="3149948" y="1838490"/>
              <a:chExt cx="2154795" cy="503068"/>
            </a:xfrm>
          </p:grpSpPr>
          <p:cxnSp>
            <p:nvCxnSpPr>
              <p:cNvPr id="66" name="直線コネクタ 65"/>
              <p:cNvCxnSpPr/>
              <p:nvPr/>
            </p:nvCxnSpPr>
            <p:spPr>
              <a:xfrm>
                <a:off x="4842877" y="1904269"/>
                <a:ext cx="0" cy="121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V="1">
                <a:off x="4327183" y="1904269"/>
                <a:ext cx="524587" cy="29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rot="10800000">
                <a:off x="5016743" y="190761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9" name="グループ化 98"/>
              <p:cNvGrpSpPr/>
              <p:nvPr/>
            </p:nvGrpSpPr>
            <p:grpSpPr>
              <a:xfrm flipV="1">
                <a:off x="4447301" y="1980775"/>
                <a:ext cx="400076" cy="360783"/>
                <a:chOff x="9440234" y="1586893"/>
                <a:chExt cx="400076" cy="360783"/>
              </a:xfrm>
            </p:grpSpPr>
            <p:grpSp>
              <p:nvGrpSpPr>
                <p:cNvPr id="100" name="グループ化 99"/>
                <p:cNvGrpSpPr/>
                <p:nvPr/>
              </p:nvGrpSpPr>
              <p:grpSpPr>
                <a:xfrm>
                  <a:off x="9766272" y="1907686"/>
                  <a:ext cx="74038" cy="39990"/>
                  <a:chOff x="9766272" y="1907686"/>
                  <a:chExt cx="74038" cy="39990"/>
                </a:xfrm>
              </p:grpSpPr>
              <p:cxnSp>
                <p:nvCxnSpPr>
                  <p:cNvPr id="104" name="直線コネクタ 10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1" name="直線コネクタ 100"/>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フリーフォーム 101"/>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 name="直線コネクタ 102"/>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7" name="直線コネクタ 106"/>
              <p:cNvCxnSpPr/>
              <p:nvPr/>
            </p:nvCxnSpPr>
            <p:spPr>
              <a:xfrm>
                <a:off x="3582530" y="1976849"/>
                <a:ext cx="11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64" name="グループ化 263"/>
              <p:cNvGrpSpPr/>
              <p:nvPr/>
            </p:nvGrpSpPr>
            <p:grpSpPr>
              <a:xfrm rot="16200000">
                <a:off x="3130302" y="1927290"/>
                <a:ext cx="400076" cy="360783"/>
                <a:chOff x="9440234" y="1586893"/>
                <a:chExt cx="400076" cy="360783"/>
              </a:xfrm>
            </p:grpSpPr>
            <p:grpSp>
              <p:nvGrpSpPr>
                <p:cNvPr id="265" name="グループ化 264"/>
                <p:cNvGrpSpPr/>
                <p:nvPr/>
              </p:nvGrpSpPr>
              <p:grpSpPr>
                <a:xfrm>
                  <a:off x="9766272" y="1907686"/>
                  <a:ext cx="74038" cy="39990"/>
                  <a:chOff x="9766272" y="1907686"/>
                  <a:chExt cx="74038" cy="39990"/>
                </a:xfrm>
              </p:grpSpPr>
              <p:cxnSp>
                <p:nvCxnSpPr>
                  <p:cNvPr id="269" name="直線コネクタ 268"/>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0" name="直線コネクタ 269"/>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直線コネクタ 270"/>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6" name="直線コネクタ 265"/>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7" name="フリーフォーム 266"/>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8" name="直線コネクタ 267"/>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73" name="直線コネクタ 272"/>
              <p:cNvCxnSpPr/>
              <p:nvPr/>
            </p:nvCxnSpPr>
            <p:spPr>
              <a:xfrm flipV="1">
                <a:off x="3497006" y="1909535"/>
                <a:ext cx="849363" cy="2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613321" y="2000142"/>
                <a:ext cx="509270" cy="209443"/>
                <a:chOff x="3613321" y="2000142"/>
                <a:chExt cx="509270" cy="209443"/>
              </a:xfrm>
            </p:grpSpPr>
            <p:grpSp>
              <p:nvGrpSpPr>
                <p:cNvPr id="61" name="グループ化 60"/>
                <p:cNvGrpSpPr/>
                <p:nvPr/>
              </p:nvGrpSpPr>
              <p:grpSpPr>
                <a:xfrm>
                  <a:off x="3654992" y="2000142"/>
                  <a:ext cx="467599" cy="144300"/>
                  <a:chOff x="7766904" y="1142092"/>
                  <a:chExt cx="467599" cy="144300"/>
                </a:xfrm>
              </p:grpSpPr>
              <p:sp>
                <p:nvSpPr>
                  <p:cNvPr id="359" name="正方形/長方形 358"/>
                  <p:cNvSpPr/>
                  <p:nvPr/>
                </p:nvSpPr>
                <p:spPr>
                  <a:xfrm>
                    <a:off x="7766904" y="1142092"/>
                    <a:ext cx="144000" cy="144000"/>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2" name="グループ化 361"/>
                  <p:cNvGrpSpPr>
                    <a:grpSpLocks noChangeAspect="1"/>
                  </p:cNvGrpSpPr>
                  <p:nvPr/>
                </p:nvGrpSpPr>
                <p:grpSpPr>
                  <a:xfrm>
                    <a:off x="8071903" y="1176059"/>
                    <a:ext cx="35552" cy="70992"/>
                    <a:chOff x="2444365" y="2165900"/>
                    <a:chExt cx="68145" cy="136079"/>
                  </a:xfrm>
                </p:grpSpPr>
                <p:cxnSp>
                  <p:nvCxnSpPr>
                    <p:cNvPr id="374" name="直線コネクタ 373"/>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75"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76" name="円/楕円 375"/>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7"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 name="正方形/長方形 377"/>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9" name="直線コネクタ 378"/>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3" name="グループ化 362"/>
                  <p:cNvGrpSpPr>
                    <a:grpSpLocks noChangeAspect="1"/>
                  </p:cNvGrpSpPr>
                  <p:nvPr/>
                </p:nvGrpSpPr>
                <p:grpSpPr>
                  <a:xfrm>
                    <a:off x="7824247" y="1176060"/>
                    <a:ext cx="35552" cy="70991"/>
                    <a:chOff x="2444365" y="2165900"/>
                    <a:chExt cx="68145" cy="136077"/>
                  </a:xfrm>
                </p:grpSpPr>
                <p:cxnSp>
                  <p:nvCxnSpPr>
                    <p:cNvPr id="368" name="直線コネクタ 367"/>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69"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70" name="円/楕円 369"/>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 name="フローチャート : 論理積ゲート 367"/>
                    <p:cNvSpPr/>
                    <p:nvPr/>
                  </p:nvSpPr>
                  <p:spPr>
                    <a:xfrm rot="5400000" flipV="1">
                      <a:off x="2450009" y="2258521"/>
                      <a:ext cx="58496"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 name="正方形/長方形 371"/>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3" name="直線コネクタ 372"/>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4" name="正方形/長方形 363"/>
                  <p:cNvSpPr/>
                  <p:nvPr/>
                </p:nvSpPr>
                <p:spPr>
                  <a:xfrm>
                    <a:off x="8034589" y="1142392"/>
                    <a:ext cx="144000" cy="144000"/>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7" name="直線コネクタ 366"/>
                  <p:cNvCxnSpPr/>
                  <p:nvPr/>
                </p:nvCxnSpPr>
                <p:spPr>
                  <a:xfrm flipV="1">
                    <a:off x="8168463" y="1171317"/>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7" name="円/楕円 396"/>
                <p:cNvSpPr/>
                <p:nvPr/>
              </p:nvSpPr>
              <p:spPr>
                <a:xfrm>
                  <a:off x="3613321" y="2173585"/>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0" name="グループ化 409"/>
              <p:cNvGrpSpPr/>
              <p:nvPr/>
            </p:nvGrpSpPr>
            <p:grpSpPr>
              <a:xfrm>
                <a:off x="3162371" y="1838490"/>
                <a:ext cx="333315" cy="246221"/>
                <a:chOff x="3428055" y="4723074"/>
                <a:chExt cx="333315" cy="246221"/>
              </a:xfrm>
            </p:grpSpPr>
            <p:sp>
              <p:nvSpPr>
                <p:cNvPr id="400" name="円/楕円 399"/>
                <p:cNvSpPr>
                  <a:spLocks noChangeAspect="1"/>
                </p:cNvSpPr>
                <p:nvPr/>
              </p:nvSpPr>
              <p:spPr>
                <a:xfrm>
                  <a:off x="3503013" y="4783116"/>
                  <a:ext cx="174622" cy="122525"/>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399" name="テキスト ボックス 398"/>
                <p:cNvSpPr txBox="1"/>
                <p:nvPr/>
              </p:nvSpPr>
              <p:spPr>
                <a:xfrm>
                  <a:off x="3428055" y="4723074"/>
                  <a:ext cx="333315" cy="246221"/>
                </a:xfrm>
                <a:prstGeom prst="rect">
                  <a:avLst/>
                </a:prstGeom>
                <a:noFill/>
              </p:spPr>
              <p:txBody>
                <a:bodyPr wrap="square" rtlCol="0">
                  <a:spAutoFit/>
                </a:bodyPr>
                <a:lstStyle/>
                <a:p>
                  <a:pPr algn="ctr"/>
                  <a:r>
                    <a:rPr kumimoji="1" lang="en-US" altLang="ja-JP" sz="1000" dirty="0"/>
                    <a:t>D</a:t>
                  </a:r>
                  <a:r>
                    <a:rPr lang="en-US" altLang="ja-JP" sz="1000" dirty="0"/>
                    <a:t>1</a:t>
                  </a:r>
                  <a:endParaRPr kumimoji="1" lang="en-US" altLang="ja-JP" sz="1000" dirty="0"/>
                </a:p>
              </p:txBody>
            </p:sp>
          </p:grpSp>
          <p:grpSp>
            <p:nvGrpSpPr>
              <p:cNvPr id="531" name="グループ化 530"/>
              <p:cNvGrpSpPr/>
              <p:nvPr/>
            </p:nvGrpSpPr>
            <p:grpSpPr>
              <a:xfrm>
                <a:off x="4626797" y="2047531"/>
                <a:ext cx="333315" cy="246221"/>
                <a:chOff x="3428055" y="4723074"/>
                <a:chExt cx="333315" cy="246221"/>
              </a:xfrm>
            </p:grpSpPr>
            <p:sp>
              <p:nvSpPr>
                <p:cNvPr id="532" name="円/楕円 531"/>
                <p:cNvSpPr>
                  <a:spLocks noChangeAspect="1"/>
                </p:cNvSpPr>
                <p:nvPr/>
              </p:nvSpPr>
              <p:spPr>
                <a:xfrm>
                  <a:off x="3503013" y="4783116"/>
                  <a:ext cx="174622" cy="122525"/>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33" name="テキスト ボックス 532"/>
                <p:cNvSpPr txBox="1"/>
                <p:nvPr/>
              </p:nvSpPr>
              <p:spPr>
                <a:xfrm>
                  <a:off x="3428055" y="4723074"/>
                  <a:ext cx="333315" cy="246221"/>
                </a:xfrm>
                <a:prstGeom prst="rect">
                  <a:avLst/>
                </a:prstGeom>
                <a:noFill/>
              </p:spPr>
              <p:txBody>
                <a:bodyPr wrap="square" rtlCol="0">
                  <a:spAutoFit/>
                </a:bodyPr>
                <a:lstStyle/>
                <a:p>
                  <a:pPr algn="ctr"/>
                  <a:r>
                    <a:rPr kumimoji="1" lang="en-US" altLang="ja-JP" sz="1000" dirty="0"/>
                    <a:t>D</a:t>
                  </a:r>
                  <a:r>
                    <a:rPr lang="en-US" altLang="ja-JP" sz="1000" dirty="0"/>
                    <a:t>1</a:t>
                  </a:r>
                  <a:endParaRPr kumimoji="1" lang="en-US" altLang="ja-JP" sz="1000" dirty="0"/>
                </a:p>
              </p:txBody>
            </p:sp>
          </p:grpSp>
        </p:grpSp>
        <p:sp>
          <p:nvSpPr>
            <p:cNvPr id="430" name="円/楕円 429"/>
            <p:cNvSpPr/>
            <p:nvPr/>
          </p:nvSpPr>
          <p:spPr>
            <a:xfrm>
              <a:off x="1747406" y="4097128"/>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2" name="円/楕円 431"/>
            <p:cNvSpPr/>
            <p:nvPr/>
          </p:nvSpPr>
          <p:spPr>
            <a:xfrm>
              <a:off x="4255698" y="4105993"/>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1" name="テキスト ボックス 430"/>
            <p:cNvSpPr txBox="1"/>
            <p:nvPr/>
          </p:nvSpPr>
          <p:spPr>
            <a:xfrm>
              <a:off x="2907593" y="3543419"/>
              <a:ext cx="360000" cy="108000"/>
            </a:xfrm>
            <a:prstGeom prst="rect">
              <a:avLst/>
            </a:prstGeom>
            <a:noFill/>
          </p:spPr>
          <p:txBody>
            <a:bodyPr wrap="square" rtlCol="0" anchor="ctr" anchorCtr="1">
              <a:spAutoFit/>
            </a:bodyPr>
            <a:lstStyle/>
            <a:p>
              <a:pPr algn="ctr"/>
              <a:r>
                <a:rPr lang="en-US" altLang="ja-JP" sz="900" dirty="0"/>
                <a:t>2</a:t>
              </a:r>
              <a:r>
                <a:rPr kumimoji="1" lang="en-US" altLang="ja-JP" sz="900" dirty="0"/>
                <a:t>00</a:t>
              </a:r>
              <a:endParaRPr kumimoji="1" lang="ja-JP" altLang="en-US" sz="900" dirty="0"/>
            </a:p>
          </p:txBody>
        </p:sp>
        <p:sp>
          <p:nvSpPr>
            <p:cNvPr id="25" name="フリーフォーム 24"/>
            <p:cNvSpPr/>
            <p:nvPr/>
          </p:nvSpPr>
          <p:spPr>
            <a:xfrm>
              <a:off x="2825115" y="3592395"/>
              <a:ext cx="163830" cy="99495"/>
            </a:xfrm>
            <a:custGeom>
              <a:avLst/>
              <a:gdLst>
                <a:gd name="connsiteX0" fmla="*/ 163830 w 163830"/>
                <a:gd name="connsiteY0" fmla="*/ 6150 h 99495"/>
                <a:gd name="connsiteX1" fmla="*/ 55245 w 163830"/>
                <a:gd name="connsiteY1" fmla="*/ 9960 h 99495"/>
                <a:gd name="connsiteX2" fmla="*/ 0 w 163830"/>
                <a:gd name="connsiteY2" fmla="*/ 99495 h 99495"/>
                <a:gd name="connsiteX3" fmla="*/ 0 w 163830"/>
                <a:gd name="connsiteY3" fmla="*/ 99495 h 99495"/>
              </a:gdLst>
              <a:ahLst/>
              <a:cxnLst>
                <a:cxn ang="0">
                  <a:pos x="connsiteX0" y="connsiteY0"/>
                </a:cxn>
                <a:cxn ang="0">
                  <a:pos x="connsiteX1" y="connsiteY1"/>
                </a:cxn>
                <a:cxn ang="0">
                  <a:pos x="connsiteX2" y="connsiteY2"/>
                </a:cxn>
                <a:cxn ang="0">
                  <a:pos x="connsiteX3" y="connsiteY3"/>
                </a:cxn>
              </a:cxnLst>
              <a:rect l="l" t="t" r="r" b="b"/>
              <a:pathLst>
                <a:path w="163830" h="99495">
                  <a:moveTo>
                    <a:pt x="163830" y="6150"/>
                  </a:moveTo>
                  <a:cubicBezTo>
                    <a:pt x="123190" y="276"/>
                    <a:pt x="82550" y="-5598"/>
                    <a:pt x="55245" y="9960"/>
                  </a:cubicBezTo>
                  <a:cubicBezTo>
                    <a:pt x="27940" y="25518"/>
                    <a:pt x="0" y="99495"/>
                    <a:pt x="0" y="99495"/>
                  </a:cubicBezTo>
                  <a:lnTo>
                    <a:pt x="0" y="99495"/>
                  </a:lnTo>
                </a:path>
              </a:pathLst>
            </a:custGeom>
            <a:noFill/>
            <a:ln w="6350">
              <a:solidFill>
                <a:schemeClr val="tx1"/>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25"/>
            <p:cNvSpPr/>
            <p:nvPr/>
          </p:nvSpPr>
          <p:spPr>
            <a:xfrm>
              <a:off x="2929195" y="3331845"/>
              <a:ext cx="147380" cy="262890"/>
            </a:xfrm>
            <a:custGeom>
              <a:avLst/>
              <a:gdLst>
                <a:gd name="connsiteX0" fmla="*/ 55940 w 147380"/>
                <a:gd name="connsiteY0" fmla="*/ 262890 h 262890"/>
                <a:gd name="connsiteX1" fmla="*/ 695 w 147380"/>
                <a:gd name="connsiteY1" fmla="*/ 135255 h 262890"/>
                <a:gd name="connsiteX2" fmla="*/ 90230 w 147380"/>
                <a:gd name="connsiteY2" fmla="*/ 32385 h 262890"/>
                <a:gd name="connsiteX3" fmla="*/ 147380 w 147380"/>
                <a:gd name="connsiteY3" fmla="*/ 0 h 262890"/>
                <a:gd name="connsiteX4" fmla="*/ 147380 w 147380"/>
                <a:gd name="connsiteY4" fmla="*/ 0 h 2628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80" h="262890">
                  <a:moveTo>
                    <a:pt x="55940" y="262890"/>
                  </a:moveTo>
                  <a:cubicBezTo>
                    <a:pt x="25460" y="218281"/>
                    <a:pt x="-5020" y="173672"/>
                    <a:pt x="695" y="135255"/>
                  </a:cubicBezTo>
                  <a:cubicBezTo>
                    <a:pt x="6410" y="96837"/>
                    <a:pt x="65783" y="54927"/>
                    <a:pt x="90230" y="32385"/>
                  </a:cubicBezTo>
                  <a:cubicBezTo>
                    <a:pt x="114677" y="9843"/>
                    <a:pt x="147380" y="0"/>
                    <a:pt x="147380" y="0"/>
                  </a:cubicBezTo>
                  <a:lnTo>
                    <a:pt x="147380" y="0"/>
                  </a:lnTo>
                </a:path>
              </a:pathLst>
            </a:custGeom>
            <a:noFill/>
            <a:ln w="6350">
              <a:solidFill>
                <a:schemeClr val="tx1"/>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Title 2"/>
          <p:cNvSpPr>
            <a:spLocks noGrp="1"/>
          </p:cNvSpPr>
          <p:nvPr>
            <p:ph type="title"/>
          </p:nvPr>
        </p:nvSpPr>
        <p:spPr>
          <a:xfrm>
            <a:off x="115820" y="172568"/>
            <a:ext cx="10515600" cy="530225"/>
          </a:xfrm>
        </p:spPr>
        <p:txBody>
          <a:bodyPr>
            <a:normAutofit fontScale="90000"/>
          </a:bodyPr>
          <a:lstStyle/>
          <a:p>
            <a:r>
              <a:rPr lang="en-US" sz="1800" b="1" dirty="0"/>
              <a:t>ANNEX 1. Drawings</a:t>
            </a:r>
            <a:br>
              <a:rPr lang="en-US" dirty="0"/>
            </a:br>
            <a:endParaRPr lang="en-US" dirty="0"/>
          </a:p>
        </p:txBody>
      </p:sp>
      <p:pic>
        <p:nvPicPr>
          <p:cNvPr id="386" name="Picture 385">
            <a:extLst>
              <a:ext uri="{FF2B5EF4-FFF2-40B4-BE49-F238E27FC236}">
                <a16:creationId xmlns:a16="http://schemas.microsoft.com/office/drawing/2014/main" id="{FE4D9390-15AD-43B4-B5A1-5E282A81F3BA}"/>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169527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a:extLst>
              <a:ext uri="{FF2B5EF4-FFF2-40B4-BE49-F238E27FC236}">
                <a16:creationId xmlns:a16="http://schemas.microsoft.com/office/drawing/2014/main" id="{17A81081-5DC1-444A-932D-91B4DC30CEF2}"/>
              </a:ext>
            </a:extLst>
          </p:cNvPr>
          <p:cNvSpPr txBox="1"/>
          <p:nvPr/>
        </p:nvSpPr>
        <p:spPr>
          <a:xfrm>
            <a:off x="5278122" y="165033"/>
            <a:ext cx="1135953" cy="276999"/>
          </a:xfrm>
          <a:prstGeom prst="rect">
            <a:avLst/>
          </a:prstGeom>
          <a:noFill/>
        </p:spPr>
        <p:txBody>
          <a:bodyPr wrap="square" rtlCol="0">
            <a:spAutoFit/>
          </a:bodyPr>
          <a:lstStyle/>
          <a:p>
            <a:r>
              <a:rPr lang="en-US" sz="1200" dirty="0"/>
              <a:t>3000mm</a:t>
            </a:r>
          </a:p>
        </p:txBody>
      </p:sp>
      <p:sp>
        <p:nvSpPr>
          <p:cNvPr id="86" name="TextBox 85">
            <a:extLst>
              <a:ext uri="{FF2B5EF4-FFF2-40B4-BE49-F238E27FC236}">
                <a16:creationId xmlns:a16="http://schemas.microsoft.com/office/drawing/2014/main" id="{40E4266B-C1A2-4430-A609-432D0837B4DC}"/>
              </a:ext>
            </a:extLst>
          </p:cNvPr>
          <p:cNvSpPr txBox="1"/>
          <p:nvPr/>
        </p:nvSpPr>
        <p:spPr>
          <a:xfrm>
            <a:off x="8422315" y="2335695"/>
            <a:ext cx="439944" cy="219350"/>
          </a:xfrm>
          <a:prstGeom prst="rect">
            <a:avLst/>
          </a:prstGeom>
          <a:noFill/>
        </p:spPr>
        <p:txBody>
          <a:bodyPr wrap="square" rtlCol="0">
            <a:spAutoFit/>
          </a:bodyPr>
          <a:lstStyle/>
          <a:p>
            <a:r>
              <a:rPr lang="en-US" sz="1200" dirty="0"/>
              <a:t>G. L</a:t>
            </a:r>
          </a:p>
        </p:txBody>
      </p:sp>
      <p:cxnSp>
        <p:nvCxnSpPr>
          <p:cNvPr id="176" name="Straight Connector 175">
            <a:extLst>
              <a:ext uri="{FF2B5EF4-FFF2-40B4-BE49-F238E27FC236}">
                <a16:creationId xmlns:a16="http://schemas.microsoft.com/office/drawing/2014/main" id="{3F48AC36-C64F-4737-8842-C54BB23C02C7}"/>
              </a:ext>
            </a:extLst>
          </p:cNvPr>
          <p:cNvCxnSpPr/>
          <p:nvPr/>
        </p:nvCxnSpPr>
        <p:spPr>
          <a:xfrm>
            <a:off x="9447315" y="442032"/>
            <a:ext cx="267963" cy="0"/>
          </a:xfrm>
          <a:prstGeom prst="line">
            <a:avLst/>
          </a:prstGeom>
        </p:spPr>
        <p:style>
          <a:lnRef idx="1">
            <a:schemeClr val="dk1"/>
          </a:lnRef>
          <a:fillRef idx="0">
            <a:schemeClr val="dk1"/>
          </a:fillRef>
          <a:effectRef idx="0">
            <a:schemeClr val="dk1"/>
          </a:effectRef>
          <a:fontRef idx="minor">
            <a:schemeClr val="tx1"/>
          </a:fontRef>
        </p:style>
      </p:cxnSp>
      <p:cxnSp>
        <p:nvCxnSpPr>
          <p:cNvPr id="177" name="Straight Connector 176">
            <a:extLst>
              <a:ext uri="{FF2B5EF4-FFF2-40B4-BE49-F238E27FC236}">
                <a16:creationId xmlns:a16="http://schemas.microsoft.com/office/drawing/2014/main" id="{CC0C1AD1-3A03-465B-AD06-14FFEC3F2A35}"/>
              </a:ext>
            </a:extLst>
          </p:cNvPr>
          <p:cNvCxnSpPr/>
          <p:nvPr/>
        </p:nvCxnSpPr>
        <p:spPr>
          <a:xfrm>
            <a:off x="9438749" y="2273671"/>
            <a:ext cx="267963" cy="0"/>
          </a:xfrm>
          <a:prstGeom prst="line">
            <a:avLst/>
          </a:prstGeom>
        </p:spPr>
        <p:style>
          <a:lnRef idx="1">
            <a:schemeClr val="dk1"/>
          </a:lnRef>
          <a:fillRef idx="0">
            <a:schemeClr val="dk1"/>
          </a:fillRef>
          <a:effectRef idx="0">
            <a:schemeClr val="dk1"/>
          </a:effectRef>
          <a:fontRef idx="minor">
            <a:schemeClr val="tx1"/>
          </a:fontRef>
        </p:style>
      </p:cxnSp>
      <p:sp>
        <p:nvSpPr>
          <p:cNvPr id="181" name="TextBox 180">
            <a:extLst>
              <a:ext uri="{FF2B5EF4-FFF2-40B4-BE49-F238E27FC236}">
                <a16:creationId xmlns:a16="http://schemas.microsoft.com/office/drawing/2014/main" id="{7707224A-B51D-4AD3-B312-AB717695BE61}"/>
              </a:ext>
            </a:extLst>
          </p:cNvPr>
          <p:cNvSpPr txBox="1"/>
          <p:nvPr/>
        </p:nvSpPr>
        <p:spPr>
          <a:xfrm rot="16200000">
            <a:off x="9100645" y="1255670"/>
            <a:ext cx="667170" cy="276999"/>
          </a:xfrm>
          <a:prstGeom prst="rect">
            <a:avLst/>
          </a:prstGeom>
          <a:noFill/>
        </p:spPr>
        <p:txBody>
          <a:bodyPr wrap="none" rtlCol="0">
            <a:spAutoFit/>
          </a:bodyPr>
          <a:lstStyle/>
          <a:p>
            <a:r>
              <a:rPr lang="en-US" sz="1200" dirty="0"/>
              <a:t>140mm</a:t>
            </a:r>
          </a:p>
        </p:txBody>
      </p:sp>
      <p:sp>
        <p:nvSpPr>
          <p:cNvPr id="18" name="TextBox 17">
            <a:extLst>
              <a:ext uri="{FF2B5EF4-FFF2-40B4-BE49-F238E27FC236}">
                <a16:creationId xmlns:a16="http://schemas.microsoft.com/office/drawing/2014/main" id="{672E561D-6515-42B6-A05D-9F77469B1225}"/>
              </a:ext>
            </a:extLst>
          </p:cNvPr>
          <p:cNvSpPr txBox="1"/>
          <p:nvPr/>
        </p:nvSpPr>
        <p:spPr>
          <a:xfrm>
            <a:off x="482286" y="5260592"/>
            <a:ext cx="3087362" cy="369332"/>
          </a:xfrm>
          <a:prstGeom prst="rect">
            <a:avLst/>
          </a:prstGeom>
          <a:noFill/>
        </p:spPr>
        <p:txBody>
          <a:bodyPr wrap="square" rtlCol="0">
            <a:spAutoFit/>
          </a:bodyPr>
          <a:lstStyle/>
          <a:p>
            <a:r>
              <a:rPr lang="en-US" b="1" dirty="0"/>
              <a:t>Elevation and Section View</a:t>
            </a:r>
          </a:p>
        </p:txBody>
      </p:sp>
      <p:grpSp>
        <p:nvGrpSpPr>
          <p:cNvPr id="3" name="Group 2">
            <a:extLst>
              <a:ext uri="{FF2B5EF4-FFF2-40B4-BE49-F238E27FC236}">
                <a16:creationId xmlns:a16="http://schemas.microsoft.com/office/drawing/2014/main" id="{220DDAB1-7033-4B2E-AFED-A31256E7F668}"/>
              </a:ext>
            </a:extLst>
          </p:cNvPr>
          <p:cNvGrpSpPr/>
          <p:nvPr/>
        </p:nvGrpSpPr>
        <p:grpSpPr>
          <a:xfrm>
            <a:off x="35825" y="138036"/>
            <a:ext cx="12120350" cy="6875049"/>
            <a:chOff x="-148265" y="-17049"/>
            <a:chExt cx="12120350" cy="6875049"/>
          </a:xfrm>
        </p:grpSpPr>
        <p:pic>
          <p:nvPicPr>
            <p:cNvPr id="146" name="Picture 145">
              <a:extLst>
                <a:ext uri="{FF2B5EF4-FFF2-40B4-BE49-F238E27FC236}">
                  <a16:creationId xmlns:a16="http://schemas.microsoft.com/office/drawing/2014/main" id="{97781603-1A14-4A8B-BD4B-C943B54F8C22}"/>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2904" y="5931351"/>
              <a:ext cx="1728000" cy="648000"/>
            </a:xfrm>
            <a:prstGeom prst="rect">
              <a:avLst/>
            </a:prstGeom>
            <a:noFill/>
            <a:ln>
              <a:noFill/>
            </a:ln>
          </p:spPr>
        </p:pic>
        <p:sp>
          <p:nvSpPr>
            <p:cNvPr id="19" name="Rectangle 18">
              <a:extLst>
                <a:ext uri="{FF2B5EF4-FFF2-40B4-BE49-F238E27FC236}">
                  <a16:creationId xmlns:a16="http://schemas.microsoft.com/office/drawing/2014/main" id="{220171A3-55D0-4991-A634-5192EEE4A687}"/>
                </a:ext>
              </a:extLst>
            </p:cNvPr>
            <p:cNvSpPr/>
            <p:nvPr/>
          </p:nvSpPr>
          <p:spPr>
            <a:xfrm>
              <a:off x="-148265" y="-17049"/>
              <a:ext cx="12120350" cy="580268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ln>
                <a:solidFill>
                  <a:schemeClr val="tx1"/>
                </a:solidFill>
                <a:effectLst>
                  <a:outerShdw blurRad="38100" dist="19050" dir="2700000" algn="tl" rotWithShape="0">
                    <a:schemeClr val="dk1">
                      <a:alpha val="40000"/>
                    </a:schemeClr>
                  </a:outerShdw>
                </a:effectLst>
              </a:endParaRPr>
            </a:p>
          </p:txBody>
        </p:sp>
        <p:sp>
          <p:nvSpPr>
            <p:cNvPr id="20" name="Rectangle 19">
              <a:extLst>
                <a:ext uri="{FF2B5EF4-FFF2-40B4-BE49-F238E27FC236}">
                  <a16:creationId xmlns:a16="http://schemas.microsoft.com/office/drawing/2014/main" id="{06D98F00-87E0-46C3-A9E0-E696E74BAC38}"/>
                </a:ext>
              </a:extLst>
            </p:cNvPr>
            <p:cNvSpPr/>
            <p:nvPr/>
          </p:nvSpPr>
          <p:spPr>
            <a:xfrm>
              <a:off x="3725224" y="5785636"/>
              <a:ext cx="8246861" cy="9335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chemeClr val="tx1"/>
                  </a:solidFill>
                </a:ln>
                <a:noFill/>
              </a:endParaRPr>
            </a:p>
          </p:txBody>
        </p:sp>
        <p:cxnSp>
          <p:nvCxnSpPr>
            <p:cNvPr id="22" name="Straight Connector 21">
              <a:extLst>
                <a:ext uri="{FF2B5EF4-FFF2-40B4-BE49-F238E27FC236}">
                  <a16:creationId xmlns:a16="http://schemas.microsoft.com/office/drawing/2014/main" id="{ECAAE4E6-5569-4522-93A8-0B1AE7FCF5EF}"/>
                </a:ext>
              </a:extLst>
            </p:cNvPr>
            <p:cNvCxnSpPr>
              <a:cxnSpLocks/>
            </p:cNvCxnSpPr>
            <p:nvPr/>
          </p:nvCxnSpPr>
          <p:spPr>
            <a:xfrm>
              <a:off x="9217449" y="5778957"/>
              <a:ext cx="0" cy="1079043"/>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D2785000-6230-4729-816B-F823A512D129}"/>
                </a:ext>
              </a:extLst>
            </p:cNvPr>
            <p:cNvCxnSpPr>
              <a:cxnSpLocks/>
            </p:cNvCxnSpPr>
            <p:nvPr/>
          </p:nvCxnSpPr>
          <p:spPr>
            <a:xfrm>
              <a:off x="3725224" y="6153096"/>
              <a:ext cx="8246861" cy="0"/>
            </a:xfrm>
            <a:prstGeom prst="line">
              <a:avLst/>
            </a:prstGeom>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DB195438-DE44-4E7D-ADE9-E478CCD4EAA7}"/>
                </a:ext>
              </a:extLst>
            </p:cNvPr>
            <p:cNvSpPr txBox="1"/>
            <p:nvPr/>
          </p:nvSpPr>
          <p:spPr>
            <a:xfrm>
              <a:off x="3775122" y="5801659"/>
              <a:ext cx="4732973" cy="369332"/>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  Title:                                   Fence</a:t>
              </a:r>
              <a:endParaRPr lang="en-US" dirty="0"/>
            </a:p>
          </p:txBody>
        </p:sp>
      </p:grpSp>
      <p:sp>
        <p:nvSpPr>
          <p:cNvPr id="21" name="Rectangle 20">
            <a:extLst>
              <a:ext uri="{FF2B5EF4-FFF2-40B4-BE49-F238E27FC236}">
                <a16:creationId xmlns:a16="http://schemas.microsoft.com/office/drawing/2014/main" id="{86C74A78-E255-4D5A-AB9B-6C2342CF8C9E}"/>
              </a:ext>
            </a:extLst>
          </p:cNvPr>
          <p:cNvSpPr/>
          <p:nvPr/>
        </p:nvSpPr>
        <p:spPr>
          <a:xfrm>
            <a:off x="9959926" y="442032"/>
            <a:ext cx="253219" cy="1808799"/>
          </a:xfrm>
          <a:prstGeom prst="rect">
            <a:avLst/>
          </a:prstGeom>
          <a:pattFill prst="horzBrick">
            <a:fgClr>
              <a:schemeClr val="accent2">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843133E-DD1B-4DF2-AD87-FDCB1BC118EB}"/>
              </a:ext>
            </a:extLst>
          </p:cNvPr>
          <p:cNvSpPr/>
          <p:nvPr/>
        </p:nvSpPr>
        <p:spPr>
          <a:xfrm>
            <a:off x="9805184" y="2250831"/>
            <a:ext cx="547737" cy="568679"/>
          </a:xfrm>
          <a:prstGeom prst="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8857B40-6B43-4F26-A7FB-7BA380983F56}"/>
              </a:ext>
            </a:extLst>
          </p:cNvPr>
          <p:cNvSpPr/>
          <p:nvPr/>
        </p:nvSpPr>
        <p:spPr>
          <a:xfrm>
            <a:off x="9668612" y="2819510"/>
            <a:ext cx="813230" cy="106570"/>
          </a:xfrm>
          <a:prstGeom prst="rect">
            <a:avLst/>
          </a:prstGeom>
          <a:blipFill>
            <a:blip r:embed="rId5"/>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1405682B-F0F4-4108-8496-01B372B97EE5}"/>
              </a:ext>
            </a:extLst>
          </p:cNvPr>
          <p:cNvSpPr/>
          <p:nvPr/>
        </p:nvSpPr>
        <p:spPr>
          <a:xfrm>
            <a:off x="336956" y="3264640"/>
            <a:ext cx="7052432" cy="1082226"/>
          </a:xfrm>
          <a:prstGeom prst="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a:p>
        </p:txBody>
      </p:sp>
      <p:sp>
        <p:nvSpPr>
          <p:cNvPr id="143" name="Rectangle 142">
            <a:extLst>
              <a:ext uri="{FF2B5EF4-FFF2-40B4-BE49-F238E27FC236}">
                <a16:creationId xmlns:a16="http://schemas.microsoft.com/office/drawing/2014/main" id="{ECF509B1-E808-455A-BB25-8A0DCC08A471}"/>
              </a:ext>
            </a:extLst>
          </p:cNvPr>
          <p:cNvSpPr/>
          <p:nvPr/>
        </p:nvSpPr>
        <p:spPr>
          <a:xfrm>
            <a:off x="336956" y="4346866"/>
            <a:ext cx="7052432" cy="152394"/>
          </a:xfrm>
          <a:prstGeom prst="rect">
            <a:avLst/>
          </a:prstGeom>
          <a:blipFill>
            <a:blip r:embed="rId5"/>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TextBox 81">
            <a:extLst>
              <a:ext uri="{FF2B5EF4-FFF2-40B4-BE49-F238E27FC236}">
                <a16:creationId xmlns:a16="http://schemas.microsoft.com/office/drawing/2014/main" id="{87222255-4BB3-4CCB-9536-E5DD48CFBF4F}"/>
              </a:ext>
            </a:extLst>
          </p:cNvPr>
          <p:cNvSpPr txBox="1"/>
          <p:nvPr/>
        </p:nvSpPr>
        <p:spPr>
          <a:xfrm rot="16200000">
            <a:off x="10336457" y="2214538"/>
            <a:ext cx="666829" cy="461665"/>
          </a:xfrm>
          <a:prstGeom prst="rect">
            <a:avLst/>
          </a:prstGeom>
          <a:noFill/>
        </p:spPr>
        <p:txBody>
          <a:bodyPr wrap="square" rtlCol="0">
            <a:spAutoFit/>
          </a:bodyPr>
          <a:lstStyle/>
          <a:p>
            <a:r>
              <a:rPr lang="en-US" sz="1200" dirty="0"/>
              <a:t>800 mm</a:t>
            </a:r>
          </a:p>
        </p:txBody>
      </p:sp>
      <p:cxnSp>
        <p:nvCxnSpPr>
          <p:cNvPr id="15" name="Straight Arrow Connector 14">
            <a:extLst>
              <a:ext uri="{FF2B5EF4-FFF2-40B4-BE49-F238E27FC236}">
                <a16:creationId xmlns:a16="http://schemas.microsoft.com/office/drawing/2014/main" id="{771D0AD3-1EF9-4363-B1A7-A866AA1E5219}"/>
              </a:ext>
            </a:extLst>
          </p:cNvPr>
          <p:cNvCxnSpPr>
            <a:cxnSpLocks/>
          </p:cNvCxnSpPr>
          <p:nvPr/>
        </p:nvCxnSpPr>
        <p:spPr>
          <a:xfrm>
            <a:off x="10669859" y="2249812"/>
            <a:ext cx="0" cy="570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D777C01-8808-42E4-A889-299D5640D1B0}"/>
              </a:ext>
            </a:extLst>
          </p:cNvPr>
          <p:cNvCxnSpPr>
            <a:cxnSpLocks/>
          </p:cNvCxnSpPr>
          <p:nvPr/>
        </p:nvCxnSpPr>
        <p:spPr>
          <a:xfrm>
            <a:off x="10519942" y="2262241"/>
            <a:ext cx="2626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BBCECFB-E03B-47E0-BCFA-4754319277F3}"/>
              </a:ext>
            </a:extLst>
          </p:cNvPr>
          <p:cNvCxnSpPr>
            <a:cxnSpLocks/>
          </p:cNvCxnSpPr>
          <p:nvPr/>
        </p:nvCxnSpPr>
        <p:spPr>
          <a:xfrm>
            <a:off x="10557122" y="2829737"/>
            <a:ext cx="2254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a16="http://schemas.microsoft.com/office/drawing/2014/main" id="{E3DB3AB8-4DAF-4CF3-BB8C-558902AC6E1A}"/>
              </a:ext>
            </a:extLst>
          </p:cNvPr>
          <p:cNvSpPr/>
          <p:nvPr/>
        </p:nvSpPr>
        <p:spPr>
          <a:xfrm>
            <a:off x="4905452" y="3422715"/>
            <a:ext cx="1523983" cy="739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FF0000"/>
                </a:solidFill>
              </a:rPr>
              <a:t>Granite stone 400 mm Width Cement Mortar 1:6</a:t>
            </a:r>
          </a:p>
        </p:txBody>
      </p:sp>
      <p:cxnSp>
        <p:nvCxnSpPr>
          <p:cNvPr id="132" name="Connector: Curved 131">
            <a:extLst>
              <a:ext uri="{FF2B5EF4-FFF2-40B4-BE49-F238E27FC236}">
                <a16:creationId xmlns:a16="http://schemas.microsoft.com/office/drawing/2014/main" id="{BD410229-4A37-44E0-A500-89BD1CF73D93}"/>
              </a:ext>
            </a:extLst>
          </p:cNvPr>
          <p:cNvCxnSpPr>
            <a:cxnSpLocks/>
          </p:cNvCxnSpPr>
          <p:nvPr/>
        </p:nvCxnSpPr>
        <p:spPr>
          <a:xfrm rot="10800000" flipV="1">
            <a:off x="5400608" y="4472160"/>
            <a:ext cx="695393" cy="497858"/>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74" name="Straight Arrow Connector 173">
            <a:extLst>
              <a:ext uri="{FF2B5EF4-FFF2-40B4-BE49-F238E27FC236}">
                <a16:creationId xmlns:a16="http://schemas.microsoft.com/office/drawing/2014/main" id="{B0843A0F-C1EF-4CA2-B073-50CB13E8BB76}"/>
              </a:ext>
            </a:extLst>
          </p:cNvPr>
          <p:cNvCxnSpPr>
            <a:cxnSpLocks/>
          </p:cNvCxnSpPr>
          <p:nvPr/>
        </p:nvCxnSpPr>
        <p:spPr>
          <a:xfrm>
            <a:off x="9566273" y="442032"/>
            <a:ext cx="0" cy="183163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79CCA9C6-1C3A-4452-B72D-8D3FBE24CE5F}"/>
              </a:ext>
            </a:extLst>
          </p:cNvPr>
          <p:cNvSpPr/>
          <p:nvPr/>
        </p:nvSpPr>
        <p:spPr>
          <a:xfrm>
            <a:off x="448166" y="661774"/>
            <a:ext cx="6827581" cy="2602866"/>
          </a:xfrm>
          <a:prstGeom prst="rect">
            <a:avLst/>
          </a:prstGeom>
          <a:pattFill prst="horzBrick">
            <a:fgClr>
              <a:schemeClr val="accent2">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07AC600-5426-4415-B4E2-DE3A1D8AACDE}"/>
              </a:ext>
            </a:extLst>
          </p:cNvPr>
          <p:cNvSpPr/>
          <p:nvPr/>
        </p:nvSpPr>
        <p:spPr>
          <a:xfrm>
            <a:off x="3749131" y="677046"/>
            <a:ext cx="45719" cy="25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7F7A4211-FD27-4575-A5AC-841980B41B06}"/>
              </a:ext>
            </a:extLst>
          </p:cNvPr>
          <p:cNvCxnSpPr/>
          <p:nvPr/>
        </p:nvCxnSpPr>
        <p:spPr>
          <a:xfrm>
            <a:off x="3794850" y="400047"/>
            <a:ext cx="3480897"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67EC7501-700D-4039-95C3-4D3E7A1981AE}"/>
              </a:ext>
            </a:extLst>
          </p:cNvPr>
          <p:cNvCxnSpPr>
            <a:cxnSpLocks/>
          </p:cNvCxnSpPr>
          <p:nvPr/>
        </p:nvCxnSpPr>
        <p:spPr>
          <a:xfrm flipV="1">
            <a:off x="3787077" y="263012"/>
            <a:ext cx="7773" cy="2625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C365D32-057F-46BF-A132-7FD248A9FBA3}"/>
              </a:ext>
            </a:extLst>
          </p:cNvPr>
          <p:cNvCxnSpPr>
            <a:cxnSpLocks/>
          </p:cNvCxnSpPr>
          <p:nvPr/>
        </p:nvCxnSpPr>
        <p:spPr>
          <a:xfrm flipV="1">
            <a:off x="7285267" y="263012"/>
            <a:ext cx="0" cy="2683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BEF144DB-8990-4ACC-9F12-A1B2B9A99E1F}"/>
              </a:ext>
            </a:extLst>
          </p:cNvPr>
          <p:cNvSpPr txBox="1"/>
          <p:nvPr/>
        </p:nvSpPr>
        <p:spPr>
          <a:xfrm>
            <a:off x="1923037" y="167306"/>
            <a:ext cx="1135953" cy="276999"/>
          </a:xfrm>
          <a:prstGeom prst="rect">
            <a:avLst/>
          </a:prstGeom>
          <a:noFill/>
        </p:spPr>
        <p:txBody>
          <a:bodyPr wrap="square" rtlCol="0">
            <a:spAutoFit/>
          </a:bodyPr>
          <a:lstStyle/>
          <a:p>
            <a:r>
              <a:rPr lang="en-US" sz="1200" dirty="0"/>
              <a:t>3000mm</a:t>
            </a:r>
          </a:p>
        </p:txBody>
      </p:sp>
      <p:cxnSp>
        <p:nvCxnSpPr>
          <p:cNvPr id="96" name="Straight Arrow Connector 95">
            <a:extLst>
              <a:ext uri="{FF2B5EF4-FFF2-40B4-BE49-F238E27FC236}">
                <a16:creationId xmlns:a16="http://schemas.microsoft.com/office/drawing/2014/main" id="{6FD25735-8EEC-476A-849B-41DBF581B486}"/>
              </a:ext>
            </a:extLst>
          </p:cNvPr>
          <p:cNvCxnSpPr>
            <a:cxnSpLocks/>
          </p:cNvCxnSpPr>
          <p:nvPr/>
        </p:nvCxnSpPr>
        <p:spPr>
          <a:xfrm>
            <a:off x="439765" y="402320"/>
            <a:ext cx="3373801"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0" name="Straight Connector 99">
            <a:extLst>
              <a:ext uri="{FF2B5EF4-FFF2-40B4-BE49-F238E27FC236}">
                <a16:creationId xmlns:a16="http://schemas.microsoft.com/office/drawing/2014/main" id="{AD92B9B8-C777-4B44-A6E1-D943CCD8AEF5}"/>
              </a:ext>
            </a:extLst>
          </p:cNvPr>
          <p:cNvCxnSpPr>
            <a:cxnSpLocks/>
          </p:cNvCxnSpPr>
          <p:nvPr/>
        </p:nvCxnSpPr>
        <p:spPr>
          <a:xfrm flipV="1">
            <a:off x="431992" y="265285"/>
            <a:ext cx="7773" cy="2625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1F4659A-8460-4F77-BB75-E7F45775A696}"/>
              </a:ext>
            </a:extLst>
          </p:cNvPr>
          <p:cNvCxnSpPr>
            <a:cxnSpLocks/>
            <a:stCxn id="23" idx="1"/>
          </p:cNvCxnSpPr>
          <p:nvPr/>
        </p:nvCxnSpPr>
        <p:spPr>
          <a:xfrm flipH="1" flipV="1">
            <a:off x="8516595" y="2535169"/>
            <a:ext cx="1288589" cy="2"/>
          </a:xfrm>
          <a:prstGeom prst="line">
            <a:avLst/>
          </a:prstGeom>
        </p:spPr>
        <p:style>
          <a:lnRef idx="1">
            <a:schemeClr val="dk1"/>
          </a:lnRef>
          <a:fillRef idx="0">
            <a:schemeClr val="dk1"/>
          </a:fillRef>
          <a:effectRef idx="0">
            <a:schemeClr val="dk1"/>
          </a:effectRef>
          <a:fontRef idx="minor">
            <a:schemeClr val="tx1"/>
          </a:fontRef>
        </p:style>
      </p:cxnSp>
      <p:sp>
        <p:nvSpPr>
          <p:cNvPr id="56" name="TextBox 55">
            <a:extLst>
              <a:ext uri="{FF2B5EF4-FFF2-40B4-BE49-F238E27FC236}">
                <a16:creationId xmlns:a16="http://schemas.microsoft.com/office/drawing/2014/main" id="{4A952CA4-AFEF-4DD7-8F2A-20AAF5993144}"/>
              </a:ext>
            </a:extLst>
          </p:cNvPr>
          <p:cNvSpPr txBox="1"/>
          <p:nvPr/>
        </p:nvSpPr>
        <p:spPr>
          <a:xfrm>
            <a:off x="3380113" y="4802133"/>
            <a:ext cx="2082911" cy="646331"/>
          </a:xfrm>
          <a:prstGeom prst="rect">
            <a:avLst/>
          </a:prstGeom>
          <a:noFill/>
        </p:spPr>
        <p:txBody>
          <a:bodyPr wrap="square" rtlCol="0">
            <a:spAutoFit/>
          </a:bodyPr>
          <a:lstStyle/>
          <a:p>
            <a:r>
              <a:rPr lang="en-US" dirty="0"/>
              <a:t>Plain concrete1:3:6 100mm Thickness</a:t>
            </a:r>
          </a:p>
        </p:txBody>
      </p:sp>
      <p:sp>
        <p:nvSpPr>
          <p:cNvPr id="117" name="TextBox 116">
            <a:extLst>
              <a:ext uri="{FF2B5EF4-FFF2-40B4-BE49-F238E27FC236}">
                <a16:creationId xmlns:a16="http://schemas.microsoft.com/office/drawing/2014/main" id="{B0E842D5-39BE-44EF-96E4-EC02FD08296F}"/>
              </a:ext>
            </a:extLst>
          </p:cNvPr>
          <p:cNvSpPr txBox="1"/>
          <p:nvPr/>
        </p:nvSpPr>
        <p:spPr>
          <a:xfrm>
            <a:off x="8357003" y="3649238"/>
            <a:ext cx="439944" cy="219350"/>
          </a:xfrm>
          <a:prstGeom prst="rect">
            <a:avLst/>
          </a:prstGeom>
          <a:noFill/>
        </p:spPr>
        <p:txBody>
          <a:bodyPr wrap="square" rtlCol="0">
            <a:spAutoFit/>
          </a:bodyPr>
          <a:lstStyle/>
          <a:p>
            <a:r>
              <a:rPr lang="en-US" sz="1200" dirty="0"/>
              <a:t>G. L</a:t>
            </a:r>
          </a:p>
        </p:txBody>
      </p:sp>
      <p:cxnSp>
        <p:nvCxnSpPr>
          <p:cNvPr id="118" name="Straight Connector 117">
            <a:extLst>
              <a:ext uri="{FF2B5EF4-FFF2-40B4-BE49-F238E27FC236}">
                <a16:creationId xmlns:a16="http://schemas.microsoft.com/office/drawing/2014/main" id="{42221B5E-1B1D-4F61-91B8-14E7EF190971}"/>
              </a:ext>
            </a:extLst>
          </p:cNvPr>
          <p:cNvCxnSpPr>
            <a:cxnSpLocks/>
          </p:cNvCxnSpPr>
          <p:nvPr/>
        </p:nvCxnSpPr>
        <p:spPr>
          <a:xfrm flipH="1" flipV="1">
            <a:off x="7406257" y="3848712"/>
            <a:ext cx="1288589" cy="2"/>
          </a:xfrm>
          <a:prstGeom prst="line">
            <a:avLst/>
          </a:prstGeom>
        </p:spPr>
        <p:style>
          <a:lnRef idx="1">
            <a:schemeClr val="dk1"/>
          </a:lnRef>
          <a:fillRef idx="0">
            <a:schemeClr val="dk1"/>
          </a:fillRef>
          <a:effectRef idx="0">
            <a:schemeClr val="dk1"/>
          </a:effectRef>
          <a:fontRef idx="minor">
            <a:schemeClr val="tx1"/>
          </a:fontRef>
        </p:style>
      </p:cxnSp>
      <p:cxnSp>
        <p:nvCxnSpPr>
          <p:cNvPr id="5" name="Straight Arrow Connector 4">
            <a:extLst>
              <a:ext uri="{FF2B5EF4-FFF2-40B4-BE49-F238E27FC236}">
                <a16:creationId xmlns:a16="http://schemas.microsoft.com/office/drawing/2014/main" id="{4EE81F5B-DEBC-4CB9-94E0-846CE4B03B98}"/>
              </a:ext>
            </a:extLst>
          </p:cNvPr>
          <p:cNvCxnSpPr/>
          <p:nvPr/>
        </p:nvCxnSpPr>
        <p:spPr>
          <a:xfrm>
            <a:off x="7772400" y="3848712"/>
            <a:ext cx="0" cy="49815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76A01D77-2388-4F82-B771-8B515F532B91}"/>
              </a:ext>
            </a:extLst>
          </p:cNvPr>
          <p:cNvSpPr txBox="1"/>
          <p:nvPr/>
        </p:nvSpPr>
        <p:spPr>
          <a:xfrm rot="16200000">
            <a:off x="7516317" y="3806134"/>
            <a:ext cx="706095" cy="276999"/>
          </a:xfrm>
          <a:prstGeom prst="rect">
            <a:avLst/>
          </a:prstGeom>
          <a:noFill/>
        </p:spPr>
        <p:txBody>
          <a:bodyPr wrap="square" rtlCol="0">
            <a:spAutoFit/>
          </a:bodyPr>
          <a:lstStyle/>
          <a:p>
            <a:r>
              <a:rPr lang="en-US" sz="1200" dirty="0"/>
              <a:t>400</a:t>
            </a:r>
          </a:p>
        </p:txBody>
      </p:sp>
      <p:cxnSp>
        <p:nvCxnSpPr>
          <p:cNvPr id="8" name="Straight Connector 7">
            <a:extLst>
              <a:ext uri="{FF2B5EF4-FFF2-40B4-BE49-F238E27FC236}">
                <a16:creationId xmlns:a16="http://schemas.microsoft.com/office/drawing/2014/main" id="{03165F6A-2510-4E3B-8AAA-78918F738946}"/>
              </a:ext>
            </a:extLst>
          </p:cNvPr>
          <p:cNvCxnSpPr/>
          <p:nvPr/>
        </p:nvCxnSpPr>
        <p:spPr>
          <a:xfrm>
            <a:off x="7556500" y="4346866"/>
            <a:ext cx="494051" cy="0"/>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86CBC730-FA43-4E1C-871C-7AC7AB601C8E}"/>
              </a:ext>
            </a:extLst>
          </p:cNvPr>
          <p:cNvCxnSpPr>
            <a:cxnSpLocks/>
          </p:cNvCxnSpPr>
          <p:nvPr/>
        </p:nvCxnSpPr>
        <p:spPr>
          <a:xfrm>
            <a:off x="9792484" y="3087510"/>
            <a:ext cx="60376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27A04C3-D4D3-4C2B-BF6F-71642C0E492E}"/>
              </a:ext>
            </a:extLst>
          </p:cNvPr>
          <p:cNvCxnSpPr/>
          <p:nvPr/>
        </p:nvCxnSpPr>
        <p:spPr>
          <a:xfrm>
            <a:off x="9805184" y="2926080"/>
            <a:ext cx="0" cy="267569"/>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C5CE99B6-9EB3-4C3C-98D8-C6F70A314AC3}"/>
              </a:ext>
            </a:extLst>
          </p:cNvPr>
          <p:cNvCxnSpPr/>
          <p:nvPr/>
        </p:nvCxnSpPr>
        <p:spPr>
          <a:xfrm>
            <a:off x="10376684" y="2926080"/>
            <a:ext cx="0" cy="267569"/>
          </a:xfrm>
          <a:prstGeom prst="line">
            <a:avLst/>
          </a:prstGeom>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752A1C33-94DD-4A82-BAE4-8C348596B808}"/>
              </a:ext>
            </a:extLst>
          </p:cNvPr>
          <p:cNvSpPr txBox="1"/>
          <p:nvPr/>
        </p:nvSpPr>
        <p:spPr>
          <a:xfrm>
            <a:off x="9869229" y="2860235"/>
            <a:ext cx="483692" cy="461665"/>
          </a:xfrm>
          <a:prstGeom prst="rect">
            <a:avLst/>
          </a:prstGeom>
          <a:noFill/>
        </p:spPr>
        <p:txBody>
          <a:bodyPr wrap="square" rtlCol="0">
            <a:spAutoFit/>
          </a:bodyPr>
          <a:lstStyle/>
          <a:p>
            <a:r>
              <a:rPr lang="en-US" sz="1200" dirty="0"/>
              <a:t>400mm</a:t>
            </a:r>
          </a:p>
        </p:txBody>
      </p:sp>
      <p:sp>
        <p:nvSpPr>
          <p:cNvPr id="62" name="TextBox 61">
            <a:extLst>
              <a:ext uri="{FF2B5EF4-FFF2-40B4-BE49-F238E27FC236}">
                <a16:creationId xmlns:a16="http://schemas.microsoft.com/office/drawing/2014/main" id="{0A24C00E-E759-4B41-A486-17E033CBB211}"/>
              </a:ext>
            </a:extLst>
          </p:cNvPr>
          <p:cNvSpPr txBox="1"/>
          <p:nvPr/>
        </p:nvSpPr>
        <p:spPr>
          <a:xfrm>
            <a:off x="10635846" y="275775"/>
            <a:ext cx="1020526" cy="461665"/>
          </a:xfrm>
          <a:prstGeom prst="rect">
            <a:avLst/>
          </a:prstGeom>
          <a:noFill/>
        </p:spPr>
        <p:txBody>
          <a:bodyPr wrap="square" rtlCol="0">
            <a:spAutoFit/>
          </a:bodyPr>
          <a:lstStyle/>
          <a:p>
            <a:r>
              <a:rPr lang="en-US" sz="1200" dirty="0"/>
              <a:t>200mm Thickness</a:t>
            </a:r>
          </a:p>
        </p:txBody>
      </p:sp>
      <p:cxnSp>
        <p:nvCxnSpPr>
          <p:cNvPr id="40" name="Straight Arrow Connector 39">
            <a:extLst>
              <a:ext uri="{FF2B5EF4-FFF2-40B4-BE49-F238E27FC236}">
                <a16:creationId xmlns:a16="http://schemas.microsoft.com/office/drawing/2014/main" id="{65D8DB04-51BC-4EA4-8992-ED276D6522B6}"/>
              </a:ext>
            </a:extLst>
          </p:cNvPr>
          <p:cNvCxnSpPr>
            <a:cxnSpLocks/>
          </p:cNvCxnSpPr>
          <p:nvPr/>
        </p:nvCxnSpPr>
        <p:spPr>
          <a:xfrm>
            <a:off x="9934526" y="303532"/>
            <a:ext cx="316719"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53CE7BDE-FFBE-4613-BE96-DC9099B27E0F}"/>
              </a:ext>
            </a:extLst>
          </p:cNvPr>
          <p:cNvCxnSpPr/>
          <p:nvPr/>
        </p:nvCxnSpPr>
        <p:spPr>
          <a:xfrm>
            <a:off x="9920029" y="165033"/>
            <a:ext cx="0" cy="276999"/>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a:extLst>
              <a:ext uri="{FF2B5EF4-FFF2-40B4-BE49-F238E27FC236}">
                <a16:creationId xmlns:a16="http://schemas.microsoft.com/office/drawing/2014/main" id="{2F2DFFAB-6ADC-45D2-A9DF-AD87BDE53D68}"/>
              </a:ext>
            </a:extLst>
          </p:cNvPr>
          <p:cNvCxnSpPr/>
          <p:nvPr/>
        </p:nvCxnSpPr>
        <p:spPr>
          <a:xfrm>
            <a:off x="10237529" y="152333"/>
            <a:ext cx="0" cy="276999"/>
          </a:xfrm>
          <a:prstGeom prst="line">
            <a:avLst/>
          </a:prstGeom>
        </p:spPr>
        <p:style>
          <a:lnRef idx="1">
            <a:schemeClr val="dk1"/>
          </a:lnRef>
          <a:fillRef idx="0">
            <a:schemeClr val="dk1"/>
          </a:fillRef>
          <a:effectRef idx="0">
            <a:schemeClr val="dk1"/>
          </a:effectRef>
          <a:fontRef idx="minor">
            <a:schemeClr val="tx1"/>
          </a:fontRef>
        </p:style>
      </p:cxnSp>
      <p:cxnSp>
        <p:nvCxnSpPr>
          <p:cNvPr id="48" name="Connector: Curved 47">
            <a:extLst>
              <a:ext uri="{FF2B5EF4-FFF2-40B4-BE49-F238E27FC236}">
                <a16:creationId xmlns:a16="http://schemas.microsoft.com/office/drawing/2014/main" id="{EE07D6DF-1340-4B41-B56F-5AB802E3E52F}"/>
              </a:ext>
            </a:extLst>
          </p:cNvPr>
          <p:cNvCxnSpPr/>
          <p:nvPr/>
        </p:nvCxnSpPr>
        <p:spPr>
          <a:xfrm>
            <a:off x="10075227" y="303532"/>
            <a:ext cx="594632" cy="90779"/>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a:extLst>
              <a:ext uri="{FF2B5EF4-FFF2-40B4-BE49-F238E27FC236}">
                <a16:creationId xmlns:a16="http://schemas.microsoft.com/office/drawing/2014/main" id="{A44227A1-011B-473B-A7E1-043A866E40B5}"/>
              </a:ext>
            </a:extLst>
          </p:cNvPr>
          <p:cNvCxnSpPr>
            <a:cxnSpLocks/>
          </p:cNvCxnSpPr>
          <p:nvPr/>
        </p:nvCxnSpPr>
        <p:spPr>
          <a:xfrm>
            <a:off x="9668612" y="3422715"/>
            <a:ext cx="85133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C91901A-F03E-46B8-B4CD-771231405C1A}"/>
              </a:ext>
            </a:extLst>
          </p:cNvPr>
          <p:cNvCxnSpPr/>
          <p:nvPr/>
        </p:nvCxnSpPr>
        <p:spPr>
          <a:xfrm>
            <a:off x="9668612" y="3264640"/>
            <a:ext cx="0" cy="326945"/>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a:extLst>
              <a:ext uri="{FF2B5EF4-FFF2-40B4-BE49-F238E27FC236}">
                <a16:creationId xmlns:a16="http://schemas.microsoft.com/office/drawing/2014/main" id="{EBFAF981-8465-4FF6-BEFF-C3077A4A9932}"/>
              </a:ext>
            </a:extLst>
          </p:cNvPr>
          <p:cNvCxnSpPr/>
          <p:nvPr/>
        </p:nvCxnSpPr>
        <p:spPr>
          <a:xfrm>
            <a:off x="10519942" y="3248616"/>
            <a:ext cx="0" cy="326945"/>
          </a:xfrm>
          <a:prstGeom prst="line">
            <a:avLst/>
          </a:prstGeom>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00842A8D-09E1-41A8-B6F0-E2D7089D9DD4}"/>
              </a:ext>
            </a:extLst>
          </p:cNvPr>
          <p:cNvSpPr txBox="1"/>
          <p:nvPr/>
        </p:nvSpPr>
        <p:spPr>
          <a:xfrm>
            <a:off x="9878702" y="3230130"/>
            <a:ext cx="527016" cy="461665"/>
          </a:xfrm>
          <a:prstGeom prst="rect">
            <a:avLst/>
          </a:prstGeom>
          <a:noFill/>
        </p:spPr>
        <p:txBody>
          <a:bodyPr wrap="square" rtlCol="0">
            <a:spAutoFit/>
          </a:bodyPr>
          <a:lstStyle/>
          <a:p>
            <a:r>
              <a:rPr lang="en-US" sz="1200" dirty="0"/>
              <a:t>600mm</a:t>
            </a:r>
          </a:p>
        </p:txBody>
      </p:sp>
      <p:sp>
        <p:nvSpPr>
          <p:cNvPr id="58" name="Text Box 313">
            <a:extLst>
              <a:ext uri="{FF2B5EF4-FFF2-40B4-BE49-F238E27FC236}">
                <a16:creationId xmlns:a16="http://schemas.microsoft.com/office/drawing/2014/main" id="{48182BFF-B000-4712-A18C-62EA15737791}"/>
              </a:ext>
            </a:extLst>
          </p:cNvPr>
          <p:cNvSpPr txBox="1">
            <a:spLocks noChangeArrowheads="1"/>
          </p:cNvSpPr>
          <p:nvPr/>
        </p:nvSpPr>
        <p:spPr bwMode="auto">
          <a:xfrm>
            <a:off x="4264469" y="6313805"/>
            <a:ext cx="45977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b="1" dirty="0" err="1"/>
              <a:t>Shidyab</a:t>
            </a:r>
            <a:r>
              <a:rPr lang="en-US" altLang="ja-JP" sz="1600" b="1" dirty="0"/>
              <a:t> Health Center  - Fence </a:t>
            </a:r>
          </a:p>
        </p:txBody>
      </p:sp>
      <p:pic>
        <p:nvPicPr>
          <p:cNvPr id="59" name="Picture 58">
            <a:extLst>
              <a:ext uri="{FF2B5EF4-FFF2-40B4-BE49-F238E27FC236}">
                <a16:creationId xmlns:a16="http://schemas.microsoft.com/office/drawing/2014/main" id="{D8F94D79-C792-436D-8B84-24041AE16A82}"/>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36994" y="5931351"/>
            <a:ext cx="1728000" cy="648000"/>
          </a:xfrm>
          <a:prstGeom prst="rect">
            <a:avLst/>
          </a:prstGeom>
          <a:noFill/>
          <a:ln>
            <a:noFill/>
          </a:ln>
        </p:spPr>
      </p:pic>
      <p:sp>
        <p:nvSpPr>
          <p:cNvPr id="61" name="Text Box 314">
            <a:extLst>
              <a:ext uri="{FF2B5EF4-FFF2-40B4-BE49-F238E27FC236}">
                <a16:creationId xmlns:a16="http://schemas.microsoft.com/office/drawing/2014/main" id="{53100BA8-546A-4195-817D-1BFC1551C59C}"/>
              </a:ext>
            </a:extLst>
          </p:cNvPr>
          <p:cNvSpPr txBox="1">
            <a:spLocks noChangeArrowheads="1"/>
          </p:cNvSpPr>
          <p:nvPr/>
        </p:nvSpPr>
        <p:spPr bwMode="auto">
          <a:xfrm>
            <a:off x="9349133" y="6378205"/>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Harith Mohammed</a:t>
            </a:r>
          </a:p>
        </p:txBody>
      </p:sp>
      <p:sp>
        <p:nvSpPr>
          <p:cNvPr id="63" name="Text Box 312">
            <a:extLst>
              <a:ext uri="{FF2B5EF4-FFF2-40B4-BE49-F238E27FC236}">
                <a16:creationId xmlns:a16="http://schemas.microsoft.com/office/drawing/2014/main" id="{DD07030F-A7C3-49C8-87F0-605946319EF8}"/>
              </a:ext>
            </a:extLst>
          </p:cNvPr>
          <p:cNvSpPr txBox="1">
            <a:spLocks noChangeArrowheads="1"/>
          </p:cNvSpPr>
          <p:nvPr/>
        </p:nvSpPr>
        <p:spPr bwMode="auto">
          <a:xfrm>
            <a:off x="9581300" y="5855290"/>
            <a:ext cx="204940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September  2021</a:t>
            </a:r>
            <a:endParaRPr lang="ja-JP" altLang="en-US" sz="1000" dirty="0"/>
          </a:p>
        </p:txBody>
      </p:sp>
    </p:spTree>
    <p:extLst>
      <p:ext uri="{BB962C8B-B14F-4D97-AF65-F5344CB8AC3E}">
        <p14:creationId xmlns:p14="http://schemas.microsoft.com/office/powerpoint/2010/main" val="336515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162">
            <a:extLst>
              <a:ext uri="{FF2B5EF4-FFF2-40B4-BE49-F238E27FC236}">
                <a16:creationId xmlns:a16="http://schemas.microsoft.com/office/drawing/2014/main" id="{A571DC87-6A53-4EA9-8806-3DB26DAC6277}"/>
              </a:ext>
            </a:extLst>
          </p:cNvPr>
          <p:cNvSpPr/>
          <p:nvPr/>
        </p:nvSpPr>
        <p:spPr>
          <a:xfrm>
            <a:off x="2537459" y="1143192"/>
            <a:ext cx="3044338" cy="3774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2" name="Rectangle 161">
            <a:extLst>
              <a:ext uri="{FF2B5EF4-FFF2-40B4-BE49-F238E27FC236}">
                <a16:creationId xmlns:a16="http://schemas.microsoft.com/office/drawing/2014/main" id="{D1528D3D-E485-414B-B404-6C4CFDC87979}"/>
              </a:ext>
            </a:extLst>
          </p:cNvPr>
          <p:cNvSpPr/>
          <p:nvPr/>
        </p:nvSpPr>
        <p:spPr>
          <a:xfrm>
            <a:off x="2737261" y="1285148"/>
            <a:ext cx="2695123" cy="34796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4C219E1D-FF23-4365-942F-B670F904E1E2}"/>
              </a:ext>
            </a:extLst>
          </p:cNvPr>
          <p:cNvSpPr txBox="1"/>
          <p:nvPr/>
        </p:nvSpPr>
        <p:spPr>
          <a:xfrm>
            <a:off x="3649046" y="540239"/>
            <a:ext cx="401296" cy="325614"/>
          </a:xfrm>
          <a:prstGeom prst="rect">
            <a:avLst/>
          </a:prstGeom>
          <a:noFill/>
        </p:spPr>
        <p:txBody>
          <a:bodyPr wrap="square" rtlCol="0">
            <a:spAutoFit/>
          </a:bodyPr>
          <a:lstStyle/>
          <a:p>
            <a:r>
              <a:rPr lang="en-US" dirty="0"/>
              <a:t>A</a:t>
            </a:r>
          </a:p>
        </p:txBody>
      </p:sp>
      <p:sp>
        <p:nvSpPr>
          <p:cNvPr id="35" name="Rectangle 34">
            <a:extLst>
              <a:ext uri="{FF2B5EF4-FFF2-40B4-BE49-F238E27FC236}">
                <a16:creationId xmlns:a16="http://schemas.microsoft.com/office/drawing/2014/main" id="{C56FCCC8-3028-4693-9D3C-90D7E26C1726}"/>
              </a:ext>
            </a:extLst>
          </p:cNvPr>
          <p:cNvSpPr>
            <a:spLocks/>
          </p:cNvSpPr>
          <p:nvPr/>
        </p:nvSpPr>
        <p:spPr>
          <a:xfrm>
            <a:off x="3535739" y="813657"/>
            <a:ext cx="989017" cy="756577"/>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D14282F-CACA-4DB0-9018-4800E1070867}"/>
              </a:ext>
            </a:extLst>
          </p:cNvPr>
          <p:cNvSpPr>
            <a:spLocks/>
          </p:cNvSpPr>
          <p:nvPr/>
        </p:nvSpPr>
        <p:spPr>
          <a:xfrm>
            <a:off x="4188620" y="1079683"/>
            <a:ext cx="45719" cy="2538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a:extLst>
              <a:ext uri="{FF2B5EF4-FFF2-40B4-BE49-F238E27FC236}">
                <a16:creationId xmlns:a16="http://schemas.microsoft.com/office/drawing/2014/main" id="{BE29924C-FD67-4548-BD74-4045ED0D6F54}"/>
              </a:ext>
            </a:extLst>
          </p:cNvPr>
          <p:cNvCxnSpPr>
            <a:cxnSpLocks/>
          </p:cNvCxnSpPr>
          <p:nvPr/>
        </p:nvCxnSpPr>
        <p:spPr>
          <a:xfrm>
            <a:off x="3535739" y="1775699"/>
            <a:ext cx="992122"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EAFB5EC6-119A-4835-A5B1-F1DFED873E23}"/>
              </a:ext>
            </a:extLst>
          </p:cNvPr>
          <p:cNvCxnSpPr>
            <a:cxnSpLocks/>
          </p:cNvCxnSpPr>
          <p:nvPr/>
        </p:nvCxnSpPr>
        <p:spPr>
          <a:xfrm>
            <a:off x="3535739" y="1679964"/>
            <a:ext cx="0" cy="170194"/>
          </a:xfrm>
          <a:prstGeom prst="line">
            <a:avLst/>
          </a:prstGeom>
        </p:spPr>
        <p:style>
          <a:lnRef idx="1">
            <a:schemeClr val="dk1"/>
          </a:lnRef>
          <a:fillRef idx="0">
            <a:schemeClr val="dk1"/>
          </a:fillRef>
          <a:effectRef idx="0">
            <a:schemeClr val="dk1"/>
          </a:effectRef>
          <a:fontRef idx="minor">
            <a:schemeClr val="tx1"/>
          </a:fontRef>
        </p:style>
      </p:cxnSp>
      <p:cxnSp>
        <p:nvCxnSpPr>
          <p:cNvPr id="105" name="Straight Connector 104">
            <a:extLst>
              <a:ext uri="{FF2B5EF4-FFF2-40B4-BE49-F238E27FC236}">
                <a16:creationId xmlns:a16="http://schemas.microsoft.com/office/drawing/2014/main" id="{772FDB3F-D8AF-4C19-9FAE-58FB7E9400DE}"/>
              </a:ext>
            </a:extLst>
          </p:cNvPr>
          <p:cNvCxnSpPr>
            <a:cxnSpLocks/>
          </p:cNvCxnSpPr>
          <p:nvPr/>
        </p:nvCxnSpPr>
        <p:spPr>
          <a:xfrm>
            <a:off x="4526620" y="1695920"/>
            <a:ext cx="0" cy="170194"/>
          </a:xfrm>
          <a:prstGeom prst="line">
            <a:avLst/>
          </a:prstGeom>
        </p:spPr>
        <p:style>
          <a:lnRef idx="1">
            <a:schemeClr val="dk1"/>
          </a:lnRef>
          <a:fillRef idx="0">
            <a:schemeClr val="dk1"/>
          </a:fillRef>
          <a:effectRef idx="0">
            <a:schemeClr val="dk1"/>
          </a:effectRef>
          <a:fontRef idx="minor">
            <a:schemeClr val="tx1"/>
          </a:fontRef>
        </p:style>
      </p:cxnSp>
      <p:sp>
        <p:nvSpPr>
          <p:cNvPr id="48" name="TextBox 47">
            <a:extLst>
              <a:ext uri="{FF2B5EF4-FFF2-40B4-BE49-F238E27FC236}">
                <a16:creationId xmlns:a16="http://schemas.microsoft.com/office/drawing/2014/main" id="{A5531334-3DC6-46CD-BA09-D255034318CF}"/>
              </a:ext>
            </a:extLst>
          </p:cNvPr>
          <p:cNvSpPr txBox="1"/>
          <p:nvPr/>
        </p:nvSpPr>
        <p:spPr>
          <a:xfrm>
            <a:off x="3665652" y="1780390"/>
            <a:ext cx="755259" cy="276999"/>
          </a:xfrm>
          <a:prstGeom prst="rect">
            <a:avLst/>
          </a:prstGeom>
          <a:noFill/>
        </p:spPr>
        <p:txBody>
          <a:bodyPr wrap="square" rtlCol="0">
            <a:spAutoFit/>
          </a:bodyPr>
          <a:lstStyle/>
          <a:p>
            <a:r>
              <a:rPr lang="en-US" sz="1200" dirty="0"/>
              <a:t>4600mm</a:t>
            </a:r>
          </a:p>
        </p:txBody>
      </p:sp>
      <p:cxnSp>
        <p:nvCxnSpPr>
          <p:cNvPr id="5" name="Straight Connector 4">
            <a:extLst>
              <a:ext uri="{FF2B5EF4-FFF2-40B4-BE49-F238E27FC236}">
                <a16:creationId xmlns:a16="http://schemas.microsoft.com/office/drawing/2014/main" id="{0FCF4F0C-FB8B-4427-9BD2-7CF13434FE0A}"/>
              </a:ext>
            </a:extLst>
          </p:cNvPr>
          <p:cNvCxnSpPr>
            <a:cxnSpLocks/>
          </p:cNvCxnSpPr>
          <p:nvPr/>
        </p:nvCxnSpPr>
        <p:spPr>
          <a:xfrm>
            <a:off x="4044576" y="716749"/>
            <a:ext cx="0" cy="964434"/>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87143C1F-6F40-450F-8E0E-23B8BBBD1605}"/>
              </a:ext>
            </a:extLst>
          </p:cNvPr>
          <p:cNvCxnSpPr/>
          <p:nvPr/>
        </p:nvCxnSpPr>
        <p:spPr>
          <a:xfrm flipH="1">
            <a:off x="3859046" y="716749"/>
            <a:ext cx="1855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Straight Arrow Connector 98">
            <a:extLst>
              <a:ext uri="{FF2B5EF4-FFF2-40B4-BE49-F238E27FC236}">
                <a16:creationId xmlns:a16="http://schemas.microsoft.com/office/drawing/2014/main" id="{F0CC03F4-C408-46B4-B6CB-602FEAE9E544}"/>
              </a:ext>
            </a:extLst>
          </p:cNvPr>
          <p:cNvCxnSpPr/>
          <p:nvPr/>
        </p:nvCxnSpPr>
        <p:spPr>
          <a:xfrm flipH="1">
            <a:off x="3863872" y="1681183"/>
            <a:ext cx="1855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0" name="TextBox 99">
            <a:extLst>
              <a:ext uri="{FF2B5EF4-FFF2-40B4-BE49-F238E27FC236}">
                <a16:creationId xmlns:a16="http://schemas.microsoft.com/office/drawing/2014/main" id="{B3F2DD7E-168F-4770-B64F-46E4BD4D9242}"/>
              </a:ext>
            </a:extLst>
          </p:cNvPr>
          <p:cNvSpPr txBox="1"/>
          <p:nvPr/>
        </p:nvSpPr>
        <p:spPr>
          <a:xfrm>
            <a:off x="3682736" y="1516186"/>
            <a:ext cx="303132" cy="274971"/>
          </a:xfrm>
          <a:prstGeom prst="rect">
            <a:avLst/>
          </a:prstGeom>
          <a:noFill/>
        </p:spPr>
        <p:txBody>
          <a:bodyPr wrap="square" rtlCol="0">
            <a:spAutoFit/>
          </a:bodyPr>
          <a:lstStyle/>
          <a:p>
            <a:r>
              <a:rPr lang="en-US" dirty="0"/>
              <a:t>A</a:t>
            </a:r>
          </a:p>
        </p:txBody>
      </p:sp>
      <p:cxnSp>
        <p:nvCxnSpPr>
          <p:cNvPr id="18" name="Straight Connector 17">
            <a:extLst>
              <a:ext uri="{FF2B5EF4-FFF2-40B4-BE49-F238E27FC236}">
                <a16:creationId xmlns:a16="http://schemas.microsoft.com/office/drawing/2014/main" id="{FE084133-27C6-4CD1-A5F0-8E956EE766C9}"/>
              </a:ext>
            </a:extLst>
          </p:cNvPr>
          <p:cNvCxnSpPr>
            <a:cxnSpLocks/>
          </p:cNvCxnSpPr>
          <p:nvPr/>
        </p:nvCxnSpPr>
        <p:spPr>
          <a:xfrm flipH="1">
            <a:off x="8369206" y="1590535"/>
            <a:ext cx="2946494" cy="23878"/>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67508FB-C933-4B06-9127-67111EB7C461}"/>
              </a:ext>
            </a:extLst>
          </p:cNvPr>
          <p:cNvCxnSpPr>
            <a:cxnSpLocks/>
          </p:cNvCxnSpPr>
          <p:nvPr/>
        </p:nvCxnSpPr>
        <p:spPr>
          <a:xfrm flipV="1">
            <a:off x="9664699" y="699065"/>
            <a:ext cx="508001" cy="8658"/>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3" name="Freeform: Shape 22">
            <a:extLst>
              <a:ext uri="{FF2B5EF4-FFF2-40B4-BE49-F238E27FC236}">
                <a16:creationId xmlns:a16="http://schemas.microsoft.com/office/drawing/2014/main" id="{0C9C3B5D-295E-488B-98F0-603039AB0DF3}"/>
              </a:ext>
            </a:extLst>
          </p:cNvPr>
          <p:cNvSpPr/>
          <p:nvPr/>
        </p:nvSpPr>
        <p:spPr>
          <a:xfrm>
            <a:off x="8376195" y="1299611"/>
            <a:ext cx="1491701" cy="225673"/>
          </a:xfrm>
          <a:custGeom>
            <a:avLst/>
            <a:gdLst>
              <a:gd name="connsiteX0" fmla="*/ 1333500 w 1333500"/>
              <a:gd name="connsiteY0" fmla="*/ 0 h 304800"/>
              <a:gd name="connsiteX1" fmla="*/ 0 w 1333500"/>
              <a:gd name="connsiteY1" fmla="*/ 304800 h 304800"/>
              <a:gd name="connsiteX0" fmla="*/ 1333500 w 1333500"/>
              <a:gd name="connsiteY0" fmla="*/ 0 h 304800"/>
              <a:gd name="connsiteX1" fmla="*/ 609600 w 1333500"/>
              <a:gd name="connsiteY1" fmla="*/ 63500 h 304800"/>
              <a:gd name="connsiteX2" fmla="*/ 0 w 1333500"/>
              <a:gd name="connsiteY2" fmla="*/ 304800 h 304800"/>
              <a:gd name="connsiteX0" fmla="*/ 1333500 w 1333500"/>
              <a:gd name="connsiteY0" fmla="*/ 0 h 304800"/>
              <a:gd name="connsiteX1" fmla="*/ 609600 w 1333500"/>
              <a:gd name="connsiteY1" fmla="*/ 63500 h 304800"/>
              <a:gd name="connsiteX2" fmla="*/ 330200 w 1333500"/>
              <a:gd name="connsiteY2" fmla="*/ 152401 h 304800"/>
              <a:gd name="connsiteX3" fmla="*/ 0 w 1333500"/>
              <a:gd name="connsiteY3" fmla="*/ 304800 h 304800"/>
              <a:gd name="connsiteX0" fmla="*/ 1333500 w 1333500"/>
              <a:gd name="connsiteY0" fmla="*/ 0 h 304800"/>
              <a:gd name="connsiteX1" fmla="*/ 609600 w 1333500"/>
              <a:gd name="connsiteY1" fmla="*/ 88900 h 304800"/>
              <a:gd name="connsiteX2" fmla="*/ 330200 w 1333500"/>
              <a:gd name="connsiteY2" fmla="*/ 152401 h 304800"/>
              <a:gd name="connsiteX3" fmla="*/ 0 w 1333500"/>
              <a:gd name="connsiteY3" fmla="*/ 304800 h 304800"/>
              <a:gd name="connsiteX0" fmla="*/ 1333500 w 1333500"/>
              <a:gd name="connsiteY0" fmla="*/ 0 h 304800"/>
              <a:gd name="connsiteX1" fmla="*/ 609600 w 1333500"/>
              <a:gd name="connsiteY1" fmla="*/ 88900 h 304800"/>
              <a:gd name="connsiteX2" fmla="*/ 317500 w 1333500"/>
              <a:gd name="connsiteY2" fmla="*/ 190502 h 304800"/>
              <a:gd name="connsiteX3" fmla="*/ 0 w 1333500"/>
              <a:gd name="connsiteY3" fmla="*/ 304800 h 304800"/>
              <a:gd name="connsiteX0" fmla="*/ 1333500 w 1333500"/>
              <a:gd name="connsiteY0" fmla="*/ 0 h 304800"/>
              <a:gd name="connsiteX1" fmla="*/ 927100 w 1333500"/>
              <a:gd name="connsiteY1" fmla="*/ 25400 h 304800"/>
              <a:gd name="connsiteX2" fmla="*/ 609600 w 1333500"/>
              <a:gd name="connsiteY2" fmla="*/ 88900 h 304800"/>
              <a:gd name="connsiteX3" fmla="*/ 317500 w 1333500"/>
              <a:gd name="connsiteY3" fmla="*/ 190502 h 304800"/>
              <a:gd name="connsiteX4" fmla="*/ 0 w 1333500"/>
              <a:gd name="connsiteY4" fmla="*/ 304800 h 304800"/>
              <a:gd name="connsiteX0" fmla="*/ 1333500 w 1333500"/>
              <a:gd name="connsiteY0" fmla="*/ 0 h 304800"/>
              <a:gd name="connsiteX1" fmla="*/ 927100 w 1333500"/>
              <a:gd name="connsiteY1" fmla="*/ 25400 h 304800"/>
              <a:gd name="connsiteX2" fmla="*/ 609600 w 1333500"/>
              <a:gd name="connsiteY2" fmla="*/ 88900 h 304800"/>
              <a:gd name="connsiteX3" fmla="*/ 265210 w 1333500"/>
              <a:gd name="connsiteY3" fmla="*/ 190503 h 304800"/>
              <a:gd name="connsiteX4" fmla="*/ 0 w 1333500"/>
              <a:gd name="connsiteY4" fmla="*/ 304800 h 304800"/>
              <a:gd name="connsiteX0" fmla="*/ 1333500 w 1333500"/>
              <a:gd name="connsiteY0" fmla="*/ 0 h 304800"/>
              <a:gd name="connsiteX1" fmla="*/ 927100 w 1333500"/>
              <a:gd name="connsiteY1" fmla="*/ 25400 h 304800"/>
              <a:gd name="connsiteX2" fmla="*/ 609600 w 1333500"/>
              <a:gd name="connsiteY2" fmla="*/ 88900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609600 w 1333500"/>
              <a:gd name="connsiteY2" fmla="*/ 121631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596528 w 1333500"/>
              <a:gd name="connsiteY2" fmla="*/ 105266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88900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88900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88900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88900 h 304800"/>
              <a:gd name="connsiteX3" fmla="*/ 265210 w 1333500"/>
              <a:gd name="connsiteY3" fmla="*/ 223233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88900 h 304800"/>
              <a:gd name="connsiteX3" fmla="*/ 265210 w 1333500"/>
              <a:gd name="connsiteY3" fmla="*/ 189727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88900 h 304800"/>
              <a:gd name="connsiteX3" fmla="*/ 270954 w 1333500"/>
              <a:gd name="connsiteY3" fmla="*/ 215456 h 304800"/>
              <a:gd name="connsiteX4" fmla="*/ 0 w 1333500"/>
              <a:gd name="connsiteY4" fmla="*/ 304800 h 304800"/>
              <a:gd name="connsiteX0" fmla="*/ 1333500 w 1333500"/>
              <a:gd name="connsiteY0" fmla="*/ 0 h 304800"/>
              <a:gd name="connsiteX1" fmla="*/ 927100 w 1333500"/>
              <a:gd name="connsiteY1" fmla="*/ 25400 h 304800"/>
              <a:gd name="connsiteX2" fmla="*/ 622673 w 1333500"/>
              <a:gd name="connsiteY2" fmla="*/ 114629 h 304800"/>
              <a:gd name="connsiteX3" fmla="*/ 270954 w 1333500"/>
              <a:gd name="connsiteY3" fmla="*/ 215456 h 304800"/>
              <a:gd name="connsiteX4" fmla="*/ 0 w 1333500"/>
              <a:gd name="connsiteY4" fmla="*/ 304800 h 304800"/>
              <a:gd name="connsiteX0" fmla="*/ 1333500 w 1333500"/>
              <a:gd name="connsiteY0" fmla="*/ 0 h 304800"/>
              <a:gd name="connsiteX1" fmla="*/ 927100 w 1333500"/>
              <a:gd name="connsiteY1" fmla="*/ 33976 h 304800"/>
              <a:gd name="connsiteX2" fmla="*/ 622673 w 1333500"/>
              <a:gd name="connsiteY2" fmla="*/ 114629 h 304800"/>
              <a:gd name="connsiteX3" fmla="*/ 270954 w 1333500"/>
              <a:gd name="connsiteY3" fmla="*/ 215456 h 304800"/>
              <a:gd name="connsiteX4" fmla="*/ 0 w 1333500"/>
              <a:gd name="connsiteY4" fmla="*/ 304800 h 304800"/>
              <a:gd name="connsiteX0" fmla="*/ 1333500 w 1333500"/>
              <a:gd name="connsiteY0" fmla="*/ 0 h 304800"/>
              <a:gd name="connsiteX1" fmla="*/ 927100 w 1333500"/>
              <a:gd name="connsiteY1" fmla="*/ 33976 h 304800"/>
              <a:gd name="connsiteX2" fmla="*/ 622673 w 1333500"/>
              <a:gd name="connsiteY2" fmla="*/ 97476 h 304800"/>
              <a:gd name="connsiteX3" fmla="*/ 270954 w 1333500"/>
              <a:gd name="connsiteY3" fmla="*/ 215456 h 304800"/>
              <a:gd name="connsiteX4" fmla="*/ 0 w 1333500"/>
              <a:gd name="connsiteY4" fmla="*/ 304800 h 304800"/>
              <a:gd name="connsiteX0" fmla="*/ 1333500 w 1333500"/>
              <a:gd name="connsiteY0" fmla="*/ 0 h 304800"/>
              <a:gd name="connsiteX1" fmla="*/ 927100 w 1333500"/>
              <a:gd name="connsiteY1" fmla="*/ 33976 h 304800"/>
              <a:gd name="connsiteX2" fmla="*/ 622673 w 1333500"/>
              <a:gd name="connsiteY2" fmla="*/ 97476 h 304800"/>
              <a:gd name="connsiteX3" fmla="*/ 270954 w 1333500"/>
              <a:gd name="connsiteY3" fmla="*/ 215456 h 304800"/>
              <a:gd name="connsiteX4" fmla="*/ 0 w 1333500"/>
              <a:gd name="connsiteY4" fmla="*/ 304800 h 304800"/>
              <a:gd name="connsiteX0" fmla="*/ 1333500 w 1333500"/>
              <a:gd name="connsiteY0" fmla="*/ 0 h 304800"/>
              <a:gd name="connsiteX1" fmla="*/ 927100 w 1333500"/>
              <a:gd name="connsiteY1" fmla="*/ 33976 h 304800"/>
              <a:gd name="connsiteX2" fmla="*/ 622673 w 1333500"/>
              <a:gd name="connsiteY2" fmla="*/ 97476 h 304800"/>
              <a:gd name="connsiteX3" fmla="*/ 270954 w 1333500"/>
              <a:gd name="connsiteY3" fmla="*/ 215456 h 304800"/>
              <a:gd name="connsiteX4" fmla="*/ 0 w 1333500"/>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3500" h="304800">
                <a:moveTo>
                  <a:pt x="1333500" y="0"/>
                </a:moveTo>
                <a:cubicBezTo>
                  <a:pt x="1265767" y="6350"/>
                  <a:pt x="1045571" y="17730"/>
                  <a:pt x="927100" y="33976"/>
                </a:cubicBezTo>
                <a:cubicBezTo>
                  <a:pt x="808629" y="50222"/>
                  <a:pt x="965513" y="29194"/>
                  <a:pt x="622673" y="97476"/>
                </a:cubicBezTo>
                <a:cubicBezTo>
                  <a:pt x="-1324" y="315791"/>
                  <a:pt x="372554" y="175239"/>
                  <a:pt x="270954" y="215456"/>
                </a:cubicBezTo>
                <a:cubicBezTo>
                  <a:pt x="169354" y="255673"/>
                  <a:pt x="63500" y="283634"/>
                  <a:pt x="0" y="304800"/>
                </a:cubicBezTo>
              </a:path>
            </a:pathLst>
          </a:cu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A6EA877-2DC9-44AC-B45F-8049B6EE3A1E}"/>
              </a:ext>
            </a:extLst>
          </p:cNvPr>
          <p:cNvSpPr/>
          <p:nvPr/>
        </p:nvSpPr>
        <p:spPr>
          <a:xfrm>
            <a:off x="9892356" y="1300653"/>
            <a:ext cx="1362386" cy="208643"/>
          </a:xfrm>
          <a:custGeom>
            <a:avLst/>
            <a:gdLst>
              <a:gd name="connsiteX0" fmla="*/ 0 w 990600"/>
              <a:gd name="connsiteY0" fmla="*/ 0 h 190500"/>
              <a:gd name="connsiteX1" fmla="*/ 990600 w 990600"/>
              <a:gd name="connsiteY1" fmla="*/ 190500 h 190500"/>
              <a:gd name="connsiteX0" fmla="*/ 0 w 990600"/>
              <a:gd name="connsiteY0" fmla="*/ 0 h 190500"/>
              <a:gd name="connsiteX1" fmla="*/ 419100 w 990600"/>
              <a:gd name="connsiteY1" fmla="*/ 38100 h 190500"/>
              <a:gd name="connsiteX2" fmla="*/ 990600 w 990600"/>
              <a:gd name="connsiteY2" fmla="*/ 190500 h 190500"/>
              <a:gd name="connsiteX0" fmla="*/ 0 w 990600"/>
              <a:gd name="connsiteY0" fmla="*/ 0 h 190500"/>
              <a:gd name="connsiteX1" fmla="*/ 419100 w 990600"/>
              <a:gd name="connsiteY1" fmla="*/ 38100 h 190500"/>
              <a:gd name="connsiteX2" fmla="*/ 736600 w 990600"/>
              <a:gd name="connsiteY2" fmla="*/ 63500 h 190500"/>
              <a:gd name="connsiteX3" fmla="*/ 990600 w 990600"/>
              <a:gd name="connsiteY3" fmla="*/ 190500 h 190500"/>
              <a:gd name="connsiteX0" fmla="*/ 0 w 990600"/>
              <a:gd name="connsiteY0" fmla="*/ 0 h 190500"/>
              <a:gd name="connsiteX1" fmla="*/ 419100 w 990600"/>
              <a:gd name="connsiteY1" fmla="*/ 38100 h 190500"/>
              <a:gd name="connsiteX2" fmla="*/ 736600 w 990600"/>
              <a:gd name="connsiteY2" fmla="*/ 101600 h 190500"/>
              <a:gd name="connsiteX3" fmla="*/ 990600 w 990600"/>
              <a:gd name="connsiteY3" fmla="*/ 190500 h 190500"/>
              <a:gd name="connsiteX0" fmla="*/ 0 w 990600"/>
              <a:gd name="connsiteY0" fmla="*/ 0 h 190500"/>
              <a:gd name="connsiteX1" fmla="*/ 406268 w 990600"/>
              <a:gd name="connsiteY1" fmla="*/ 62149 h 190500"/>
              <a:gd name="connsiteX2" fmla="*/ 736600 w 990600"/>
              <a:gd name="connsiteY2" fmla="*/ 101600 h 190500"/>
              <a:gd name="connsiteX3" fmla="*/ 990600 w 990600"/>
              <a:gd name="connsiteY3" fmla="*/ 190500 h 190500"/>
              <a:gd name="connsiteX0" fmla="*/ 0 w 990600"/>
              <a:gd name="connsiteY0" fmla="*/ 0 h 190500"/>
              <a:gd name="connsiteX1" fmla="*/ 406268 w 990600"/>
              <a:gd name="connsiteY1" fmla="*/ 62149 h 190500"/>
              <a:gd name="connsiteX2" fmla="*/ 710937 w 990600"/>
              <a:gd name="connsiteY2" fmla="*/ 137674 h 190500"/>
              <a:gd name="connsiteX3" fmla="*/ 990600 w 990600"/>
              <a:gd name="connsiteY3" fmla="*/ 190500 h 190500"/>
              <a:gd name="connsiteX0" fmla="*/ 0 w 990600"/>
              <a:gd name="connsiteY0" fmla="*/ 0 h 214550"/>
              <a:gd name="connsiteX1" fmla="*/ 406268 w 990600"/>
              <a:gd name="connsiteY1" fmla="*/ 62149 h 214550"/>
              <a:gd name="connsiteX2" fmla="*/ 710937 w 990600"/>
              <a:gd name="connsiteY2" fmla="*/ 137674 h 214550"/>
              <a:gd name="connsiteX3" fmla="*/ 990600 w 990600"/>
              <a:gd name="connsiteY3" fmla="*/ 214550 h 214550"/>
            </a:gdLst>
            <a:ahLst/>
            <a:cxnLst>
              <a:cxn ang="0">
                <a:pos x="connsiteX0" y="connsiteY0"/>
              </a:cxn>
              <a:cxn ang="0">
                <a:pos x="connsiteX1" y="connsiteY1"/>
              </a:cxn>
              <a:cxn ang="0">
                <a:pos x="connsiteX2" y="connsiteY2"/>
              </a:cxn>
              <a:cxn ang="0">
                <a:pos x="connsiteX3" y="connsiteY3"/>
              </a:cxn>
            </a:cxnLst>
            <a:rect l="l" t="t" r="r" b="b"/>
            <a:pathLst>
              <a:path w="990600" h="214550">
                <a:moveTo>
                  <a:pt x="0" y="0"/>
                </a:moveTo>
                <a:cubicBezTo>
                  <a:pt x="122767" y="16933"/>
                  <a:pt x="283501" y="45216"/>
                  <a:pt x="406268" y="62149"/>
                </a:cubicBezTo>
                <a:cubicBezTo>
                  <a:pt x="524801" y="83316"/>
                  <a:pt x="615687" y="112274"/>
                  <a:pt x="710937" y="137674"/>
                </a:cubicBezTo>
                <a:lnTo>
                  <a:pt x="990600" y="214550"/>
                </a:lnTo>
              </a:path>
            </a:pathLst>
          </a:cu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83C71B5-612B-4AB3-8146-2A268C881A59}"/>
              </a:ext>
            </a:extLst>
          </p:cNvPr>
          <p:cNvSpPr/>
          <p:nvPr/>
        </p:nvSpPr>
        <p:spPr>
          <a:xfrm>
            <a:off x="8352937" y="1525284"/>
            <a:ext cx="87754" cy="89128"/>
          </a:xfrm>
          <a:custGeom>
            <a:avLst/>
            <a:gdLst>
              <a:gd name="connsiteX0" fmla="*/ 13825 w 39225"/>
              <a:gd name="connsiteY0" fmla="*/ 0 h 116700"/>
              <a:gd name="connsiteX1" fmla="*/ 1125 w 39225"/>
              <a:gd name="connsiteY1" fmla="*/ 101600 h 116700"/>
              <a:gd name="connsiteX2" fmla="*/ 39225 w 39225"/>
              <a:gd name="connsiteY2" fmla="*/ 114300 h 116700"/>
            </a:gdLst>
            <a:ahLst/>
            <a:cxnLst>
              <a:cxn ang="0">
                <a:pos x="connsiteX0" y="connsiteY0"/>
              </a:cxn>
              <a:cxn ang="0">
                <a:pos x="connsiteX1" y="connsiteY1"/>
              </a:cxn>
              <a:cxn ang="0">
                <a:pos x="connsiteX2" y="connsiteY2"/>
              </a:cxn>
            </a:cxnLst>
            <a:rect l="l" t="t" r="r" b="b"/>
            <a:pathLst>
              <a:path w="39225" h="116700">
                <a:moveTo>
                  <a:pt x="13825" y="0"/>
                </a:moveTo>
                <a:cubicBezTo>
                  <a:pt x="5358" y="41275"/>
                  <a:pt x="-3108" y="82550"/>
                  <a:pt x="1125" y="101600"/>
                </a:cubicBezTo>
                <a:cubicBezTo>
                  <a:pt x="5358" y="120650"/>
                  <a:pt x="22291" y="117475"/>
                  <a:pt x="39225" y="114300"/>
                </a:cubicBezTo>
              </a:path>
            </a:pathLst>
          </a:cu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12C77C8-F2B2-482C-9B9C-70123C51E3B2}"/>
              </a:ext>
            </a:extLst>
          </p:cNvPr>
          <p:cNvSpPr/>
          <p:nvPr/>
        </p:nvSpPr>
        <p:spPr>
          <a:xfrm>
            <a:off x="11254742" y="1511300"/>
            <a:ext cx="60958" cy="76200"/>
          </a:xfrm>
          <a:custGeom>
            <a:avLst/>
            <a:gdLst>
              <a:gd name="connsiteX0" fmla="*/ 0 w 50800"/>
              <a:gd name="connsiteY0" fmla="*/ 0 h 127000"/>
              <a:gd name="connsiteX1" fmla="*/ 50800 w 50800"/>
              <a:gd name="connsiteY1" fmla="*/ 127000 h 127000"/>
              <a:gd name="connsiteX0" fmla="*/ 0 w 50800"/>
              <a:gd name="connsiteY0" fmla="*/ 0 h 127000"/>
              <a:gd name="connsiteX1" fmla="*/ 40216 w 50800"/>
              <a:gd name="connsiteY1" fmla="*/ 53052 h 127000"/>
              <a:gd name="connsiteX2" fmla="*/ 50800 w 50800"/>
              <a:gd name="connsiteY2" fmla="*/ 127000 h 127000"/>
              <a:gd name="connsiteX0" fmla="*/ 0 w 50800"/>
              <a:gd name="connsiteY0" fmla="*/ 0 h 127000"/>
              <a:gd name="connsiteX1" fmla="*/ 40216 w 50800"/>
              <a:gd name="connsiteY1" fmla="*/ 53052 h 127000"/>
              <a:gd name="connsiteX2" fmla="*/ 45508 w 50800"/>
              <a:gd name="connsiteY2" fmla="*/ 84188 h 127000"/>
              <a:gd name="connsiteX3" fmla="*/ 50800 w 50800"/>
              <a:gd name="connsiteY3" fmla="*/ 127000 h 127000"/>
            </a:gdLst>
            <a:ahLst/>
            <a:cxnLst>
              <a:cxn ang="0">
                <a:pos x="connsiteX0" y="connsiteY0"/>
              </a:cxn>
              <a:cxn ang="0">
                <a:pos x="connsiteX1" y="connsiteY1"/>
              </a:cxn>
              <a:cxn ang="0">
                <a:pos x="connsiteX2" y="connsiteY2"/>
              </a:cxn>
              <a:cxn ang="0">
                <a:pos x="connsiteX3" y="connsiteY3"/>
              </a:cxn>
            </a:cxnLst>
            <a:rect l="l" t="t" r="r" b="b"/>
            <a:pathLst>
              <a:path w="50800" h="127000">
                <a:moveTo>
                  <a:pt x="0" y="0"/>
                </a:moveTo>
                <a:cubicBezTo>
                  <a:pt x="8996" y="17684"/>
                  <a:pt x="31220" y="35368"/>
                  <a:pt x="40216" y="53052"/>
                </a:cubicBezTo>
                <a:cubicBezTo>
                  <a:pt x="46037" y="66434"/>
                  <a:pt x="43744" y="71863"/>
                  <a:pt x="45508" y="84188"/>
                </a:cubicBezTo>
                <a:cubicBezTo>
                  <a:pt x="47272" y="96513"/>
                  <a:pt x="48154" y="119216"/>
                  <a:pt x="50800" y="127000"/>
                </a:cubicBezTo>
              </a:path>
            </a:pathLst>
          </a:cu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a:extLst>
              <a:ext uri="{FF2B5EF4-FFF2-40B4-BE49-F238E27FC236}">
                <a16:creationId xmlns:a16="http://schemas.microsoft.com/office/drawing/2014/main" id="{5710710B-4C87-490E-9A4E-A1D91A121C9F}"/>
              </a:ext>
            </a:extLst>
          </p:cNvPr>
          <p:cNvCxnSpPr/>
          <p:nvPr/>
        </p:nvCxnSpPr>
        <p:spPr>
          <a:xfrm>
            <a:off x="9867900" y="1292650"/>
            <a:ext cx="0" cy="29485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D0F761BD-B8EA-49FA-B96D-4D8A2F3116F8}"/>
              </a:ext>
            </a:extLst>
          </p:cNvPr>
          <p:cNvCxnSpPr/>
          <p:nvPr/>
        </p:nvCxnSpPr>
        <p:spPr>
          <a:xfrm>
            <a:off x="8368175" y="1962242"/>
            <a:ext cx="294752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Connector 51">
            <a:extLst>
              <a:ext uri="{FF2B5EF4-FFF2-40B4-BE49-F238E27FC236}">
                <a16:creationId xmlns:a16="http://schemas.microsoft.com/office/drawing/2014/main" id="{05D8FF20-FE8B-4EE2-B531-CBA443176FE7}"/>
              </a:ext>
            </a:extLst>
          </p:cNvPr>
          <p:cNvCxnSpPr>
            <a:cxnSpLocks/>
          </p:cNvCxnSpPr>
          <p:nvPr/>
        </p:nvCxnSpPr>
        <p:spPr>
          <a:xfrm flipH="1">
            <a:off x="8352937" y="1791570"/>
            <a:ext cx="1748" cy="351350"/>
          </a:xfrm>
          <a:prstGeom prst="line">
            <a:avLst/>
          </a:prstGeom>
        </p:spPr>
        <p:style>
          <a:lnRef idx="1">
            <a:schemeClr val="dk1"/>
          </a:lnRef>
          <a:fillRef idx="0">
            <a:schemeClr val="dk1"/>
          </a:fillRef>
          <a:effectRef idx="0">
            <a:schemeClr val="dk1"/>
          </a:effectRef>
          <a:fontRef idx="minor">
            <a:schemeClr val="tx1"/>
          </a:fontRef>
        </p:style>
      </p:cxnSp>
      <p:cxnSp>
        <p:nvCxnSpPr>
          <p:cNvPr id="106" name="Straight Connector 105">
            <a:extLst>
              <a:ext uri="{FF2B5EF4-FFF2-40B4-BE49-F238E27FC236}">
                <a16:creationId xmlns:a16="http://schemas.microsoft.com/office/drawing/2014/main" id="{C31ABBB4-4288-4BA9-854E-DBF6E478824C}"/>
              </a:ext>
            </a:extLst>
          </p:cNvPr>
          <p:cNvCxnSpPr>
            <a:cxnSpLocks/>
          </p:cNvCxnSpPr>
          <p:nvPr/>
        </p:nvCxnSpPr>
        <p:spPr>
          <a:xfrm flipH="1">
            <a:off x="11337437" y="1778870"/>
            <a:ext cx="1748" cy="351350"/>
          </a:xfrm>
          <a:prstGeom prst="line">
            <a:avLst/>
          </a:prstGeom>
        </p:spPr>
        <p:style>
          <a:lnRef idx="1">
            <a:schemeClr val="dk1"/>
          </a:lnRef>
          <a:fillRef idx="0">
            <a:schemeClr val="dk1"/>
          </a:fillRef>
          <a:effectRef idx="0">
            <a:schemeClr val="dk1"/>
          </a:effectRef>
          <a:fontRef idx="minor">
            <a:schemeClr val="tx1"/>
          </a:fontRef>
        </p:style>
      </p:cxnSp>
      <p:sp>
        <p:nvSpPr>
          <p:cNvPr id="60" name="TextBox 59">
            <a:extLst>
              <a:ext uri="{FF2B5EF4-FFF2-40B4-BE49-F238E27FC236}">
                <a16:creationId xmlns:a16="http://schemas.microsoft.com/office/drawing/2014/main" id="{3DE129CB-4FBC-4F8D-BB92-A398E8096A31}"/>
              </a:ext>
            </a:extLst>
          </p:cNvPr>
          <p:cNvSpPr txBox="1"/>
          <p:nvPr/>
        </p:nvSpPr>
        <p:spPr>
          <a:xfrm>
            <a:off x="9514058" y="1925520"/>
            <a:ext cx="1288563" cy="276999"/>
          </a:xfrm>
          <a:prstGeom prst="rect">
            <a:avLst/>
          </a:prstGeom>
          <a:noFill/>
        </p:spPr>
        <p:txBody>
          <a:bodyPr wrap="square" rtlCol="0">
            <a:spAutoFit/>
          </a:bodyPr>
          <a:lstStyle/>
          <a:p>
            <a:r>
              <a:rPr lang="en-US" sz="1200" b="1" dirty="0"/>
              <a:t>3000mm</a:t>
            </a:r>
          </a:p>
        </p:txBody>
      </p:sp>
      <p:cxnSp>
        <p:nvCxnSpPr>
          <p:cNvPr id="62" name="Connector: Curved 61">
            <a:extLst>
              <a:ext uri="{FF2B5EF4-FFF2-40B4-BE49-F238E27FC236}">
                <a16:creationId xmlns:a16="http://schemas.microsoft.com/office/drawing/2014/main" id="{373DBC0B-1483-4E58-A1DF-6EF5CE84E550}"/>
              </a:ext>
            </a:extLst>
          </p:cNvPr>
          <p:cNvCxnSpPr/>
          <p:nvPr/>
        </p:nvCxnSpPr>
        <p:spPr>
          <a:xfrm flipV="1">
            <a:off x="9867900" y="733996"/>
            <a:ext cx="749300" cy="706079"/>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77" name="TextBox 76">
            <a:extLst>
              <a:ext uri="{FF2B5EF4-FFF2-40B4-BE49-F238E27FC236}">
                <a16:creationId xmlns:a16="http://schemas.microsoft.com/office/drawing/2014/main" id="{DF2EE14E-07BD-4014-A1FC-FAFEDA73838C}"/>
              </a:ext>
            </a:extLst>
          </p:cNvPr>
          <p:cNvSpPr txBox="1"/>
          <p:nvPr/>
        </p:nvSpPr>
        <p:spPr>
          <a:xfrm>
            <a:off x="10596128" y="571297"/>
            <a:ext cx="943347" cy="276999"/>
          </a:xfrm>
          <a:prstGeom prst="rect">
            <a:avLst/>
          </a:prstGeom>
          <a:noFill/>
        </p:spPr>
        <p:txBody>
          <a:bodyPr wrap="square" rtlCol="0">
            <a:spAutoFit/>
          </a:bodyPr>
          <a:lstStyle/>
          <a:p>
            <a:r>
              <a:rPr lang="en-US" sz="1200" b="1" dirty="0"/>
              <a:t>150mm</a:t>
            </a:r>
          </a:p>
        </p:txBody>
      </p:sp>
      <p:sp>
        <p:nvSpPr>
          <p:cNvPr id="112" name="Rectangle 111">
            <a:extLst>
              <a:ext uri="{FF2B5EF4-FFF2-40B4-BE49-F238E27FC236}">
                <a16:creationId xmlns:a16="http://schemas.microsoft.com/office/drawing/2014/main" id="{8A1E1001-F00D-4AB4-8FB7-CACE910533B9}"/>
              </a:ext>
            </a:extLst>
          </p:cNvPr>
          <p:cNvSpPr/>
          <p:nvPr/>
        </p:nvSpPr>
        <p:spPr>
          <a:xfrm>
            <a:off x="50801" y="101599"/>
            <a:ext cx="11982706" cy="5903953"/>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ln>
              <a:solidFill>
                <a:schemeClr val="tx1"/>
              </a:solidFill>
              <a:effectLst>
                <a:outerShdw blurRad="38100" dist="19050" dir="2700000" algn="tl" rotWithShape="0">
                  <a:schemeClr val="dk1">
                    <a:alpha val="40000"/>
                  </a:schemeClr>
                </a:outerShdw>
              </a:effectLst>
            </a:endParaRPr>
          </a:p>
        </p:txBody>
      </p:sp>
      <p:cxnSp>
        <p:nvCxnSpPr>
          <p:cNvPr id="113" name="Straight Connector 112">
            <a:extLst>
              <a:ext uri="{FF2B5EF4-FFF2-40B4-BE49-F238E27FC236}">
                <a16:creationId xmlns:a16="http://schemas.microsoft.com/office/drawing/2014/main" id="{02244758-0C70-4F07-959A-82A29C33356F}"/>
              </a:ext>
            </a:extLst>
          </p:cNvPr>
          <p:cNvCxnSpPr>
            <a:cxnSpLocks/>
          </p:cNvCxnSpPr>
          <p:nvPr/>
        </p:nvCxnSpPr>
        <p:spPr>
          <a:xfrm>
            <a:off x="9244082" y="6005552"/>
            <a:ext cx="0" cy="852448"/>
          </a:xfrm>
          <a:prstGeom prst="line">
            <a:avLst/>
          </a:prstGeom>
        </p:spPr>
        <p:style>
          <a:lnRef idx="1">
            <a:schemeClr val="dk1"/>
          </a:lnRef>
          <a:fillRef idx="0">
            <a:schemeClr val="dk1"/>
          </a:fillRef>
          <a:effectRef idx="0">
            <a:schemeClr val="dk1"/>
          </a:effectRef>
          <a:fontRef idx="minor">
            <a:schemeClr val="tx1"/>
          </a:fontRef>
        </p:style>
      </p:cxnSp>
      <p:cxnSp>
        <p:nvCxnSpPr>
          <p:cNvPr id="114" name="Straight Connector 113">
            <a:extLst>
              <a:ext uri="{FF2B5EF4-FFF2-40B4-BE49-F238E27FC236}">
                <a16:creationId xmlns:a16="http://schemas.microsoft.com/office/drawing/2014/main" id="{64DAEE92-4D2C-49F5-9D94-D507F9DB23CF}"/>
              </a:ext>
            </a:extLst>
          </p:cNvPr>
          <p:cNvCxnSpPr/>
          <p:nvPr/>
        </p:nvCxnSpPr>
        <p:spPr>
          <a:xfrm flipH="1">
            <a:off x="3482661" y="6771480"/>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115" name="Straight Connector 114">
            <a:extLst>
              <a:ext uri="{FF2B5EF4-FFF2-40B4-BE49-F238E27FC236}">
                <a16:creationId xmlns:a16="http://schemas.microsoft.com/office/drawing/2014/main" id="{0125D748-1999-4BF2-8C7E-6A6888F8A903}"/>
              </a:ext>
            </a:extLst>
          </p:cNvPr>
          <p:cNvCxnSpPr/>
          <p:nvPr/>
        </p:nvCxnSpPr>
        <p:spPr>
          <a:xfrm flipV="1">
            <a:off x="3482661" y="6005552"/>
            <a:ext cx="0" cy="765928"/>
          </a:xfrm>
          <a:prstGeom prst="line">
            <a:avLst/>
          </a:prstGeom>
        </p:spPr>
        <p:style>
          <a:lnRef idx="1">
            <a:schemeClr val="dk1"/>
          </a:lnRef>
          <a:fillRef idx="0">
            <a:schemeClr val="dk1"/>
          </a:fillRef>
          <a:effectRef idx="0">
            <a:schemeClr val="dk1"/>
          </a:effectRef>
          <a:fontRef idx="minor">
            <a:schemeClr val="tx1"/>
          </a:fontRef>
        </p:style>
      </p:cxnSp>
      <p:cxnSp>
        <p:nvCxnSpPr>
          <p:cNvPr id="116" name="Straight Connector 115">
            <a:extLst>
              <a:ext uri="{FF2B5EF4-FFF2-40B4-BE49-F238E27FC236}">
                <a16:creationId xmlns:a16="http://schemas.microsoft.com/office/drawing/2014/main" id="{4AED35C0-52E4-49BC-9774-3F3BB0FB07DF}"/>
              </a:ext>
            </a:extLst>
          </p:cNvPr>
          <p:cNvCxnSpPr/>
          <p:nvPr/>
        </p:nvCxnSpPr>
        <p:spPr>
          <a:xfrm>
            <a:off x="3482661" y="6431776"/>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104" name="Straight Connector 103">
            <a:extLst>
              <a:ext uri="{FF2B5EF4-FFF2-40B4-BE49-F238E27FC236}">
                <a16:creationId xmlns:a16="http://schemas.microsoft.com/office/drawing/2014/main" id="{C1C32D56-E081-4893-B238-54627AD2BEF1}"/>
              </a:ext>
            </a:extLst>
          </p:cNvPr>
          <p:cNvCxnSpPr/>
          <p:nvPr/>
        </p:nvCxnSpPr>
        <p:spPr>
          <a:xfrm>
            <a:off x="12033507" y="6005552"/>
            <a:ext cx="0" cy="765928"/>
          </a:xfrm>
          <a:prstGeom prst="line">
            <a:avLst/>
          </a:prstGeom>
        </p:spPr>
        <p:style>
          <a:lnRef idx="1">
            <a:schemeClr val="dk1"/>
          </a:lnRef>
          <a:fillRef idx="0">
            <a:schemeClr val="dk1"/>
          </a:fillRef>
          <a:effectRef idx="0">
            <a:schemeClr val="dk1"/>
          </a:effectRef>
          <a:fontRef idx="minor">
            <a:schemeClr val="tx1"/>
          </a:fontRef>
        </p:style>
      </p:cxnSp>
      <p:sp>
        <p:nvSpPr>
          <p:cNvPr id="108" name="TextBox 107">
            <a:extLst>
              <a:ext uri="{FF2B5EF4-FFF2-40B4-BE49-F238E27FC236}">
                <a16:creationId xmlns:a16="http://schemas.microsoft.com/office/drawing/2014/main" id="{CED9BDF3-AB31-4D80-A07E-21C763C23777}"/>
              </a:ext>
            </a:extLst>
          </p:cNvPr>
          <p:cNvSpPr txBox="1"/>
          <p:nvPr/>
        </p:nvSpPr>
        <p:spPr>
          <a:xfrm>
            <a:off x="9167572" y="2172890"/>
            <a:ext cx="1947428" cy="369332"/>
          </a:xfrm>
          <a:prstGeom prst="rect">
            <a:avLst/>
          </a:prstGeom>
          <a:noFill/>
        </p:spPr>
        <p:txBody>
          <a:bodyPr wrap="square" rtlCol="0">
            <a:spAutoFit/>
          </a:bodyPr>
          <a:lstStyle/>
          <a:p>
            <a:r>
              <a:rPr lang="en-US" b="1" dirty="0"/>
              <a:t>Section A-A</a:t>
            </a:r>
          </a:p>
        </p:txBody>
      </p:sp>
      <p:sp>
        <p:nvSpPr>
          <p:cNvPr id="37" name="Rectangle 36">
            <a:extLst>
              <a:ext uri="{FF2B5EF4-FFF2-40B4-BE49-F238E27FC236}">
                <a16:creationId xmlns:a16="http://schemas.microsoft.com/office/drawing/2014/main" id="{8BBA0297-96C3-4C92-8378-DC404C5FCB05}"/>
              </a:ext>
            </a:extLst>
          </p:cNvPr>
          <p:cNvSpPr/>
          <p:nvPr/>
        </p:nvSpPr>
        <p:spPr>
          <a:xfrm>
            <a:off x="2615199" y="1186075"/>
            <a:ext cx="2911314" cy="45719"/>
          </a:xfrm>
          <a:prstGeom prst="rect">
            <a:avLst/>
          </a:prstGeom>
          <a:pattFill prst="dashVert">
            <a:fgClr>
              <a:schemeClr val="accent2"/>
            </a:fgClr>
            <a:bgClr>
              <a:schemeClr val="accent2"/>
            </a:bgClr>
          </a:pattFill>
          <a:ln>
            <a:solidFill>
              <a:schemeClr val="accent2">
                <a:alpha val="99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9" name="Rectangle 38">
            <a:extLst>
              <a:ext uri="{FF2B5EF4-FFF2-40B4-BE49-F238E27FC236}">
                <a16:creationId xmlns:a16="http://schemas.microsoft.com/office/drawing/2014/main" id="{59F50196-9D56-4AF5-9EE1-DFF4597BA28F}"/>
              </a:ext>
            </a:extLst>
          </p:cNvPr>
          <p:cNvSpPr/>
          <p:nvPr/>
        </p:nvSpPr>
        <p:spPr>
          <a:xfrm>
            <a:off x="2615199" y="1231794"/>
            <a:ext cx="50004" cy="3633544"/>
          </a:xfrm>
          <a:prstGeom prst="rect">
            <a:avLst/>
          </a:prstGeom>
          <a:pattFill prst="pct5">
            <a:fgClr>
              <a:schemeClr val="accent2"/>
            </a:fgClr>
            <a:bgClr>
              <a:schemeClr val="accent2"/>
            </a:bgClr>
          </a:patt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1" name="Rectangle 140">
            <a:extLst>
              <a:ext uri="{FF2B5EF4-FFF2-40B4-BE49-F238E27FC236}">
                <a16:creationId xmlns:a16="http://schemas.microsoft.com/office/drawing/2014/main" id="{E8832F5F-76DD-4301-91BF-704C7C8B7018}"/>
              </a:ext>
            </a:extLst>
          </p:cNvPr>
          <p:cNvSpPr/>
          <p:nvPr/>
        </p:nvSpPr>
        <p:spPr>
          <a:xfrm>
            <a:off x="2664729" y="4824625"/>
            <a:ext cx="2843493" cy="45719"/>
          </a:xfrm>
          <a:prstGeom prst="rect">
            <a:avLst/>
          </a:prstGeom>
          <a:pattFill prst="dashVert">
            <a:fgClr>
              <a:schemeClr val="accent2"/>
            </a:fgClr>
            <a:bgClr>
              <a:schemeClr val="accent2"/>
            </a:bgClr>
          </a:pattFill>
          <a:ln>
            <a:solidFill>
              <a:schemeClr val="accent2">
                <a:alpha val="99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2" name="Rectangle 141">
            <a:extLst>
              <a:ext uri="{FF2B5EF4-FFF2-40B4-BE49-F238E27FC236}">
                <a16:creationId xmlns:a16="http://schemas.microsoft.com/office/drawing/2014/main" id="{AA931A33-F9B1-45A9-96D4-9A06A576D9DA}"/>
              </a:ext>
            </a:extLst>
          </p:cNvPr>
          <p:cNvSpPr/>
          <p:nvPr/>
        </p:nvSpPr>
        <p:spPr>
          <a:xfrm>
            <a:off x="5476509" y="1224174"/>
            <a:ext cx="50004" cy="3633544"/>
          </a:xfrm>
          <a:prstGeom prst="rect">
            <a:avLst/>
          </a:prstGeom>
          <a:pattFill prst="pct5">
            <a:fgClr>
              <a:schemeClr val="accent2"/>
            </a:fgClr>
            <a:bgClr>
              <a:schemeClr val="accent2"/>
            </a:bgClr>
          </a:patt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3" name="Rectangle 142">
            <a:extLst>
              <a:ext uri="{FF2B5EF4-FFF2-40B4-BE49-F238E27FC236}">
                <a16:creationId xmlns:a16="http://schemas.microsoft.com/office/drawing/2014/main" id="{DD3E0B63-0C07-46E7-AC3E-96E5D3FB622C}"/>
              </a:ext>
            </a:extLst>
          </p:cNvPr>
          <p:cNvSpPr>
            <a:spLocks/>
          </p:cNvSpPr>
          <p:nvPr/>
        </p:nvSpPr>
        <p:spPr>
          <a:xfrm>
            <a:off x="4544415" y="1083394"/>
            <a:ext cx="45719" cy="25010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2BC233F7-F375-4C8D-8BCC-DC2390B2AC8E}"/>
              </a:ext>
            </a:extLst>
          </p:cNvPr>
          <p:cNvSpPr>
            <a:spLocks/>
          </p:cNvSpPr>
          <p:nvPr/>
        </p:nvSpPr>
        <p:spPr>
          <a:xfrm>
            <a:off x="3488006" y="1079683"/>
            <a:ext cx="45719" cy="2538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a:extLst>
              <a:ext uri="{FF2B5EF4-FFF2-40B4-BE49-F238E27FC236}">
                <a16:creationId xmlns:a16="http://schemas.microsoft.com/office/drawing/2014/main" id="{96C0487C-AB4E-40E3-BF0D-18EBF7D84309}"/>
              </a:ext>
            </a:extLst>
          </p:cNvPr>
          <p:cNvCxnSpPr/>
          <p:nvPr/>
        </p:nvCxnSpPr>
        <p:spPr>
          <a:xfrm>
            <a:off x="2244381" y="1186075"/>
            <a:ext cx="0" cy="367926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37CDAE20-9F78-4F98-A164-F9E301E36CF1}"/>
              </a:ext>
            </a:extLst>
          </p:cNvPr>
          <p:cNvCxnSpPr/>
          <p:nvPr/>
        </p:nvCxnSpPr>
        <p:spPr>
          <a:xfrm flipH="1">
            <a:off x="2019300" y="1186075"/>
            <a:ext cx="379828" cy="0"/>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a:extLst>
              <a:ext uri="{FF2B5EF4-FFF2-40B4-BE49-F238E27FC236}">
                <a16:creationId xmlns:a16="http://schemas.microsoft.com/office/drawing/2014/main" id="{FC4EEAE6-0129-43B4-AAE8-E8DFE4163663}"/>
              </a:ext>
            </a:extLst>
          </p:cNvPr>
          <p:cNvCxnSpPr/>
          <p:nvPr/>
        </p:nvCxnSpPr>
        <p:spPr>
          <a:xfrm flipH="1">
            <a:off x="2054467" y="4865338"/>
            <a:ext cx="379828" cy="0"/>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0ABBA8B6-51FA-4BF5-9DDF-11C3B4F4C252}"/>
              </a:ext>
            </a:extLst>
          </p:cNvPr>
          <p:cNvCxnSpPr>
            <a:cxnSpLocks/>
          </p:cNvCxnSpPr>
          <p:nvPr/>
        </p:nvCxnSpPr>
        <p:spPr>
          <a:xfrm flipH="1" flipV="1">
            <a:off x="2664729" y="5247673"/>
            <a:ext cx="2832662"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DF6F34A6-7A4B-486C-9E6C-37A75BACD643}"/>
              </a:ext>
            </a:extLst>
          </p:cNvPr>
          <p:cNvCxnSpPr>
            <a:cxnSpLocks/>
          </p:cNvCxnSpPr>
          <p:nvPr/>
        </p:nvCxnSpPr>
        <p:spPr>
          <a:xfrm>
            <a:off x="5497389" y="5077655"/>
            <a:ext cx="0" cy="309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D782F514-97A1-4CE2-96B1-6CCA3CB09892}"/>
              </a:ext>
            </a:extLst>
          </p:cNvPr>
          <p:cNvCxnSpPr>
            <a:cxnSpLocks/>
          </p:cNvCxnSpPr>
          <p:nvPr/>
        </p:nvCxnSpPr>
        <p:spPr>
          <a:xfrm>
            <a:off x="2641539" y="5097535"/>
            <a:ext cx="0" cy="309489"/>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DA41BA94-1FB4-4333-A019-D88E8BFE197C}"/>
              </a:ext>
            </a:extLst>
          </p:cNvPr>
          <p:cNvSpPr txBox="1"/>
          <p:nvPr/>
        </p:nvSpPr>
        <p:spPr>
          <a:xfrm>
            <a:off x="3488005" y="5203824"/>
            <a:ext cx="1236391" cy="369332"/>
          </a:xfrm>
          <a:prstGeom prst="rect">
            <a:avLst/>
          </a:prstGeom>
          <a:noFill/>
        </p:spPr>
        <p:txBody>
          <a:bodyPr wrap="square" rtlCol="0">
            <a:spAutoFit/>
          </a:bodyPr>
          <a:lstStyle/>
          <a:p>
            <a:r>
              <a:rPr lang="en-US" dirty="0"/>
              <a:t>15000mm</a:t>
            </a:r>
          </a:p>
        </p:txBody>
      </p:sp>
      <p:sp>
        <p:nvSpPr>
          <p:cNvPr id="74" name="TextBox 73">
            <a:extLst>
              <a:ext uri="{FF2B5EF4-FFF2-40B4-BE49-F238E27FC236}">
                <a16:creationId xmlns:a16="http://schemas.microsoft.com/office/drawing/2014/main" id="{CC35CE29-0170-41BB-86F1-9373BF1C5F3E}"/>
              </a:ext>
            </a:extLst>
          </p:cNvPr>
          <p:cNvSpPr txBox="1"/>
          <p:nvPr/>
        </p:nvSpPr>
        <p:spPr>
          <a:xfrm rot="16200000">
            <a:off x="1392505" y="2790824"/>
            <a:ext cx="1236391" cy="369332"/>
          </a:xfrm>
          <a:prstGeom prst="rect">
            <a:avLst/>
          </a:prstGeom>
          <a:noFill/>
        </p:spPr>
        <p:txBody>
          <a:bodyPr wrap="square" rtlCol="0">
            <a:spAutoFit/>
          </a:bodyPr>
          <a:lstStyle/>
          <a:p>
            <a:r>
              <a:rPr lang="en-US" dirty="0"/>
              <a:t>30000mm</a:t>
            </a:r>
          </a:p>
        </p:txBody>
      </p:sp>
      <p:sp>
        <p:nvSpPr>
          <p:cNvPr id="76" name="TextBox 75">
            <a:extLst>
              <a:ext uri="{FF2B5EF4-FFF2-40B4-BE49-F238E27FC236}">
                <a16:creationId xmlns:a16="http://schemas.microsoft.com/office/drawing/2014/main" id="{A14B7D32-413A-4695-A1A4-C6F8EA38B205}"/>
              </a:ext>
            </a:extLst>
          </p:cNvPr>
          <p:cNvSpPr txBox="1"/>
          <p:nvPr/>
        </p:nvSpPr>
        <p:spPr>
          <a:xfrm>
            <a:off x="3411259" y="6067000"/>
            <a:ext cx="4732973" cy="369332"/>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Title :        Fence plan View</a:t>
            </a:r>
            <a:endParaRPr lang="en-US" b="1" dirty="0"/>
          </a:p>
        </p:txBody>
      </p:sp>
      <p:sp>
        <p:nvSpPr>
          <p:cNvPr id="78" name="TextBox 77">
            <a:extLst>
              <a:ext uri="{FF2B5EF4-FFF2-40B4-BE49-F238E27FC236}">
                <a16:creationId xmlns:a16="http://schemas.microsoft.com/office/drawing/2014/main" id="{F992E0F9-83C4-4895-80C4-D9367240094C}"/>
              </a:ext>
            </a:extLst>
          </p:cNvPr>
          <p:cNvSpPr txBox="1"/>
          <p:nvPr/>
        </p:nvSpPr>
        <p:spPr>
          <a:xfrm>
            <a:off x="8472451" y="2601392"/>
            <a:ext cx="2800463" cy="3139321"/>
          </a:xfrm>
          <a:prstGeom prst="rect">
            <a:avLst/>
          </a:prstGeom>
          <a:noFill/>
        </p:spPr>
        <p:txBody>
          <a:bodyPr wrap="square" rtlCol="0">
            <a:spAutoFit/>
          </a:bodyPr>
          <a:lstStyle/>
          <a:p>
            <a:r>
              <a:rPr lang="en-US" dirty="0"/>
              <a:t>Notes:</a:t>
            </a:r>
          </a:p>
          <a:p>
            <a:pPr marL="228600" indent="-228600">
              <a:buAutoNum type="arabicPeriod"/>
            </a:pPr>
            <a:r>
              <a:rPr lang="en-US" sz="1200" dirty="0"/>
              <a:t>Excavation size For Strip Foundation (600mm width and 500mm Depth).</a:t>
            </a:r>
          </a:p>
          <a:p>
            <a:pPr marL="228600" indent="-228600">
              <a:buAutoNum type="arabicPeriod"/>
            </a:pPr>
            <a:r>
              <a:rPr lang="en-US" sz="1200" dirty="0"/>
              <a:t> </a:t>
            </a:r>
            <a:r>
              <a:rPr lang="en-US" altLang="ja-JP" sz="1200" dirty="0"/>
              <a:t>Top of foundation shall be very flat.</a:t>
            </a:r>
          </a:p>
          <a:p>
            <a:pPr marL="228600" indent="-228600">
              <a:buAutoNum type="arabicPeriod"/>
            </a:pPr>
            <a:r>
              <a:rPr lang="en-US" altLang="ja-JP" sz="1200" dirty="0"/>
              <a:t>Red Brick must be well burned and in standard dimension.</a:t>
            </a:r>
          </a:p>
          <a:p>
            <a:pPr marL="228600" indent="-228600">
              <a:buAutoNum type="arabicPeriod"/>
            </a:pPr>
            <a:r>
              <a:rPr lang="en-US" altLang="ja-JP" sz="1200" dirty="0"/>
              <a:t>Brick wall 200mm Thickness , with 1:6 Cement mortar.</a:t>
            </a:r>
          </a:p>
          <a:p>
            <a:pPr marL="228600" indent="-228600">
              <a:buAutoNum type="arabicPeriod"/>
            </a:pPr>
            <a:r>
              <a:rPr lang="en-US" altLang="ja-JP" sz="1200" dirty="0"/>
              <a:t>Brick Piers 400x400mm must be provided Every Three meters.</a:t>
            </a:r>
          </a:p>
          <a:p>
            <a:pPr marL="228600" indent="-228600">
              <a:buAutoNum type="arabicPeriod"/>
            </a:pPr>
            <a:r>
              <a:rPr lang="en-US" altLang="ja-JP" sz="1200" dirty="0"/>
              <a:t>Smooth Plastering in and out</a:t>
            </a:r>
          </a:p>
          <a:p>
            <a:pPr marL="228600" indent="-228600">
              <a:buAutoNum type="arabicPeriod"/>
            </a:pPr>
            <a:r>
              <a:rPr lang="en-US" altLang="ja-JP" sz="1200" dirty="0"/>
              <a:t>Painting with Pomastic at least three</a:t>
            </a:r>
          </a:p>
          <a:p>
            <a:r>
              <a:rPr lang="en-US" altLang="ja-JP" sz="1200" dirty="0"/>
              <a:t> layers</a:t>
            </a:r>
          </a:p>
          <a:p>
            <a:r>
              <a:rPr lang="en-US" altLang="ja-JP" sz="1200" dirty="0"/>
              <a:t>8. The western side of the fence should have 60 cm extra foundation depth</a:t>
            </a:r>
          </a:p>
          <a:p>
            <a:pPr marL="228600" indent="-228600">
              <a:buAutoNum type="arabicPeriod"/>
            </a:pPr>
            <a:endParaRPr lang="en-US" altLang="ja-JP" sz="1200" dirty="0"/>
          </a:p>
        </p:txBody>
      </p:sp>
      <p:cxnSp>
        <p:nvCxnSpPr>
          <p:cNvPr id="44" name="Straight Arrow Connector 43">
            <a:extLst>
              <a:ext uri="{FF2B5EF4-FFF2-40B4-BE49-F238E27FC236}">
                <a16:creationId xmlns:a16="http://schemas.microsoft.com/office/drawing/2014/main" id="{F2E4EC9A-34ED-44FB-86FC-C13A8E906C5A}"/>
              </a:ext>
            </a:extLst>
          </p:cNvPr>
          <p:cNvCxnSpPr/>
          <p:nvPr/>
        </p:nvCxnSpPr>
        <p:spPr>
          <a:xfrm>
            <a:off x="4724396" y="813657"/>
            <a:ext cx="0" cy="77384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5" name="TextBox 44">
            <a:extLst>
              <a:ext uri="{FF2B5EF4-FFF2-40B4-BE49-F238E27FC236}">
                <a16:creationId xmlns:a16="http://schemas.microsoft.com/office/drawing/2014/main" id="{DA132872-F501-41AC-BCAF-57C360BB817F}"/>
              </a:ext>
            </a:extLst>
          </p:cNvPr>
          <p:cNvSpPr txBox="1"/>
          <p:nvPr/>
        </p:nvSpPr>
        <p:spPr>
          <a:xfrm>
            <a:off x="5169070" y="746503"/>
            <a:ext cx="783827" cy="276999"/>
          </a:xfrm>
          <a:prstGeom prst="rect">
            <a:avLst/>
          </a:prstGeom>
          <a:noFill/>
        </p:spPr>
        <p:txBody>
          <a:bodyPr wrap="square" rtlCol="0">
            <a:spAutoFit/>
          </a:bodyPr>
          <a:lstStyle/>
          <a:p>
            <a:r>
              <a:rPr lang="en-US" sz="1200" dirty="0"/>
              <a:t>3000mm</a:t>
            </a:r>
          </a:p>
        </p:txBody>
      </p:sp>
      <p:cxnSp>
        <p:nvCxnSpPr>
          <p:cNvPr id="50" name="Straight Connector 49">
            <a:extLst>
              <a:ext uri="{FF2B5EF4-FFF2-40B4-BE49-F238E27FC236}">
                <a16:creationId xmlns:a16="http://schemas.microsoft.com/office/drawing/2014/main" id="{E4D83BEC-B2BC-4195-A473-9BAEB1FB185B}"/>
              </a:ext>
            </a:extLst>
          </p:cNvPr>
          <p:cNvCxnSpPr/>
          <p:nvPr/>
        </p:nvCxnSpPr>
        <p:spPr>
          <a:xfrm>
            <a:off x="4575556" y="813657"/>
            <a:ext cx="355600" cy="0"/>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Connector 84">
            <a:extLst>
              <a:ext uri="{FF2B5EF4-FFF2-40B4-BE49-F238E27FC236}">
                <a16:creationId xmlns:a16="http://schemas.microsoft.com/office/drawing/2014/main" id="{9C4D758F-4970-41CA-BA5D-A37482FF3E47}"/>
              </a:ext>
            </a:extLst>
          </p:cNvPr>
          <p:cNvCxnSpPr/>
          <p:nvPr/>
        </p:nvCxnSpPr>
        <p:spPr>
          <a:xfrm>
            <a:off x="4575556" y="1570705"/>
            <a:ext cx="355600" cy="0"/>
          </a:xfrm>
          <a:prstGeom prst="line">
            <a:avLst/>
          </a:prstGeom>
        </p:spPr>
        <p:style>
          <a:lnRef idx="1">
            <a:schemeClr val="dk1"/>
          </a:lnRef>
          <a:fillRef idx="0">
            <a:schemeClr val="dk1"/>
          </a:fillRef>
          <a:effectRef idx="0">
            <a:schemeClr val="dk1"/>
          </a:effectRef>
          <a:fontRef idx="minor">
            <a:schemeClr val="tx1"/>
          </a:fontRef>
        </p:style>
      </p:cxnSp>
      <p:cxnSp>
        <p:nvCxnSpPr>
          <p:cNvPr id="57" name="Connector: Curved 56">
            <a:extLst>
              <a:ext uri="{FF2B5EF4-FFF2-40B4-BE49-F238E27FC236}">
                <a16:creationId xmlns:a16="http://schemas.microsoft.com/office/drawing/2014/main" id="{0F8938FA-68EF-49E6-98CC-007860C328F5}"/>
              </a:ext>
            </a:extLst>
          </p:cNvPr>
          <p:cNvCxnSpPr/>
          <p:nvPr/>
        </p:nvCxnSpPr>
        <p:spPr>
          <a:xfrm flipV="1">
            <a:off x="4753356" y="848296"/>
            <a:ext cx="453644" cy="231387"/>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58" name="Text Box 313">
            <a:extLst>
              <a:ext uri="{FF2B5EF4-FFF2-40B4-BE49-F238E27FC236}">
                <a16:creationId xmlns:a16="http://schemas.microsoft.com/office/drawing/2014/main" id="{2EA34223-E45B-4266-9C66-71FFB708A6F0}"/>
              </a:ext>
            </a:extLst>
          </p:cNvPr>
          <p:cNvSpPr txBox="1">
            <a:spLocks noChangeArrowheads="1"/>
          </p:cNvSpPr>
          <p:nvPr/>
        </p:nvSpPr>
        <p:spPr bwMode="auto">
          <a:xfrm>
            <a:off x="4234339" y="6428163"/>
            <a:ext cx="45977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b="1" dirty="0" err="1"/>
              <a:t>Shidyab</a:t>
            </a:r>
            <a:r>
              <a:rPr lang="en-US" altLang="ja-JP" sz="1600" b="1" dirty="0"/>
              <a:t> Health Center  - Fence </a:t>
            </a:r>
          </a:p>
        </p:txBody>
      </p:sp>
      <p:pic>
        <p:nvPicPr>
          <p:cNvPr id="2" name="Picture 1">
            <a:extLst>
              <a:ext uri="{FF2B5EF4-FFF2-40B4-BE49-F238E27FC236}">
                <a16:creationId xmlns:a16="http://schemas.microsoft.com/office/drawing/2014/main" id="{C32A6C2B-1152-4A1F-B3AF-C2164A17CEBA}"/>
              </a:ext>
            </a:extLst>
          </p:cNvPr>
          <p:cNvPicPr>
            <a:picLocks noChangeAspect="1"/>
          </p:cNvPicPr>
          <p:nvPr/>
        </p:nvPicPr>
        <p:blipFill>
          <a:blip r:embed="rId3"/>
          <a:stretch>
            <a:fillRect/>
          </a:stretch>
        </p:blipFill>
        <p:spPr>
          <a:xfrm>
            <a:off x="487922" y="6062351"/>
            <a:ext cx="1731414" cy="652329"/>
          </a:xfrm>
          <a:prstGeom prst="rect">
            <a:avLst/>
          </a:prstGeom>
        </p:spPr>
      </p:pic>
      <p:sp>
        <p:nvSpPr>
          <p:cNvPr id="61" name="Text Box 314">
            <a:extLst>
              <a:ext uri="{FF2B5EF4-FFF2-40B4-BE49-F238E27FC236}">
                <a16:creationId xmlns:a16="http://schemas.microsoft.com/office/drawing/2014/main" id="{9EEA503A-CA8F-49D6-821E-42A2711432CF}"/>
              </a:ext>
            </a:extLst>
          </p:cNvPr>
          <p:cNvSpPr txBox="1">
            <a:spLocks noChangeArrowheads="1"/>
          </p:cNvSpPr>
          <p:nvPr/>
        </p:nvSpPr>
        <p:spPr bwMode="auto">
          <a:xfrm>
            <a:off x="9349133" y="6378205"/>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Harith Mohammed</a:t>
            </a:r>
          </a:p>
        </p:txBody>
      </p:sp>
      <p:sp>
        <p:nvSpPr>
          <p:cNvPr id="63" name="Text Box 312">
            <a:extLst>
              <a:ext uri="{FF2B5EF4-FFF2-40B4-BE49-F238E27FC236}">
                <a16:creationId xmlns:a16="http://schemas.microsoft.com/office/drawing/2014/main" id="{CEFEB030-0922-476B-8DFB-EB0DC012A4EE}"/>
              </a:ext>
            </a:extLst>
          </p:cNvPr>
          <p:cNvSpPr txBox="1">
            <a:spLocks noChangeArrowheads="1"/>
          </p:cNvSpPr>
          <p:nvPr/>
        </p:nvSpPr>
        <p:spPr bwMode="auto">
          <a:xfrm>
            <a:off x="9450313" y="6104513"/>
            <a:ext cx="204940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September  2021</a:t>
            </a:r>
            <a:endParaRPr lang="ja-JP" altLang="en-US" sz="1000" dirty="0"/>
          </a:p>
        </p:txBody>
      </p:sp>
      <p:grpSp>
        <p:nvGrpSpPr>
          <p:cNvPr id="13" name="Group 12">
            <a:extLst>
              <a:ext uri="{FF2B5EF4-FFF2-40B4-BE49-F238E27FC236}">
                <a16:creationId xmlns:a16="http://schemas.microsoft.com/office/drawing/2014/main" id="{AC488EBA-DE04-41D0-AF59-BB792FD01501}"/>
              </a:ext>
            </a:extLst>
          </p:cNvPr>
          <p:cNvGrpSpPr/>
          <p:nvPr/>
        </p:nvGrpSpPr>
        <p:grpSpPr>
          <a:xfrm>
            <a:off x="487922" y="337625"/>
            <a:ext cx="1338112" cy="966121"/>
            <a:chOff x="487922" y="337625"/>
            <a:chExt cx="1338112" cy="966121"/>
          </a:xfrm>
        </p:grpSpPr>
        <p:sp>
          <p:nvSpPr>
            <p:cNvPr id="8" name="TextBox 7">
              <a:extLst>
                <a:ext uri="{FF2B5EF4-FFF2-40B4-BE49-F238E27FC236}">
                  <a16:creationId xmlns:a16="http://schemas.microsoft.com/office/drawing/2014/main" id="{FD8F1932-78C6-4408-8C29-A5A425F2C090}"/>
                </a:ext>
              </a:extLst>
            </p:cNvPr>
            <p:cNvSpPr txBox="1"/>
            <p:nvPr/>
          </p:nvSpPr>
          <p:spPr>
            <a:xfrm>
              <a:off x="487922" y="337625"/>
              <a:ext cx="1338112" cy="379124"/>
            </a:xfrm>
            <a:prstGeom prst="rect">
              <a:avLst/>
            </a:prstGeom>
            <a:noFill/>
          </p:spPr>
          <p:txBody>
            <a:bodyPr wrap="square" rtlCol="0">
              <a:spAutoFit/>
            </a:bodyPr>
            <a:lstStyle/>
            <a:p>
              <a:r>
                <a:rPr lang="en-US" dirty="0"/>
                <a:t>North</a:t>
              </a:r>
            </a:p>
          </p:txBody>
        </p:sp>
        <p:sp>
          <p:nvSpPr>
            <p:cNvPr id="12" name="Arrow: Down 11">
              <a:extLst>
                <a:ext uri="{FF2B5EF4-FFF2-40B4-BE49-F238E27FC236}">
                  <a16:creationId xmlns:a16="http://schemas.microsoft.com/office/drawing/2014/main" id="{3A70BBAC-C9B7-46C6-904A-31E7986886A4}"/>
                </a:ext>
              </a:extLst>
            </p:cNvPr>
            <p:cNvSpPr/>
            <p:nvPr/>
          </p:nvSpPr>
          <p:spPr>
            <a:xfrm>
              <a:off x="620853" y="716749"/>
              <a:ext cx="419176" cy="586997"/>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72182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9DCE501A-52C6-46BF-A32C-F74A7923B4FB}"/>
              </a:ext>
            </a:extLst>
          </p:cNvPr>
          <p:cNvSpPr txBox="1"/>
          <p:nvPr/>
        </p:nvSpPr>
        <p:spPr>
          <a:xfrm>
            <a:off x="9690867" y="196605"/>
            <a:ext cx="2207343" cy="923330"/>
          </a:xfrm>
          <a:prstGeom prst="rect">
            <a:avLst/>
          </a:prstGeom>
          <a:noFill/>
        </p:spPr>
        <p:txBody>
          <a:bodyPr wrap="square" rtlCol="0">
            <a:spAutoFit/>
          </a:bodyPr>
          <a:lstStyle/>
          <a:p>
            <a:r>
              <a:rPr lang="en-US" dirty="0"/>
              <a:t>Angle steel section </a:t>
            </a:r>
          </a:p>
          <a:p>
            <a:r>
              <a:rPr lang="en-US" dirty="0"/>
              <a:t>   70 x70x 5mm thickness</a:t>
            </a:r>
          </a:p>
        </p:txBody>
      </p:sp>
      <p:sp>
        <p:nvSpPr>
          <p:cNvPr id="39" name="Rectangle 38">
            <a:extLst>
              <a:ext uri="{FF2B5EF4-FFF2-40B4-BE49-F238E27FC236}">
                <a16:creationId xmlns:a16="http://schemas.microsoft.com/office/drawing/2014/main" id="{29D250AA-9EC1-481D-98BF-39436A8E8C68}"/>
              </a:ext>
            </a:extLst>
          </p:cNvPr>
          <p:cNvSpPr/>
          <p:nvPr/>
        </p:nvSpPr>
        <p:spPr>
          <a:xfrm>
            <a:off x="500631" y="3487662"/>
            <a:ext cx="8113462" cy="20946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E857EC9-4408-4AC2-A160-BEFD9D4F9920}"/>
              </a:ext>
            </a:extLst>
          </p:cNvPr>
          <p:cNvSpPr/>
          <p:nvPr/>
        </p:nvSpPr>
        <p:spPr>
          <a:xfrm>
            <a:off x="1183864" y="3690247"/>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20042920-D1CB-4749-9AA3-CEE69FF2456B}"/>
              </a:ext>
            </a:extLst>
          </p:cNvPr>
          <p:cNvSpPr txBox="1"/>
          <p:nvPr/>
        </p:nvSpPr>
        <p:spPr>
          <a:xfrm>
            <a:off x="5951641" y="161085"/>
            <a:ext cx="1077685" cy="276999"/>
          </a:xfrm>
          <a:prstGeom prst="rect">
            <a:avLst/>
          </a:prstGeom>
          <a:noFill/>
        </p:spPr>
        <p:txBody>
          <a:bodyPr wrap="square" rtlCol="0">
            <a:spAutoFit/>
          </a:bodyPr>
          <a:lstStyle/>
          <a:p>
            <a:r>
              <a:rPr lang="en-US" sz="1200" dirty="0"/>
              <a:t>3000 mm</a:t>
            </a:r>
          </a:p>
        </p:txBody>
      </p:sp>
      <p:sp>
        <p:nvSpPr>
          <p:cNvPr id="90" name="TextBox 89">
            <a:extLst>
              <a:ext uri="{FF2B5EF4-FFF2-40B4-BE49-F238E27FC236}">
                <a16:creationId xmlns:a16="http://schemas.microsoft.com/office/drawing/2014/main" id="{99C69DCB-2AE6-4837-AE63-174CF831D92E}"/>
              </a:ext>
            </a:extLst>
          </p:cNvPr>
          <p:cNvSpPr txBox="1"/>
          <p:nvPr/>
        </p:nvSpPr>
        <p:spPr>
          <a:xfrm>
            <a:off x="4293194" y="4455683"/>
            <a:ext cx="472964" cy="276999"/>
          </a:xfrm>
          <a:prstGeom prst="rect">
            <a:avLst/>
          </a:prstGeom>
          <a:noFill/>
        </p:spPr>
        <p:txBody>
          <a:bodyPr wrap="square" rtlCol="0">
            <a:spAutoFit/>
          </a:bodyPr>
          <a:lstStyle/>
          <a:p>
            <a:r>
              <a:rPr lang="en-US" sz="1200" dirty="0"/>
              <a:t>500</a:t>
            </a:r>
          </a:p>
        </p:txBody>
      </p:sp>
      <p:sp>
        <p:nvSpPr>
          <p:cNvPr id="48" name="Rectangle 47">
            <a:extLst>
              <a:ext uri="{FF2B5EF4-FFF2-40B4-BE49-F238E27FC236}">
                <a16:creationId xmlns:a16="http://schemas.microsoft.com/office/drawing/2014/main" id="{EC30AACE-E55E-47BD-863F-8D09B1AEA155}"/>
              </a:ext>
            </a:extLst>
          </p:cNvPr>
          <p:cNvSpPr/>
          <p:nvPr/>
        </p:nvSpPr>
        <p:spPr>
          <a:xfrm>
            <a:off x="7823332" y="3683371"/>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7182661-9182-4923-BA01-CA6EF3FD315F}"/>
              </a:ext>
            </a:extLst>
          </p:cNvPr>
          <p:cNvSpPr/>
          <p:nvPr/>
        </p:nvSpPr>
        <p:spPr>
          <a:xfrm>
            <a:off x="4114626" y="3704274"/>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E43AE43-550C-4BDF-9A2F-3D3E657B05A2}"/>
              </a:ext>
            </a:extLst>
          </p:cNvPr>
          <p:cNvSpPr/>
          <p:nvPr/>
        </p:nvSpPr>
        <p:spPr>
          <a:xfrm>
            <a:off x="6404539" y="832365"/>
            <a:ext cx="1632178" cy="2592534"/>
          </a:xfrm>
          <a:prstGeom prst="rect">
            <a:avLst/>
          </a:prstGeom>
          <a:pattFill prst="openDmnd">
            <a:fgClr>
              <a:srgbClr val="00B05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30B379A-9DE5-4C51-868E-C813328D6733}"/>
              </a:ext>
            </a:extLst>
          </p:cNvPr>
          <p:cNvSpPr/>
          <p:nvPr/>
        </p:nvSpPr>
        <p:spPr>
          <a:xfrm>
            <a:off x="4690303" y="823187"/>
            <a:ext cx="1632178" cy="2592534"/>
          </a:xfrm>
          <a:prstGeom prst="rect">
            <a:avLst/>
          </a:prstGeom>
          <a:pattFill prst="openDmnd">
            <a:fgClr>
              <a:srgbClr val="00B05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D8D2A98B-DA27-4FA1-822B-2E3FC92639B8}"/>
              </a:ext>
            </a:extLst>
          </p:cNvPr>
          <p:cNvSpPr/>
          <p:nvPr/>
        </p:nvSpPr>
        <p:spPr>
          <a:xfrm>
            <a:off x="8112365" y="670685"/>
            <a:ext cx="207709" cy="3532556"/>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46A592D-946A-488E-AE9E-D0C55E2B0A74}"/>
              </a:ext>
            </a:extLst>
          </p:cNvPr>
          <p:cNvSpPr/>
          <p:nvPr/>
        </p:nvSpPr>
        <p:spPr>
          <a:xfrm>
            <a:off x="8062361" y="104346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88301F3-BA90-4AE8-8D84-9E1D195E4969}"/>
              </a:ext>
            </a:extLst>
          </p:cNvPr>
          <p:cNvSpPr/>
          <p:nvPr/>
        </p:nvSpPr>
        <p:spPr>
          <a:xfrm>
            <a:off x="8063645" y="1933062"/>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3A8FCB-1B92-4112-B805-596C17FE2BBD}"/>
              </a:ext>
            </a:extLst>
          </p:cNvPr>
          <p:cNvSpPr/>
          <p:nvPr/>
        </p:nvSpPr>
        <p:spPr>
          <a:xfrm>
            <a:off x="8058515" y="2685688"/>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0BA4958-17B3-423B-BD56-38ADF5605181}"/>
              </a:ext>
            </a:extLst>
          </p:cNvPr>
          <p:cNvSpPr/>
          <p:nvPr/>
        </p:nvSpPr>
        <p:spPr>
          <a:xfrm rot="10800000">
            <a:off x="4401818" y="670684"/>
            <a:ext cx="207709" cy="353256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1DD648-A663-416B-BAB2-234B833BCA7E}"/>
              </a:ext>
            </a:extLst>
          </p:cNvPr>
          <p:cNvSpPr/>
          <p:nvPr/>
        </p:nvSpPr>
        <p:spPr>
          <a:xfrm rot="10800000">
            <a:off x="4624912" y="274640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9D2622E-6A37-46F9-82E5-C1E35FEB7058}"/>
              </a:ext>
            </a:extLst>
          </p:cNvPr>
          <p:cNvSpPr/>
          <p:nvPr/>
        </p:nvSpPr>
        <p:spPr>
          <a:xfrm rot="10800000">
            <a:off x="4624913" y="196059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6D15BDE-6DF2-4CAF-A427-D8B4928171CB}"/>
              </a:ext>
            </a:extLst>
          </p:cNvPr>
          <p:cNvSpPr/>
          <p:nvPr/>
        </p:nvSpPr>
        <p:spPr>
          <a:xfrm rot="10800000">
            <a:off x="4621065" y="110418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F948085-FF43-47F6-A5ED-EF0702EED99A}"/>
              </a:ext>
            </a:extLst>
          </p:cNvPr>
          <p:cNvSpPr/>
          <p:nvPr/>
        </p:nvSpPr>
        <p:spPr>
          <a:xfrm>
            <a:off x="4691581" y="823187"/>
            <a:ext cx="1630899" cy="2592534"/>
          </a:xfrm>
          <a:prstGeom prst="rect">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1B1CFC-9047-461B-8907-33FB07208F88}"/>
              </a:ext>
            </a:extLst>
          </p:cNvPr>
          <p:cNvSpPr/>
          <p:nvPr/>
        </p:nvSpPr>
        <p:spPr>
          <a:xfrm>
            <a:off x="6381461" y="823187"/>
            <a:ext cx="1653974" cy="2592534"/>
          </a:xfrm>
          <a:prstGeom prst="rect">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FB02B91-07E1-4E70-9724-3F9C85F0AE1F}"/>
              </a:ext>
            </a:extLst>
          </p:cNvPr>
          <p:cNvSpPr/>
          <p:nvPr/>
        </p:nvSpPr>
        <p:spPr>
          <a:xfrm>
            <a:off x="5971170" y="774472"/>
            <a:ext cx="505168" cy="188510"/>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E0D843B-1DDE-42CD-A1E4-10724FA7CFD7}"/>
              </a:ext>
            </a:extLst>
          </p:cNvPr>
          <p:cNvSpPr/>
          <p:nvPr/>
        </p:nvSpPr>
        <p:spPr>
          <a:xfrm>
            <a:off x="4686456" y="2560015"/>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70A326E-F568-4D94-8C56-41A6B9FFB1B4}"/>
              </a:ext>
            </a:extLst>
          </p:cNvPr>
          <p:cNvSpPr/>
          <p:nvPr/>
        </p:nvSpPr>
        <p:spPr>
          <a:xfrm>
            <a:off x="6354534" y="2553260"/>
            <a:ext cx="1673208" cy="3428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A085E80-129D-4C16-8801-76D56C372AC0}"/>
              </a:ext>
            </a:extLst>
          </p:cNvPr>
          <p:cNvSpPr/>
          <p:nvPr/>
        </p:nvSpPr>
        <p:spPr>
          <a:xfrm>
            <a:off x="4686456" y="1530629"/>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2219588-928E-4013-A96F-90F885589C1B}"/>
              </a:ext>
            </a:extLst>
          </p:cNvPr>
          <p:cNvSpPr/>
          <p:nvPr/>
        </p:nvSpPr>
        <p:spPr>
          <a:xfrm>
            <a:off x="6391717" y="1530628"/>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125F8627-A8DC-4924-852A-76AD98EBEF11}"/>
              </a:ext>
            </a:extLst>
          </p:cNvPr>
          <p:cNvGrpSpPr/>
          <p:nvPr/>
        </p:nvGrpSpPr>
        <p:grpSpPr>
          <a:xfrm>
            <a:off x="6358509" y="2114037"/>
            <a:ext cx="584661" cy="432443"/>
            <a:chOff x="5640959" y="2441985"/>
            <a:chExt cx="584661" cy="576591"/>
          </a:xfrm>
          <a:solidFill>
            <a:schemeClr val="tx2">
              <a:lumMod val="40000"/>
              <a:lumOff val="60000"/>
            </a:schemeClr>
          </a:solidFill>
        </p:grpSpPr>
        <p:sp>
          <p:nvSpPr>
            <p:cNvPr id="15" name="Rectangle: Rounded Corners 14">
              <a:extLst>
                <a:ext uri="{FF2B5EF4-FFF2-40B4-BE49-F238E27FC236}">
                  <a16:creationId xmlns:a16="http://schemas.microsoft.com/office/drawing/2014/main" id="{A4B7548B-8626-408A-8B3A-0221D445EF51}"/>
                </a:ext>
              </a:extLst>
            </p:cNvPr>
            <p:cNvSpPr/>
            <p:nvPr/>
          </p:nvSpPr>
          <p:spPr>
            <a:xfrm>
              <a:off x="5640959" y="2441985"/>
              <a:ext cx="584661" cy="367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Delay 24">
              <a:extLst>
                <a:ext uri="{FF2B5EF4-FFF2-40B4-BE49-F238E27FC236}">
                  <a16:creationId xmlns:a16="http://schemas.microsoft.com/office/drawing/2014/main" id="{D4A6EFF7-B82B-4802-9B24-1DE2D8F91829}"/>
                </a:ext>
              </a:extLst>
            </p:cNvPr>
            <p:cNvSpPr/>
            <p:nvPr/>
          </p:nvSpPr>
          <p:spPr>
            <a:xfrm rot="5400000">
              <a:off x="5643654" y="2679576"/>
              <a:ext cx="556837" cy="121164"/>
            </a:xfrm>
            <a:prstGeom prst="flowChartDelay">
              <a:avLst/>
            </a:prstGeom>
            <a:grp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13CCCEA1-28E9-4363-B338-B33AF9D7BFC0}"/>
                </a:ext>
              </a:extLst>
            </p:cNvPr>
            <p:cNvSpPr/>
            <p:nvPr/>
          </p:nvSpPr>
          <p:spPr>
            <a:xfrm>
              <a:off x="5904709" y="2752360"/>
              <a:ext cx="34725" cy="19887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1" name="Straight Connector 30">
            <a:extLst>
              <a:ext uri="{FF2B5EF4-FFF2-40B4-BE49-F238E27FC236}">
                <a16:creationId xmlns:a16="http://schemas.microsoft.com/office/drawing/2014/main" id="{279F1A1F-4D05-4A2C-900C-676E13B1EA80}"/>
              </a:ext>
            </a:extLst>
          </p:cNvPr>
          <p:cNvCxnSpPr>
            <a:cxnSpLocks/>
          </p:cNvCxnSpPr>
          <p:nvPr/>
        </p:nvCxnSpPr>
        <p:spPr>
          <a:xfrm>
            <a:off x="-117171" y="3690247"/>
            <a:ext cx="785773"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9EB41842-A628-4926-B9DD-A1195B08008D}"/>
              </a:ext>
            </a:extLst>
          </p:cNvPr>
          <p:cNvSpPr txBox="1"/>
          <p:nvPr/>
        </p:nvSpPr>
        <p:spPr>
          <a:xfrm>
            <a:off x="-18414" y="3347590"/>
            <a:ext cx="567776" cy="369332"/>
          </a:xfrm>
          <a:prstGeom prst="rect">
            <a:avLst/>
          </a:prstGeom>
          <a:noFill/>
        </p:spPr>
        <p:txBody>
          <a:bodyPr wrap="square" rtlCol="0">
            <a:spAutoFit/>
          </a:bodyPr>
          <a:lstStyle/>
          <a:p>
            <a:r>
              <a:rPr lang="en-US" dirty="0"/>
              <a:t>G.L</a:t>
            </a:r>
          </a:p>
        </p:txBody>
      </p:sp>
      <p:cxnSp>
        <p:nvCxnSpPr>
          <p:cNvPr id="77" name="Straight Arrow Connector 76">
            <a:extLst>
              <a:ext uri="{FF2B5EF4-FFF2-40B4-BE49-F238E27FC236}">
                <a16:creationId xmlns:a16="http://schemas.microsoft.com/office/drawing/2014/main" id="{474537F3-D739-40F5-A583-66209359BB09}"/>
              </a:ext>
            </a:extLst>
          </p:cNvPr>
          <p:cNvCxnSpPr/>
          <p:nvPr/>
        </p:nvCxnSpPr>
        <p:spPr>
          <a:xfrm>
            <a:off x="4529676" y="377106"/>
            <a:ext cx="369319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BC5513BF-8F9E-414D-BE0D-85D3E21F769C}"/>
              </a:ext>
            </a:extLst>
          </p:cNvPr>
          <p:cNvCxnSpPr/>
          <p:nvPr/>
        </p:nvCxnSpPr>
        <p:spPr>
          <a:xfrm>
            <a:off x="8214935" y="294478"/>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5AD1FBA-A407-42ED-977C-80E24C417475}"/>
              </a:ext>
            </a:extLst>
          </p:cNvPr>
          <p:cNvCxnSpPr/>
          <p:nvPr/>
        </p:nvCxnSpPr>
        <p:spPr>
          <a:xfrm>
            <a:off x="4529676" y="280808"/>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BB4DB45F-816B-4E5B-BB0A-DDCB1F13FEE0}"/>
              </a:ext>
            </a:extLst>
          </p:cNvPr>
          <p:cNvCxnSpPr>
            <a:cxnSpLocks/>
          </p:cNvCxnSpPr>
          <p:nvPr/>
        </p:nvCxnSpPr>
        <p:spPr>
          <a:xfrm>
            <a:off x="3971317" y="3707016"/>
            <a:ext cx="5467" cy="69291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FEB2E98-3163-44F6-B054-CAE70FE3F726}"/>
              </a:ext>
            </a:extLst>
          </p:cNvPr>
          <p:cNvCxnSpPr/>
          <p:nvPr/>
        </p:nvCxnSpPr>
        <p:spPr>
          <a:xfrm>
            <a:off x="3863438" y="4391311"/>
            <a:ext cx="204406"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B833EC17-7C50-4B20-8277-23CBDE557B8B}"/>
              </a:ext>
            </a:extLst>
          </p:cNvPr>
          <p:cNvSpPr txBox="1"/>
          <p:nvPr/>
        </p:nvSpPr>
        <p:spPr>
          <a:xfrm rot="5400000">
            <a:off x="3673876" y="3962556"/>
            <a:ext cx="444295" cy="276999"/>
          </a:xfrm>
          <a:prstGeom prst="rect">
            <a:avLst/>
          </a:prstGeom>
          <a:noFill/>
        </p:spPr>
        <p:txBody>
          <a:bodyPr wrap="square" rtlCol="0">
            <a:spAutoFit/>
          </a:bodyPr>
          <a:lstStyle/>
          <a:p>
            <a:r>
              <a:rPr lang="en-US" sz="1200" dirty="0"/>
              <a:t>500</a:t>
            </a:r>
          </a:p>
        </p:txBody>
      </p:sp>
      <p:cxnSp>
        <p:nvCxnSpPr>
          <p:cNvPr id="92" name="Straight Arrow Connector 91">
            <a:extLst>
              <a:ext uri="{FF2B5EF4-FFF2-40B4-BE49-F238E27FC236}">
                <a16:creationId xmlns:a16="http://schemas.microsoft.com/office/drawing/2014/main" id="{DF94BA67-1DB5-42EF-B31C-051CBB3AD9ED}"/>
              </a:ext>
            </a:extLst>
          </p:cNvPr>
          <p:cNvCxnSpPr>
            <a:cxnSpLocks/>
          </p:cNvCxnSpPr>
          <p:nvPr/>
        </p:nvCxnSpPr>
        <p:spPr>
          <a:xfrm flipH="1">
            <a:off x="4114626" y="4484233"/>
            <a:ext cx="2283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556B62A-52D8-45C5-B0BC-0D800AC7AC85}"/>
              </a:ext>
            </a:extLst>
          </p:cNvPr>
          <p:cNvCxnSpPr>
            <a:cxnSpLocks/>
          </p:cNvCxnSpPr>
          <p:nvPr/>
        </p:nvCxnSpPr>
        <p:spPr>
          <a:xfrm>
            <a:off x="4550870" y="4484233"/>
            <a:ext cx="3495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F98875AB-D484-4077-9324-099566E28DF5}"/>
              </a:ext>
            </a:extLst>
          </p:cNvPr>
          <p:cNvCxnSpPr>
            <a:cxnSpLocks/>
          </p:cNvCxnSpPr>
          <p:nvPr/>
        </p:nvCxnSpPr>
        <p:spPr>
          <a:xfrm flipV="1">
            <a:off x="4114626" y="4434041"/>
            <a:ext cx="0" cy="100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115AA81-1C28-4B54-87A2-C75487554A92}"/>
              </a:ext>
            </a:extLst>
          </p:cNvPr>
          <p:cNvCxnSpPr>
            <a:cxnSpLocks/>
          </p:cNvCxnSpPr>
          <p:nvPr/>
        </p:nvCxnSpPr>
        <p:spPr>
          <a:xfrm flipV="1">
            <a:off x="4900399" y="4434041"/>
            <a:ext cx="0" cy="100384"/>
          </a:xfrm>
          <a:prstGeom prst="line">
            <a:avLst/>
          </a:prstGeom>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133F8407-EEC1-48E7-A561-162B93E7BFE7}"/>
              </a:ext>
            </a:extLst>
          </p:cNvPr>
          <p:cNvSpPr txBox="1"/>
          <p:nvPr/>
        </p:nvSpPr>
        <p:spPr>
          <a:xfrm>
            <a:off x="6550821" y="443241"/>
            <a:ext cx="686625" cy="222432"/>
          </a:xfrm>
          <a:prstGeom prst="rect">
            <a:avLst/>
          </a:prstGeom>
          <a:noFill/>
        </p:spPr>
        <p:txBody>
          <a:bodyPr wrap="square" rtlCol="0">
            <a:spAutoFit/>
          </a:bodyPr>
          <a:lstStyle/>
          <a:p>
            <a:r>
              <a:rPr lang="en-US" dirty="0"/>
              <a:t>Lock</a:t>
            </a:r>
          </a:p>
        </p:txBody>
      </p:sp>
      <p:cxnSp>
        <p:nvCxnSpPr>
          <p:cNvPr id="106" name="Connector: Curved 105">
            <a:extLst>
              <a:ext uri="{FF2B5EF4-FFF2-40B4-BE49-F238E27FC236}">
                <a16:creationId xmlns:a16="http://schemas.microsoft.com/office/drawing/2014/main" id="{FF31F77A-BB7B-45AD-8653-570C39CA0FA9}"/>
              </a:ext>
            </a:extLst>
          </p:cNvPr>
          <p:cNvCxnSpPr>
            <a:cxnSpLocks/>
            <a:endCxn id="104" idx="1"/>
          </p:cNvCxnSpPr>
          <p:nvPr/>
        </p:nvCxnSpPr>
        <p:spPr>
          <a:xfrm flipV="1">
            <a:off x="6250862" y="554457"/>
            <a:ext cx="299959" cy="113165"/>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3EA4D0F3-A305-44A9-B65A-B30D60EC0A45}"/>
              </a:ext>
            </a:extLst>
          </p:cNvPr>
          <p:cNvSpPr/>
          <p:nvPr/>
        </p:nvSpPr>
        <p:spPr>
          <a:xfrm rot="5400000" flipV="1">
            <a:off x="6187197" y="211154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093039F1-15AD-48ED-8731-BC1825FDFCA9}"/>
              </a:ext>
            </a:extLst>
          </p:cNvPr>
          <p:cNvSpPr/>
          <p:nvPr/>
        </p:nvSpPr>
        <p:spPr>
          <a:xfrm>
            <a:off x="1760090" y="825932"/>
            <a:ext cx="1575857" cy="2567036"/>
          </a:xfrm>
          <a:prstGeom prst="rect">
            <a:avLst/>
          </a:prstGeom>
          <a:pattFill prst="openDmnd">
            <a:fgClr>
              <a:srgbClr val="00B050"/>
            </a:fgClr>
            <a:bgClr>
              <a:schemeClr val="bg1"/>
            </a:bgClr>
          </a:patt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4614A555-7707-4EAB-9C22-3717AA2779F6}"/>
              </a:ext>
            </a:extLst>
          </p:cNvPr>
          <p:cNvSpPr/>
          <p:nvPr/>
        </p:nvSpPr>
        <p:spPr>
          <a:xfrm rot="10800000">
            <a:off x="1476491" y="677626"/>
            <a:ext cx="207709" cy="353256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4F857CD4-8F78-4591-A753-DF9FAF88478F}"/>
              </a:ext>
            </a:extLst>
          </p:cNvPr>
          <p:cNvSpPr/>
          <p:nvPr/>
        </p:nvSpPr>
        <p:spPr>
          <a:xfrm rot="10800000">
            <a:off x="1703263" y="2742634"/>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1B4EB27F-0E92-476C-9A4D-1671542914E8}"/>
              </a:ext>
            </a:extLst>
          </p:cNvPr>
          <p:cNvSpPr/>
          <p:nvPr/>
        </p:nvSpPr>
        <p:spPr>
          <a:xfrm rot="10800000">
            <a:off x="1707852" y="1944869"/>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8ED9FE0-A411-4E32-AA24-7869323470BA}"/>
              </a:ext>
            </a:extLst>
          </p:cNvPr>
          <p:cNvSpPr/>
          <p:nvPr/>
        </p:nvSpPr>
        <p:spPr>
          <a:xfrm rot="10800000">
            <a:off x="1712532" y="1116151"/>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806E13A-B83B-4540-9498-3AE6FFC8D564}"/>
              </a:ext>
            </a:extLst>
          </p:cNvPr>
          <p:cNvSpPr/>
          <p:nvPr/>
        </p:nvSpPr>
        <p:spPr>
          <a:xfrm>
            <a:off x="1756482" y="2539492"/>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605C87A2-EC9B-4753-AF8E-00457AE33F99}"/>
              </a:ext>
            </a:extLst>
          </p:cNvPr>
          <p:cNvSpPr/>
          <p:nvPr/>
        </p:nvSpPr>
        <p:spPr>
          <a:xfrm>
            <a:off x="1747956" y="1533099"/>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E584F83F-E070-4E4E-9630-4792E614A1D7}"/>
              </a:ext>
            </a:extLst>
          </p:cNvPr>
          <p:cNvSpPr/>
          <p:nvPr/>
        </p:nvSpPr>
        <p:spPr>
          <a:xfrm rot="5400000" flipV="1">
            <a:off x="3942406" y="211154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401BE632-D078-4B55-9F7D-21915BE9BC4A}"/>
              </a:ext>
            </a:extLst>
          </p:cNvPr>
          <p:cNvSpPr/>
          <p:nvPr/>
        </p:nvSpPr>
        <p:spPr>
          <a:xfrm rot="5400000" flipV="1">
            <a:off x="1297642" y="2106015"/>
            <a:ext cx="2557278" cy="5014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302EC988-9A38-4CB4-9728-F87DF891908B}"/>
              </a:ext>
            </a:extLst>
          </p:cNvPr>
          <p:cNvCxnSpPr>
            <a:cxnSpLocks/>
          </p:cNvCxnSpPr>
          <p:nvPr/>
        </p:nvCxnSpPr>
        <p:spPr>
          <a:xfrm flipV="1">
            <a:off x="3450773" y="218420"/>
            <a:ext cx="0" cy="2903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923DF48A-D5A4-4024-9460-AC4664C588B5}"/>
              </a:ext>
            </a:extLst>
          </p:cNvPr>
          <p:cNvSpPr txBox="1"/>
          <p:nvPr/>
        </p:nvSpPr>
        <p:spPr>
          <a:xfrm>
            <a:off x="2090096" y="311184"/>
            <a:ext cx="1088850" cy="276999"/>
          </a:xfrm>
          <a:prstGeom prst="rect">
            <a:avLst/>
          </a:prstGeom>
          <a:noFill/>
        </p:spPr>
        <p:txBody>
          <a:bodyPr wrap="square" rtlCol="0">
            <a:spAutoFit/>
          </a:bodyPr>
          <a:lstStyle/>
          <a:p>
            <a:r>
              <a:rPr lang="en-US" sz="1200" dirty="0"/>
              <a:t>1000 mm</a:t>
            </a:r>
          </a:p>
        </p:txBody>
      </p:sp>
      <p:sp>
        <p:nvSpPr>
          <p:cNvPr id="86" name="Rectangle: Rounded Corners 85">
            <a:extLst>
              <a:ext uri="{FF2B5EF4-FFF2-40B4-BE49-F238E27FC236}">
                <a16:creationId xmlns:a16="http://schemas.microsoft.com/office/drawing/2014/main" id="{EA7DE382-0B6C-4933-93F6-0A5009F6C038}"/>
              </a:ext>
            </a:extLst>
          </p:cNvPr>
          <p:cNvSpPr/>
          <p:nvPr/>
        </p:nvSpPr>
        <p:spPr>
          <a:xfrm rot="16200000">
            <a:off x="5984195" y="3230983"/>
            <a:ext cx="584661" cy="2753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Delay 92">
            <a:extLst>
              <a:ext uri="{FF2B5EF4-FFF2-40B4-BE49-F238E27FC236}">
                <a16:creationId xmlns:a16="http://schemas.microsoft.com/office/drawing/2014/main" id="{DF24C7D8-81C2-47DE-BA4C-6B3D0046237C}"/>
              </a:ext>
            </a:extLst>
          </p:cNvPr>
          <p:cNvSpPr/>
          <p:nvPr/>
        </p:nvSpPr>
        <p:spPr>
          <a:xfrm rot="10800000">
            <a:off x="5824629" y="3182916"/>
            <a:ext cx="417628" cy="121164"/>
          </a:xfrm>
          <a:prstGeom prst="flowChartDelay">
            <a:avLst/>
          </a:prstGeom>
          <a:solidFill>
            <a:schemeClr val="tx1"/>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DFF666A0-BBC2-49CD-AA99-50B5787ABBBF}"/>
              </a:ext>
            </a:extLst>
          </p:cNvPr>
          <p:cNvSpPr txBox="1"/>
          <p:nvPr/>
        </p:nvSpPr>
        <p:spPr>
          <a:xfrm>
            <a:off x="216154" y="4514988"/>
            <a:ext cx="1829511" cy="1200329"/>
          </a:xfrm>
          <a:prstGeom prst="rect">
            <a:avLst/>
          </a:prstGeom>
          <a:noFill/>
        </p:spPr>
        <p:txBody>
          <a:bodyPr wrap="square">
            <a:spAutoFit/>
          </a:bodyPr>
          <a:lstStyle/>
          <a:p>
            <a:r>
              <a:rPr lang="en-US" sz="1800" dirty="0"/>
              <a:t>Plain Concrete with slope 1:10 from Center to Edges</a:t>
            </a:r>
          </a:p>
        </p:txBody>
      </p:sp>
      <p:cxnSp>
        <p:nvCxnSpPr>
          <p:cNvPr id="30" name="Connector: Curved 29">
            <a:extLst>
              <a:ext uri="{FF2B5EF4-FFF2-40B4-BE49-F238E27FC236}">
                <a16:creationId xmlns:a16="http://schemas.microsoft.com/office/drawing/2014/main" id="{80CCD7B1-566E-4DD8-8C9D-5FC80B3B9C5D}"/>
              </a:ext>
            </a:extLst>
          </p:cNvPr>
          <p:cNvCxnSpPr>
            <a:cxnSpLocks/>
          </p:cNvCxnSpPr>
          <p:nvPr/>
        </p:nvCxnSpPr>
        <p:spPr>
          <a:xfrm rot="5400000">
            <a:off x="309534" y="3954045"/>
            <a:ext cx="1007541" cy="319882"/>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53205442-8D34-4EA9-A446-A6B089EAA92C}"/>
              </a:ext>
            </a:extLst>
          </p:cNvPr>
          <p:cNvCxnSpPr>
            <a:cxnSpLocks/>
            <a:endCxn id="13" idx="1"/>
          </p:cNvCxnSpPr>
          <p:nvPr/>
        </p:nvCxnSpPr>
        <p:spPr>
          <a:xfrm flipH="1">
            <a:off x="6381461" y="828026"/>
            <a:ext cx="1646280" cy="1291428"/>
          </a:xfrm>
          <a:prstGeom prst="line">
            <a:avLst/>
          </a:prstGeom>
          <a:ln w="19050"/>
        </p:spPr>
        <p:style>
          <a:lnRef idx="1">
            <a:schemeClr val="dk1"/>
          </a:lnRef>
          <a:fillRef idx="0">
            <a:schemeClr val="dk1"/>
          </a:fillRef>
          <a:effectRef idx="0">
            <a:schemeClr val="dk1"/>
          </a:effectRef>
          <a:fontRef idx="minor">
            <a:schemeClr val="tx1"/>
          </a:fontRef>
        </p:style>
      </p:cxnSp>
      <p:cxnSp>
        <p:nvCxnSpPr>
          <p:cNvPr id="96" name="Straight Connector 95">
            <a:extLst>
              <a:ext uri="{FF2B5EF4-FFF2-40B4-BE49-F238E27FC236}">
                <a16:creationId xmlns:a16="http://schemas.microsoft.com/office/drawing/2014/main" id="{9F651A7A-982F-42F5-9ED5-2FD5D5CA1DC5}"/>
              </a:ext>
            </a:extLst>
          </p:cNvPr>
          <p:cNvCxnSpPr>
            <a:cxnSpLocks/>
            <a:stCxn id="12" idx="3"/>
          </p:cNvCxnSpPr>
          <p:nvPr/>
        </p:nvCxnSpPr>
        <p:spPr>
          <a:xfrm flipH="1">
            <a:off x="4715306" y="2119454"/>
            <a:ext cx="1607174" cy="1273514"/>
          </a:xfrm>
          <a:prstGeom prst="line">
            <a:avLst/>
          </a:prstGeom>
          <a:ln w="19050"/>
        </p:spPr>
        <p:style>
          <a:lnRef idx="1">
            <a:schemeClr val="dk1"/>
          </a:lnRef>
          <a:fillRef idx="0">
            <a:schemeClr val="dk1"/>
          </a:fillRef>
          <a:effectRef idx="0">
            <a:schemeClr val="dk1"/>
          </a:effectRef>
          <a:fontRef idx="minor">
            <a:schemeClr val="tx1"/>
          </a:fontRef>
        </p:style>
      </p:cxnSp>
      <p:cxnSp>
        <p:nvCxnSpPr>
          <p:cNvPr id="98" name="Straight Connector 97">
            <a:extLst>
              <a:ext uri="{FF2B5EF4-FFF2-40B4-BE49-F238E27FC236}">
                <a16:creationId xmlns:a16="http://schemas.microsoft.com/office/drawing/2014/main" id="{9B727B2F-6FF7-4E3B-B8F4-4A4A91913B80}"/>
              </a:ext>
            </a:extLst>
          </p:cNvPr>
          <p:cNvCxnSpPr>
            <a:cxnSpLocks/>
          </p:cNvCxnSpPr>
          <p:nvPr/>
        </p:nvCxnSpPr>
        <p:spPr>
          <a:xfrm>
            <a:off x="4702041" y="843921"/>
            <a:ext cx="1600231" cy="1202517"/>
          </a:xfrm>
          <a:prstGeom prst="line">
            <a:avLst/>
          </a:prstGeom>
          <a:ln w="19050"/>
        </p:spPr>
        <p:style>
          <a:lnRef idx="1">
            <a:schemeClr val="dk1"/>
          </a:lnRef>
          <a:fillRef idx="0">
            <a:schemeClr val="dk1"/>
          </a:fillRef>
          <a:effectRef idx="0">
            <a:schemeClr val="dk1"/>
          </a:effectRef>
          <a:fontRef idx="minor">
            <a:schemeClr val="tx1"/>
          </a:fontRef>
        </p:style>
      </p:cxnSp>
      <p:cxnSp>
        <p:nvCxnSpPr>
          <p:cNvPr id="99" name="Straight Connector 98">
            <a:extLst>
              <a:ext uri="{FF2B5EF4-FFF2-40B4-BE49-F238E27FC236}">
                <a16:creationId xmlns:a16="http://schemas.microsoft.com/office/drawing/2014/main" id="{9BE4026C-2163-4CB2-A0CB-7C00AF38E6CB}"/>
              </a:ext>
            </a:extLst>
          </p:cNvPr>
          <p:cNvCxnSpPr>
            <a:cxnSpLocks/>
            <a:stCxn id="22" idx="1"/>
          </p:cNvCxnSpPr>
          <p:nvPr/>
        </p:nvCxnSpPr>
        <p:spPr>
          <a:xfrm>
            <a:off x="6404539" y="2128632"/>
            <a:ext cx="1633458" cy="1264336"/>
          </a:xfrm>
          <a:prstGeom prst="line">
            <a:avLst/>
          </a:prstGeom>
          <a:ln w="19050"/>
        </p:spPr>
        <p:style>
          <a:lnRef idx="1">
            <a:schemeClr val="dk1"/>
          </a:lnRef>
          <a:fillRef idx="0">
            <a:schemeClr val="dk1"/>
          </a:fillRef>
          <a:effectRef idx="0">
            <a:schemeClr val="dk1"/>
          </a:effectRef>
          <a:fontRef idx="minor">
            <a:schemeClr val="tx1"/>
          </a:fontRef>
        </p:style>
      </p:cxnSp>
      <p:sp>
        <p:nvSpPr>
          <p:cNvPr id="52" name="Rectangle 51">
            <a:extLst>
              <a:ext uri="{FF2B5EF4-FFF2-40B4-BE49-F238E27FC236}">
                <a16:creationId xmlns:a16="http://schemas.microsoft.com/office/drawing/2014/main" id="{EA1F468E-6D2B-4843-AAA6-B7B26DCCC7A0}"/>
              </a:ext>
            </a:extLst>
          </p:cNvPr>
          <p:cNvSpPr/>
          <p:nvPr/>
        </p:nvSpPr>
        <p:spPr>
          <a:xfrm>
            <a:off x="6251332" y="3450731"/>
            <a:ext cx="50940" cy="159485"/>
          </a:xfrm>
          <a:prstGeom prst="rect">
            <a:avLst/>
          </a:prstGeom>
          <a:solidFill>
            <a:schemeClr val="tx1"/>
          </a:solidFill>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53" name="Group 52">
            <a:extLst>
              <a:ext uri="{FF2B5EF4-FFF2-40B4-BE49-F238E27FC236}">
                <a16:creationId xmlns:a16="http://schemas.microsoft.com/office/drawing/2014/main" id="{5482E9E3-4F33-4C95-B828-8761A112CF5C}"/>
              </a:ext>
            </a:extLst>
          </p:cNvPr>
          <p:cNvGrpSpPr/>
          <p:nvPr/>
        </p:nvGrpSpPr>
        <p:grpSpPr>
          <a:xfrm>
            <a:off x="2922052" y="2114037"/>
            <a:ext cx="438496" cy="324332"/>
            <a:chOff x="3075559" y="2594385"/>
            <a:chExt cx="584661" cy="576591"/>
          </a:xfrm>
          <a:solidFill>
            <a:schemeClr val="accent1">
              <a:lumMod val="40000"/>
              <a:lumOff val="60000"/>
            </a:schemeClr>
          </a:solidFill>
        </p:grpSpPr>
        <p:sp>
          <p:nvSpPr>
            <p:cNvPr id="101" name="Rectangle: Rounded Corners 100">
              <a:extLst>
                <a:ext uri="{FF2B5EF4-FFF2-40B4-BE49-F238E27FC236}">
                  <a16:creationId xmlns:a16="http://schemas.microsoft.com/office/drawing/2014/main" id="{D21CFF5F-E492-4461-A400-2FED91EB5CC7}"/>
                </a:ext>
              </a:extLst>
            </p:cNvPr>
            <p:cNvSpPr/>
            <p:nvPr/>
          </p:nvSpPr>
          <p:spPr>
            <a:xfrm>
              <a:off x="3075559" y="2594385"/>
              <a:ext cx="584661" cy="367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lowchart: Delay 104">
              <a:extLst>
                <a:ext uri="{FF2B5EF4-FFF2-40B4-BE49-F238E27FC236}">
                  <a16:creationId xmlns:a16="http://schemas.microsoft.com/office/drawing/2014/main" id="{9980BBBE-542A-46E2-B792-8C29AC376E39}"/>
                </a:ext>
              </a:extLst>
            </p:cNvPr>
            <p:cNvSpPr/>
            <p:nvPr/>
          </p:nvSpPr>
          <p:spPr>
            <a:xfrm rot="5400000">
              <a:off x="3078254" y="2831976"/>
              <a:ext cx="556837" cy="121164"/>
            </a:xfrm>
            <a:prstGeom prst="flowChartDelay">
              <a:avLst/>
            </a:prstGeom>
            <a:grp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7" name="Rectangle 106">
            <a:extLst>
              <a:ext uri="{FF2B5EF4-FFF2-40B4-BE49-F238E27FC236}">
                <a16:creationId xmlns:a16="http://schemas.microsoft.com/office/drawing/2014/main" id="{5E23D1D7-3736-4044-8F64-522C1F2CDDFA}"/>
              </a:ext>
            </a:extLst>
          </p:cNvPr>
          <p:cNvSpPr/>
          <p:nvPr/>
        </p:nvSpPr>
        <p:spPr>
          <a:xfrm>
            <a:off x="6366641" y="2087329"/>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B5605A68-3036-4F1F-BBE8-062C3C5A77A0}"/>
              </a:ext>
            </a:extLst>
          </p:cNvPr>
          <p:cNvSpPr/>
          <p:nvPr/>
        </p:nvSpPr>
        <p:spPr>
          <a:xfrm>
            <a:off x="1802621" y="2071050"/>
            <a:ext cx="1517606"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Connector: Curved 57">
            <a:extLst>
              <a:ext uri="{FF2B5EF4-FFF2-40B4-BE49-F238E27FC236}">
                <a16:creationId xmlns:a16="http://schemas.microsoft.com/office/drawing/2014/main" id="{906208ED-3287-4346-92BA-89AD270A642F}"/>
              </a:ext>
            </a:extLst>
          </p:cNvPr>
          <p:cNvCxnSpPr/>
          <p:nvPr/>
        </p:nvCxnSpPr>
        <p:spPr>
          <a:xfrm>
            <a:off x="4900399" y="4259426"/>
            <a:ext cx="924229" cy="291689"/>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60" name="TextBox 59">
            <a:extLst>
              <a:ext uri="{FF2B5EF4-FFF2-40B4-BE49-F238E27FC236}">
                <a16:creationId xmlns:a16="http://schemas.microsoft.com/office/drawing/2014/main" id="{3E10FC0E-B37D-4A60-A7BA-798E8831E4C9}"/>
              </a:ext>
            </a:extLst>
          </p:cNvPr>
          <p:cNvSpPr txBox="1"/>
          <p:nvPr/>
        </p:nvSpPr>
        <p:spPr>
          <a:xfrm>
            <a:off x="5777746" y="4340839"/>
            <a:ext cx="1488167" cy="1200329"/>
          </a:xfrm>
          <a:prstGeom prst="rect">
            <a:avLst/>
          </a:prstGeom>
          <a:noFill/>
        </p:spPr>
        <p:txBody>
          <a:bodyPr wrap="square" rtlCol="0">
            <a:spAutoFit/>
          </a:bodyPr>
          <a:lstStyle/>
          <a:p>
            <a:r>
              <a:rPr lang="en-US" dirty="0"/>
              <a:t>Plain concrete 500x500x500mm</a:t>
            </a:r>
          </a:p>
        </p:txBody>
      </p:sp>
      <p:cxnSp>
        <p:nvCxnSpPr>
          <p:cNvPr id="70" name="Connector: Curved 69">
            <a:extLst>
              <a:ext uri="{FF2B5EF4-FFF2-40B4-BE49-F238E27FC236}">
                <a16:creationId xmlns:a16="http://schemas.microsoft.com/office/drawing/2014/main" id="{BA7A3A21-262B-4CA2-BB66-A0F2F4DB1FF1}"/>
              </a:ext>
            </a:extLst>
          </p:cNvPr>
          <p:cNvCxnSpPr>
            <a:cxnSpLocks/>
          </p:cNvCxnSpPr>
          <p:nvPr/>
        </p:nvCxnSpPr>
        <p:spPr>
          <a:xfrm flipV="1">
            <a:off x="7530536" y="421669"/>
            <a:ext cx="2102671" cy="374427"/>
          </a:xfrm>
          <a:prstGeom prst="curvedConnector3">
            <a:avLst>
              <a:gd name="adj1" fmla="val 2338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DD45147D-F927-44E2-992D-43B709B0148A}"/>
              </a:ext>
            </a:extLst>
          </p:cNvPr>
          <p:cNvCxnSpPr>
            <a:cxnSpLocks/>
          </p:cNvCxnSpPr>
          <p:nvPr/>
        </p:nvCxnSpPr>
        <p:spPr>
          <a:xfrm>
            <a:off x="2214701" y="3458518"/>
            <a:ext cx="259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3125FD53-EB41-4F1B-B41F-0B88CD69ABD9}"/>
              </a:ext>
            </a:extLst>
          </p:cNvPr>
          <p:cNvCxnSpPr>
            <a:cxnSpLocks/>
          </p:cNvCxnSpPr>
          <p:nvPr/>
        </p:nvCxnSpPr>
        <p:spPr>
          <a:xfrm>
            <a:off x="7492321" y="3686040"/>
            <a:ext cx="0" cy="55530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D319910E-D2DA-43D5-BA10-74933F8B3F6A}"/>
              </a:ext>
            </a:extLst>
          </p:cNvPr>
          <p:cNvCxnSpPr/>
          <p:nvPr/>
        </p:nvCxnSpPr>
        <p:spPr>
          <a:xfrm>
            <a:off x="7368638" y="4238911"/>
            <a:ext cx="204406" cy="0"/>
          </a:xfrm>
          <a:prstGeom prst="line">
            <a:avLst/>
          </a:prstGeom>
        </p:spPr>
        <p:style>
          <a:lnRef idx="1">
            <a:schemeClr val="accent1"/>
          </a:lnRef>
          <a:fillRef idx="0">
            <a:schemeClr val="accent1"/>
          </a:fillRef>
          <a:effectRef idx="0">
            <a:schemeClr val="accent1"/>
          </a:effectRef>
          <a:fontRef idx="minor">
            <a:schemeClr val="tx1"/>
          </a:fontRef>
        </p:style>
      </p:cxnSp>
      <p:sp>
        <p:nvSpPr>
          <p:cNvPr id="122" name="TextBox 121">
            <a:extLst>
              <a:ext uri="{FF2B5EF4-FFF2-40B4-BE49-F238E27FC236}">
                <a16:creationId xmlns:a16="http://schemas.microsoft.com/office/drawing/2014/main" id="{FF108638-D71E-4377-9C83-31924C339FA4}"/>
              </a:ext>
            </a:extLst>
          </p:cNvPr>
          <p:cNvSpPr txBox="1"/>
          <p:nvPr/>
        </p:nvSpPr>
        <p:spPr>
          <a:xfrm rot="16200000">
            <a:off x="7250746" y="3783025"/>
            <a:ext cx="450106" cy="461665"/>
          </a:xfrm>
          <a:prstGeom prst="rect">
            <a:avLst/>
          </a:prstGeom>
          <a:noFill/>
        </p:spPr>
        <p:txBody>
          <a:bodyPr wrap="square" rtlCol="0">
            <a:spAutoFit/>
          </a:bodyPr>
          <a:lstStyle/>
          <a:p>
            <a:r>
              <a:rPr lang="en-US" sz="1200" dirty="0"/>
              <a:t>400mm</a:t>
            </a:r>
          </a:p>
        </p:txBody>
      </p:sp>
      <p:pic>
        <p:nvPicPr>
          <p:cNvPr id="124" name="Picture 123">
            <a:extLst>
              <a:ext uri="{FF2B5EF4-FFF2-40B4-BE49-F238E27FC236}">
                <a16:creationId xmlns:a16="http://schemas.microsoft.com/office/drawing/2014/main" id="{A63313CC-184F-4F61-AEB2-189E7B3D271E}"/>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06102" y="6092072"/>
            <a:ext cx="1728000" cy="679408"/>
          </a:xfrm>
          <a:prstGeom prst="rect">
            <a:avLst/>
          </a:prstGeom>
          <a:noFill/>
          <a:ln>
            <a:noFill/>
          </a:ln>
        </p:spPr>
      </p:pic>
      <p:sp>
        <p:nvSpPr>
          <p:cNvPr id="125" name="Rectangle 124">
            <a:extLst>
              <a:ext uri="{FF2B5EF4-FFF2-40B4-BE49-F238E27FC236}">
                <a16:creationId xmlns:a16="http://schemas.microsoft.com/office/drawing/2014/main" id="{E2C37A40-18B7-493A-B748-235326C554E9}"/>
              </a:ext>
            </a:extLst>
          </p:cNvPr>
          <p:cNvSpPr/>
          <p:nvPr/>
        </p:nvSpPr>
        <p:spPr>
          <a:xfrm>
            <a:off x="50801" y="101599"/>
            <a:ext cx="11982706" cy="5903953"/>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ln>
              <a:solidFill>
                <a:schemeClr val="tx1"/>
              </a:solidFill>
              <a:effectLst>
                <a:outerShdw blurRad="38100" dist="19050" dir="2700000" algn="tl" rotWithShape="0">
                  <a:schemeClr val="dk1">
                    <a:alpha val="40000"/>
                  </a:schemeClr>
                </a:outerShdw>
              </a:effectLst>
            </a:endParaRPr>
          </a:p>
        </p:txBody>
      </p:sp>
      <p:cxnSp>
        <p:nvCxnSpPr>
          <p:cNvPr id="126" name="Straight Connector 125">
            <a:extLst>
              <a:ext uri="{FF2B5EF4-FFF2-40B4-BE49-F238E27FC236}">
                <a16:creationId xmlns:a16="http://schemas.microsoft.com/office/drawing/2014/main" id="{AFFEA9DC-7CFB-406C-AD68-002A4854CD1A}"/>
              </a:ext>
            </a:extLst>
          </p:cNvPr>
          <p:cNvCxnSpPr>
            <a:cxnSpLocks/>
          </p:cNvCxnSpPr>
          <p:nvPr/>
        </p:nvCxnSpPr>
        <p:spPr>
          <a:xfrm>
            <a:off x="9244082" y="6005552"/>
            <a:ext cx="0" cy="852448"/>
          </a:xfrm>
          <a:prstGeom prst="line">
            <a:avLst/>
          </a:prstGeom>
        </p:spPr>
        <p:style>
          <a:lnRef idx="1">
            <a:schemeClr val="dk1"/>
          </a:lnRef>
          <a:fillRef idx="0">
            <a:schemeClr val="dk1"/>
          </a:fillRef>
          <a:effectRef idx="0">
            <a:schemeClr val="dk1"/>
          </a:effectRef>
          <a:fontRef idx="minor">
            <a:schemeClr val="tx1"/>
          </a:fontRef>
        </p:style>
      </p:cxnSp>
      <p:sp>
        <p:nvSpPr>
          <p:cNvPr id="127" name="TextBox 126">
            <a:extLst>
              <a:ext uri="{FF2B5EF4-FFF2-40B4-BE49-F238E27FC236}">
                <a16:creationId xmlns:a16="http://schemas.microsoft.com/office/drawing/2014/main" id="{5C3B43F1-2317-4DDD-B65A-EFD7B65C80A0}"/>
              </a:ext>
            </a:extLst>
          </p:cNvPr>
          <p:cNvSpPr txBox="1"/>
          <p:nvPr/>
        </p:nvSpPr>
        <p:spPr>
          <a:xfrm>
            <a:off x="3411259" y="6067000"/>
            <a:ext cx="4732973" cy="369332"/>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  Title :         </a:t>
            </a:r>
            <a:r>
              <a:rPr lang="en-US" sz="1800" b="1" dirty="0">
                <a:effectLst/>
                <a:latin typeface="Calibri" panose="020F0502020204030204" pitchFamily="34" charset="0"/>
                <a:ea typeface="Times New Roman" panose="02020603050405020304" pitchFamily="18" charset="0"/>
              </a:rPr>
              <a:t>Gate View</a:t>
            </a:r>
            <a:endParaRPr lang="en-US" b="1" dirty="0"/>
          </a:p>
        </p:txBody>
      </p:sp>
      <p:cxnSp>
        <p:nvCxnSpPr>
          <p:cNvPr id="135" name="Straight Connector 134">
            <a:extLst>
              <a:ext uri="{FF2B5EF4-FFF2-40B4-BE49-F238E27FC236}">
                <a16:creationId xmlns:a16="http://schemas.microsoft.com/office/drawing/2014/main" id="{87B5EB25-D4F7-4F7A-9CAC-5CC4DCD37732}"/>
              </a:ext>
            </a:extLst>
          </p:cNvPr>
          <p:cNvCxnSpPr/>
          <p:nvPr/>
        </p:nvCxnSpPr>
        <p:spPr>
          <a:xfrm>
            <a:off x="12033507" y="6005552"/>
            <a:ext cx="0" cy="852448"/>
          </a:xfrm>
          <a:prstGeom prst="line">
            <a:avLst/>
          </a:prstGeom>
        </p:spPr>
        <p:style>
          <a:lnRef idx="1">
            <a:schemeClr val="dk1"/>
          </a:lnRef>
          <a:fillRef idx="0">
            <a:schemeClr val="dk1"/>
          </a:fillRef>
          <a:effectRef idx="0">
            <a:schemeClr val="dk1"/>
          </a:effectRef>
          <a:fontRef idx="minor">
            <a:schemeClr val="tx1"/>
          </a:fontRef>
        </p:style>
      </p:cxnSp>
      <p:cxnSp>
        <p:nvCxnSpPr>
          <p:cNvPr id="137" name="Straight Connector 136">
            <a:extLst>
              <a:ext uri="{FF2B5EF4-FFF2-40B4-BE49-F238E27FC236}">
                <a16:creationId xmlns:a16="http://schemas.microsoft.com/office/drawing/2014/main" id="{41200C59-D6BC-4E6F-A6C8-EDE9355F6BDC}"/>
              </a:ext>
            </a:extLst>
          </p:cNvPr>
          <p:cNvCxnSpPr/>
          <p:nvPr/>
        </p:nvCxnSpPr>
        <p:spPr>
          <a:xfrm flipH="1">
            <a:off x="3482661" y="6771480"/>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139" name="Straight Connector 138">
            <a:extLst>
              <a:ext uri="{FF2B5EF4-FFF2-40B4-BE49-F238E27FC236}">
                <a16:creationId xmlns:a16="http://schemas.microsoft.com/office/drawing/2014/main" id="{EDA69DBF-2F85-49AE-98E5-4CA3D390AA7C}"/>
              </a:ext>
            </a:extLst>
          </p:cNvPr>
          <p:cNvCxnSpPr/>
          <p:nvPr/>
        </p:nvCxnSpPr>
        <p:spPr>
          <a:xfrm flipV="1">
            <a:off x="3482661" y="6005552"/>
            <a:ext cx="0" cy="765928"/>
          </a:xfrm>
          <a:prstGeom prst="line">
            <a:avLst/>
          </a:prstGeom>
        </p:spPr>
        <p:style>
          <a:lnRef idx="1">
            <a:schemeClr val="dk1"/>
          </a:lnRef>
          <a:fillRef idx="0">
            <a:schemeClr val="dk1"/>
          </a:fillRef>
          <a:effectRef idx="0">
            <a:schemeClr val="dk1"/>
          </a:effectRef>
          <a:fontRef idx="minor">
            <a:schemeClr val="tx1"/>
          </a:fontRef>
        </p:style>
      </p:cxnSp>
      <p:cxnSp>
        <p:nvCxnSpPr>
          <p:cNvPr id="141" name="Straight Connector 140">
            <a:extLst>
              <a:ext uri="{FF2B5EF4-FFF2-40B4-BE49-F238E27FC236}">
                <a16:creationId xmlns:a16="http://schemas.microsoft.com/office/drawing/2014/main" id="{CD4FBF58-1EFE-443F-8386-9F6906CFFC85}"/>
              </a:ext>
            </a:extLst>
          </p:cNvPr>
          <p:cNvCxnSpPr/>
          <p:nvPr/>
        </p:nvCxnSpPr>
        <p:spPr>
          <a:xfrm>
            <a:off x="3482661" y="6431776"/>
            <a:ext cx="8550846" cy="0"/>
          </a:xfrm>
          <a:prstGeom prst="line">
            <a:avLst/>
          </a:prstGeom>
        </p:spPr>
        <p:style>
          <a:lnRef idx="1">
            <a:schemeClr val="dk1"/>
          </a:lnRef>
          <a:fillRef idx="0">
            <a:schemeClr val="dk1"/>
          </a:fillRef>
          <a:effectRef idx="0">
            <a:schemeClr val="dk1"/>
          </a:effectRef>
          <a:fontRef idx="minor">
            <a:schemeClr val="tx1"/>
          </a:fontRef>
        </p:style>
      </p:cxnSp>
      <p:sp>
        <p:nvSpPr>
          <p:cNvPr id="116" name="Rectangle 115">
            <a:extLst>
              <a:ext uri="{FF2B5EF4-FFF2-40B4-BE49-F238E27FC236}">
                <a16:creationId xmlns:a16="http://schemas.microsoft.com/office/drawing/2014/main" id="{75B9E12D-BDB1-4974-B8C3-EE68976A8E2A}"/>
              </a:ext>
            </a:extLst>
          </p:cNvPr>
          <p:cNvSpPr/>
          <p:nvPr/>
        </p:nvSpPr>
        <p:spPr>
          <a:xfrm>
            <a:off x="8054165" y="4202092"/>
            <a:ext cx="33967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9BAFD50-3C2A-40F2-8D02-4AF167D3C308}"/>
              </a:ext>
            </a:extLst>
          </p:cNvPr>
          <p:cNvSpPr/>
          <p:nvPr/>
        </p:nvSpPr>
        <p:spPr>
          <a:xfrm>
            <a:off x="4345765" y="4214792"/>
            <a:ext cx="33967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6FF7EA32-D8DF-4031-88A9-EE6A8308CA52}"/>
              </a:ext>
            </a:extLst>
          </p:cNvPr>
          <p:cNvSpPr/>
          <p:nvPr/>
        </p:nvSpPr>
        <p:spPr>
          <a:xfrm>
            <a:off x="1397706" y="4227492"/>
            <a:ext cx="33967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9E8B968A-5F73-426C-BBFF-79A5899542B1}"/>
              </a:ext>
            </a:extLst>
          </p:cNvPr>
          <p:cNvSpPr txBox="1"/>
          <p:nvPr/>
        </p:nvSpPr>
        <p:spPr>
          <a:xfrm>
            <a:off x="9793131" y="3243498"/>
            <a:ext cx="1642905" cy="923330"/>
          </a:xfrm>
          <a:prstGeom prst="rect">
            <a:avLst/>
          </a:prstGeom>
          <a:noFill/>
        </p:spPr>
        <p:txBody>
          <a:bodyPr wrap="square" rtlCol="0">
            <a:spAutoFit/>
          </a:bodyPr>
          <a:lstStyle/>
          <a:p>
            <a:r>
              <a:rPr lang="en-US" dirty="0"/>
              <a:t>H Section steel posts 120X6 mm Thickness</a:t>
            </a:r>
          </a:p>
        </p:txBody>
      </p:sp>
      <p:sp>
        <p:nvSpPr>
          <p:cNvPr id="50" name="Rectangle 49">
            <a:extLst>
              <a:ext uri="{FF2B5EF4-FFF2-40B4-BE49-F238E27FC236}">
                <a16:creationId xmlns:a16="http://schemas.microsoft.com/office/drawing/2014/main" id="{2E41AEB3-6137-4E5A-892E-A28B823FB77C}"/>
              </a:ext>
            </a:extLst>
          </p:cNvPr>
          <p:cNvSpPr/>
          <p:nvPr/>
        </p:nvSpPr>
        <p:spPr>
          <a:xfrm>
            <a:off x="8337049" y="642122"/>
            <a:ext cx="932953" cy="2856451"/>
          </a:xfrm>
          <a:prstGeom prst="rect">
            <a:avLst/>
          </a:prstGeom>
          <a:pattFill prst="horzBrick">
            <a:fgClr>
              <a:schemeClr val="accent2">
                <a:lumMod val="60000"/>
                <a:lumOff val="4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7A4C249C-6E15-46E8-B4EE-EC0A221D2B3F}"/>
              </a:ext>
            </a:extLst>
          </p:cNvPr>
          <p:cNvSpPr/>
          <p:nvPr/>
        </p:nvSpPr>
        <p:spPr>
          <a:xfrm>
            <a:off x="500631" y="639778"/>
            <a:ext cx="932953" cy="2847171"/>
          </a:xfrm>
          <a:prstGeom prst="rect">
            <a:avLst/>
          </a:prstGeom>
          <a:pattFill prst="horzBrick">
            <a:fgClr>
              <a:schemeClr val="accent2">
                <a:lumMod val="60000"/>
                <a:lumOff val="4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p>
        </p:txBody>
      </p:sp>
      <p:cxnSp>
        <p:nvCxnSpPr>
          <p:cNvPr id="11" name="Connector: Curved 10">
            <a:extLst>
              <a:ext uri="{FF2B5EF4-FFF2-40B4-BE49-F238E27FC236}">
                <a16:creationId xmlns:a16="http://schemas.microsoft.com/office/drawing/2014/main" id="{F9C95DE9-92CD-4129-AEE9-6A8DA5212869}"/>
              </a:ext>
            </a:extLst>
          </p:cNvPr>
          <p:cNvCxnSpPr/>
          <p:nvPr/>
        </p:nvCxnSpPr>
        <p:spPr>
          <a:xfrm>
            <a:off x="9051235" y="2438370"/>
            <a:ext cx="821635" cy="30426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E5E31E5-953E-409A-B911-39020664B614}"/>
              </a:ext>
            </a:extLst>
          </p:cNvPr>
          <p:cNvSpPr txBox="1"/>
          <p:nvPr/>
        </p:nvSpPr>
        <p:spPr>
          <a:xfrm>
            <a:off x="9912626" y="2438370"/>
            <a:ext cx="1910286" cy="646331"/>
          </a:xfrm>
          <a:prstGeom prst="rect">
            <a:avLst/>
          </a:prstGeom>
          <a:noFill/>
        </p:spPr>
        <p:txBody>
          <a:bodyPr wrap="square" rtlCol="0">
            <a:spAutoFit/>
          </a:bodyPr>
          <a:lstStyle/>
          <a:p>
            <a:r>
              <a:rPr lang="en-US" dirty="0"/>
              <a:t>600x600mm Brick Piers</a:t>
            </a:r>
          </a:p>
        </p:txBody>
      </p:sp>
      <p:sp>
        <p:nvSpPr>
          <p:cNvPr id="109" name="Rectangle 108">
            <a:extLst>
              <a:ext uri="{FF2B5EF4-FFF2-40B4-BE49-F238E27FC236}">
                <a16:creationId xmlns:a16="http://schemas.microsoft.com/office/drawing/2014/main" id="{6BB4E24E-72A3-418C-BB6A-601696F3F3A6}"/>
              </a:ext>
            </a:extLst>
          </p:cNvPr>
          <p:cNvSpPr/>
          <p:nvPr/>
        </p:nvSpPr>
        <p:spPr>
          <a:xfrm>
            <a:off x="3427115" y="648750"/>
            <a:ext cx="954003" cy="2807751"/>
          </a:xfrm>
          <a:prstGeom prst="rect">
            <a:avLst/>
          </a:prstGeom>
          <a:pattFill prst="horzBrick">
            <a:fgClr>
              <a:schemeClr val="accent2">
                <a:lumMod val="60000"/>
                <a:lumOff val="4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BCD6071A-AB52-4AEE-9AC4-D4E338E19637}"/>
              </a:ext>
            </a:extLst>
          </p:cNvPr>
          <p:cNvSpPr/>
          <p:nvPr/>
        </p:nvSpPr>
        <p:spPr>
          <a:xfrm>
            <a:off x="8306730" y="2887662"/>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B997862D-2576-428A-AE3F-43A425B42F5C}"/>
              </a:ext>
            </a:extLst>
          </p:cNvPr>
          <p:cNvSpPr/>
          <p:nvPr/>
        </p:nvSpPr>
        <p:spPr>
          <a:xfrm>
            <a:off x="1064717" y="1239977"/>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0CE75F8A-FE3A-4091-BC34-0642E8D9EB2F}"/>
              </a:ext>
            </a:extLst>
          </p:cNvPr>
          <p:cNvSpPr/>
          <p:nvPr/>
        </p:nvSpPr>
        <p:spPr>
          <a:xfrm>
            <a:off x="1097185" y="2067995"/>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A2050838-FA02-41DA-8EBD-DC11E35C9D05}"/>
              </a:ext>
            </a:extLst>
          </p:cNvPr>
          <p:cNvSpPr/>
          <p:nvPr/>
        </p:nvSpPr>
        <p:spPr>
          <a:xfrm>
            <a:off x="1103237" y="2908312"/>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7FFA6170-B80B-4123-BC6B-15B8EE4EBE0D}"/>
              </a:ext>
            </a:extLst>
          </p:cNvPr>
          <p:cNvSpPr/>
          <p:nvPr/>
        </p:nvSpPr>
        <p:spPr>
          <a:xfrm>
            <a:off x="3999833" y="1244859"/>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C628C9C9-6EDD-4946-AEFA-8D5E1D602DCE}"/>
              </a:ext>
            </a:extLst>
          </p:cNvPr>
          <p:cNvSpPr/>
          <p:nvPr/>
        </p:nvSpPr>
        <p:spPr>
          <a:xfrm>
            <a:off x="4018079" y="2100680"/>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2B049398-4C9B-4CCF-B192-241D4CDE8E3A}"/>
              </a:ext>
            </a:extLst>
          </p:cNvPr>
          <p:cNvSpPr/>
          <p:nvPr/>
        </p:nvSpPr>
        <p:spPr>
          <a:xfrm>
            <a:off x="4012150" y="2952419"/>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B944271D-B1BC-4A59-89DD-9D28DAB36F1A}"/>
              </a:ext>
            </a:extLst>
          </p:cNvPr>
          <p:cNvSpPr/>
          <p:nvPr/>
        </p:nvSpPr>
        <p:spPr>
          <a:xfrm>
            <a:off x="8324468" y="2085368"/>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5303DFD0-2B2F-4BA3-9748-340C13A3C665}"/>
              </a:ext>
            </a:extLst>
          </p:cNvPr>
          <p:cNvSpPr/>
          <p:nvPr/>
        </p:nvSpPr>
        <p:spPr>
          <a:xfrm>
            <a:off x="8306730" y="1203009"/>
            <a:ext cx="37132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947BD45B-98BD-4A2F-B9B1-F854B9DB381C}"/>
              </a:ext>
            </a:extLst>
          </p:cNvPr>
          <p:cNvSpPr/>
          <p:nvPr/>
        </p:nvSpPr>
        <p:spPr>
          <a:xfrm>
            <a:off x="3365826" y="761853"/>
            <a:ext cx="52223" cy="271429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06EA91C4-B8A5-4C50-8AF8-545184986083}"/>
              </a:ext>
            </a:extLst>
          </p:cNvPr>
          <p:cNvSpPr/>
          <p:nvPr/>
        </p:nvSpPr>
        <p:spPr>
          <a:xfrm>
            <a:off x="3357209" y="1226072"/>
            <a:ext cx="276725"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2A0D19D4-29EA-4256-A807-8D63A67B7497}"/>
              </a:ext>
            </a:extLst>
          </p:cNvPr>
          <p:cNvSpPr/>
          <p:nvPr/>
        </p:nvSpPr>
        <p:spPr>
          <a:xfrm>
            <a:off x="3440632" y="2069145"/>
            <a:ext cx="276725"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id="{C6FCD54C-311D-4C12-A690-B17BC2FAED4C}"/>
              </a:ext>
            </a:extLst>
          </p:cNvPr>
          <p:cNvSpPr/>
          <p:nvPr/>
        </p:nvSpPr>
        <p:spPr>
          <a:xfrm>
            <a:off x="3408159" y="3007856"/>
            <a:ext cx="276725"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37" name="Connector: Curved 36">
            <a:extLst>
              <a:ext uri="{FF2B5EF4-FFF2-40B4-BE49-F238E27FC236}">
                <a16:creationId xmlns:a16="http://schemas.microsoft.com/office/drawing/2014/main" id="{783069ED-DDB7-4528-80DE-3FE466E606E0}"/>
              </a:ext>
            </a:extLst>
          </p:cNvPr>
          <p:cNvCxnSpPr/>
          <p:nvPr/>
        </p:nvCxnSpPr>
        <p:spPr>
          <a:xfrm>
            <a:off x="8214935" y="3115417"/>
            <a:ext cx="1657935" cy="76349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BD3DBA3F-D8B0-4DF9-B2C0-65A4491EE33E}"/>
              </a:ext>
            </a:extLst>
          </p:cNvPr>
          <p:cNvCxnSpPr>
            <a:cxnSpLocks/>
          </p:cNvCxnSpPr>
          <p:nvPr/>
        </p:nvCxnSpPr>
        <p:spPr>
          <a:xfrm flipV="1">
            <a:off x="1694857" y="238298"/>
            <a:ext cx="0" cy="2903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51AF5880-6B9E-4FE5-8ED1-4206BC8614A9}"/>
              </a:ext>
            </a:extLst>
          </p:cNvPr>
          <p:cNvCxnSpPr/>
          <p:nvPr/>
        </p:nvCxnSpPr>
        <p:spPr>
          <a:xfrm>
            <a:off x="1694857" y="333361"/>
            <a:ext cx="175591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31B212B7-5F52-4CA8-87F3-92A0088C9AF0}"/>
              </a:ext>
            </a:extLst>
          </p:cNvPr>
          <p:cNvCxnSpPr>
            <a:cxnSpLocks/>
            <a:stCxn id="32" idx="2"/>
          </p:cNvCxnSpPr>
          <p:nvPr/>
        </p:nvCxnSpPr>
        <p:spPr>
          <a:xfrm rot="16200000" flipH="1">
            <a:off x="2990949" y="3877141"/>
            <a:ext cx="1288728" cy="486750"/>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55" name="TextBox 54">
            <a:extLst>
              <a:ext uri="{FF2B5EF4-FFF2-40B4-BE49-F238E27FC236}">
                <a16:creationId xmlns:a16="http://schemas.microsoft.com/office/drawing/2014/main" id="{A5B11D76-CB2B-4BFE-99FC-FAC80C93EF40}"/>
              </a:ext>
            </a:extLst>
          </p:cNvPr>
          <p:cNvSpPr txBox="1"/>
          <p:nvPr/>
        </p:nvSpPr>
        <p:spPr>
          <a:xfrm>
            <a:off x="3082964" y="4787009"/>
            <a:ext cx="1818589" cy="646331"/>
          </a:xfrm>
          <a:prstGeom prst="rect">
            <a:avLst/>
          </a:prstGeom>
          <a:noFill/>
        </p:spPr>
        <p:txBody>
          <a:bodyPr wrap="square" rtlCol="0">
            <a:spAutoFit/>
          </a:bodyPr>
          <a:lstStyle/>
          <a:p>
            <a:r>
              <a:rPr lang="en-US" dirty="0"/>
              <a:t>Angle section 50x50x5mm</a:t>
            </a:r>
          </a:p>
        </p:txBody>
      </p:sp>
      <p:cxnSp>
        <p:nvCxnSpPr>
          <p:cNvPr id="57" name="Straight Arrow Connector 56">
            <a:extLst>
              <a:ext uri="{FF2B5EF4-FFF2-40B4-BE49-F238E27FC236}">
                <a16:creationId xmlns:a16="http://schemas.microsoft.com/office/drawing/2014/main" id="{7EB2C2C7-443E-4B62-A060-9F366D42FD85}"/>
              </a:ext>
            </a:extLst>
          </p:cNvPr>
          <p:cNvCxnSpPr/>
          <p:nvPr/>
        </p:nvCxnSpPr>
        <p:spPr>
          <a:xfrm>
            <a:off x="306102" y="795006"/>
            <a:ext cx="0" cy="262989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27599E03-0F18-4982-87B3-5435CC090A37}"/>
              </a:ext>
            </a:extLst>
          </p:cNvPr>
          <p:cNvSpPr txBox="1"/>
          <p:nvPr/>
        </p:nvSpPr>
        <p:spPr>
          <a:xfrm rot="16200000">
            <a:off x="-88899" y="1558163"/>
            <a:ext cx="962562" cy="276999"/>
          </a:xfrm>
          <a:prstGeom prst="rect">
            <a:avLst/>
          </a:prstGeom>
          <a:noFill/>
        </p:spPr>
        <p:txBody>
          <a:bodyPr wrap="square" rtlCol="0">
            <a:spAutoFit/>
          </a:bodyPr>
          <a:lstStyle/>
          <a:p>
            <a:r>
              <a:rPr lang="en-US" sz="1200" b="1" dirty="0"/>
              <a:t>1800mm</a:t>
            </a:r>
          </a:p>
        </p:txBody>
      </p:sp>
      <p:cxnSp>
        <p:nvCxnSpPr>
          <p:cNvPr id="67" name="Straight Connector 66">
            <a:extLst>
              <a:ext uri="{FF2B5EF4-FFF2-40B4-BE49-F238E27FC236}">
                <a16:creationId xmlns:a16="http://schemas.microsoft.com/office/drawing/2014/main" id="{99580AAC-15BF-435F-B467-12764311874B}"/>
              </a:ext>
            </a:extLst>
          </p:cNvPr>
          <p:cNvCxnSpPr/>
          <p:nvPr/>
        </p:nvCxnSpPr>
        <p:spPr>
          <a:xfrm flipH="1">
            <a:off x="50801" y="761853"/>
            <a:ext cx="449830" cy="0"/>
          </a:xfrm>
          <a:prstGeom prst="line">
            <a:avLst/>
          </a:prstGeom>
        </p:spPr>
        <p:style>
          <a:lnRef idx="1">
            <a:schemeClr val="dk1"/>
          </a:lnRef>
          <a:fillRef idx="0">
            <a:schemeClr val="dk1"/>
          </a:fillRef>
          <a:effectRef idx="0">
            <a:schemeClr val="dk1"/>
          </a:effectRef>
          <a:fontRef idx="minor">
            <a:schemeClr val="tx1"/>
          </a:fontRef>
        </p:style>
      </p:cxnSp>
      <p:cxnSp>
        <p:nvCxnSpPr>
          <p:cNvPr id="138" name="Straight Connector 137">
            <a:extLst>
              <a:ext uri="{FF2B5EF4-FFF2-40B4-BE49-F238E27FC236}">
                <a16:creationId xmlns:a16="http://schemas.microsoft.com/office/drawing/2014/main" id="{E0118CC7-3931-4E99-A4A5-FAA1E0C6B89C}"/>
              </a:ext>
            </a:extLst>
          </p:cNvPr>
          <p:cNvCxnSpPr/>
          <p:nvPr/>
        </p:nvCxnSpPr>
        <p:spPr>
          <a:xfrm flipH="1">
            <a:off x="88901" y="3416153"/>
            <a:ext cx="449830" cy="0"/>
          </a:xfrm>
          <a:prstGeom prst="line">
            <a:avLst/>
          </a:prstGeom>
        </p:spPr>
        <p:style>
          <a:lnRef idx="1">
            <a:schemeClr val="dk1"/>
          </a:lnRef>
          <a:fillRef idx="0">
            <a:schemeClr val="dk1"/>
          </a:fillRef>
          <a:effectRef idx="0">
            <a:schemeClr val="dk1"/>
          </a:effectRef>
          <a:fontRef idx="minor">
            <a:schemeClr val="tx1"/>
          </a:fontRef>
        </p:style>
      </p:cxnSp>
      <p:cxnSp>
        <p:nvCxnSpPr>
          <p:cNvPr id="76" name="Connector: Curved 75">
            <a:extLst>
              <a:ext uri="{FF2B5EF4-FFF2-40B4-BE49-F238E27FC236}">
                <a16:creationId xmlns:a16="http://schemas.microsoft.com/office/drawing/2014/main" id="{C91C9071-5A21-4BFB-9F35-4DF4BBF9F712}"/>
              </a:ext>
            </a:extLst>
          </p:cNvPr>
          <p:cNvCxnSpPr>
            <a:cxnSpLocks/>
          </p:cNvCxnSpPr>
          <p:nvPr/>
        </p:nvCxnSpPr>
        <p:spPr>
          <a:xfrm flipV="1">
            <a:off x="7491376" y="1558164"/>
            <a:ext cx="2381494" cy="374898"/>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78" name="TextBox 77">
            <a:extLst>
              <a:ext uri="{FF2B5EF4-FFF2-40B4-BE49-F238E27FC236}">
                <a16:creationId xmlns:a16="http://schemas.microsoft.com/office/drawing/2014/main" id="{C4967725-C36D-494D-A383-4B3951378F2B}"/>
              </a:ext>
            </a:extLst>
          </p:cNvPr>
          <p:cNvSpPr txBox="1"/>
          <p:nvPr/>
        </p:nvSpPr>
        <p:spPr>
          <a:xfrm>
            <a:off x="9968225" y="1183664"/>
            <a:ext cx="1390336" cy="923330"/>
          </a:xfrm>
          <a:prstGeom prst="rect">
            <a:avLst/>
          </a:prstGeom>
          <a:noFill/>
        </p:spPr>
        <p:txBody>
          <a:bodyPr wrap="square" rtlCol="0">
            <a:spAutoFit/>
          </a:bodyPr>
          <a:lstStyle/>
          <a:p>
            <a:r>
              <a:rPr lang="en-US" dirty="0"/>
              <a:t>Angle section 50x50x5</a:t>
            </a:r>
          </a:p>
        </p:txBody>
      </p:sp>
      <p:cxnSp>
        <p:nvCxnSpPr>
          <p:cNvPr id="103" name="Connector: Curved 102">
            <a:extLst>
              <a:ext uri="{FF2B5EF4-FFF2-40B4-BE49-F238E27FC236}">
                <a16:creationId xmlns:a16="http://schemas.microsoft.com/office/drawing/2014/main" id="{90EF8564-248B-45B6-A357-CFBBBCCD1349}"/>
              </a:ext>
            </a:extLst>
          </p:cNvPr>
          <p:cNvCxnSpPr>
            <a:cxnSpLocks/>
          </p:cNvCxnSpPr>
          <p:nvPr/>
        </p:nvCxnSpPr>
        <p:spPr>
          <a:xfrm>
            <a:off x="7530536" y="1544395"/>
            <a:ext cx="472129" cy="388667"/>
          </a:xfrm>
          <a:prstGeom prst="curvedConnector3">
            <a:avLst/>
          </a:prstGeom>
        </p:spPr>
        <p:style>
          <a:lnRef idx="1">
            <a:schemeClr val="dk1"/>
          </a:lnRef>
          <a:fillRef idx="0">
            <a:schemeClr val="dk1"/>
          </a:fillRef>
          <a:effectRef idx="0">
            <a:schemeClr val="dk1"/>
          </a:effectRef>
          <a:fontRef idx="minor">
            <a:schemeClr val="tx1"/>
          </a:fontRef>
        </p:style>
      </p:cxnSp>
      <p:cxnSp>
        <p:nvCxnSpPr>
          <p:cNvPr id="142" name="Connector: Curved 141">
            <a:extLst>
              <a:ext uri="{FF2B5EF4-FFF2-40B4-BE49-F238E27FC236}">
                <a16:creationId xmlns:a16="http://schemas.microsoft.com/office/drawing/2014/main" id="{17C8502C-36FB-475A-BF20-CA1CAD93BD7E}"/>
              </a:ext>
            </a:extLst>
          </p:cNvPr>
          <p:cNvCxnSpPr>
            <a:cxnSpLocks/>
          </p:cNvCxnSpPr>
          <p:nvPr/>
        </p:nvCxnSpPr>
        <p:spPr>
          <a:xfrm>
            <a:off x="7706632" y="1043467"/>
            <a:ext cx="1094468" cy="586658"/>
          </a:xfrm>
          <a:prstGeom prst="curvedConnector3">
            <a:avLst/>
          </a:prstGeom>
        </p:spPr>
        <p:style>
          <a:lnRef idx="1">
            <a:schemeClr val="dk1"/>
          </a:lnRef>
          <a:fillRef idx="0">
            <a:schemeClr val="dk1"/>
          </a:fillRef>
          <a:effectRef idx="0">
            <a:schemeClr val="dk1"/>
          </a:effectRef>
          <a:fontRef idx="minor">
            <a:schemeClr val="tx1"/>
          </a:fontRef>
        </p:style>
      </p:cxnSp>
      <p:sp>
        <p:nvSpPr>
          <p:cNvPr id="143" name="Rectangle 142">
            <a:extLst>
              <a:ext uri="{FF2B5EF4-FFF2-40B4-BE49-F238E27FC236}">
                <a16:creationId xmlns:a16="http://schemas.microsoft.com/office/drawing/2014/main" id="{8C91172D-C7BC-4DE5-95F6-101CF8A89BBF}"/>
              </a:ext>
            </a:extLst>
          </p:cNvPr>
          <p:cNvSpPr/>
          <p:nvPr/>
        </p:nvSpPr>
        <p:spPr>
          <a:xfrm rot="5400000" flipV="1">
            <a:off x="4450406" y="213694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BBAFDB1-F311-4735-82FD-F0702CCB7B53}"/>
              </a:ext>
            </a:extLst>
          </p:cNvPr>
          <p:cNvSpPr/>
          <p:nvPr/>
        </p:nvSpPr>
        <p:spPr>
          <a:xfrm rot="5400000" flipV="1">
            <a:off x="5577597" y="212424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TextBox 147">
            <a:extLst>
              <a:ext uri="{FF2B5EF4-FFF2-40B4-BE49-F238E27FC236}">
                <a16:creationId xmlns:a16="http://schemas.microsoft.com/office/drawing/2014/main" id="{7BC812A8-9819-4782-BCC0-5178F6F9C188}"/>
              </a:ext>
            </a:extLst>
          </p:cNvPr>
          <p:cNvSpPr txBox="1"/>
          <p:nvPr/>
        </p:nvSpPr>
        <p:spPr>
          <a:xfrm>
            <a:off x="8246699" y="4431958"/>
            <a:ext cx="3959368" cy="1169551"/>
          </a:xfrm>
          <a:prstGeom prst="rect">
            <a:avLst/>
          </a:prstGeom>
          <a:noFill/>
        </p:spPr>
        <p:txBody>
          <a:bodyPr wrap="square" rtlCol="0">
            <a:spAutoFit/>
          </a:bodyPr>
          <a:lstStyle/>
          <a:p>
            <a:r>
              <a:rPr lang="en-US" sz="1400" dirty="0"/>
              <a:t>NOTES:</a:t>
            </a:r>
          </a:p>
          <a:p>
            <a:r>
              <a:rPr lang="en-US" sz="1400" dirty="0"/>
              <a:t>1. All Metal part shall be painted with primer coat of rust resistant.</a:t>
            </a:r>
          </a:p>
          <a:p>
            <a:r>
              <a:rPr lang="en-US" sz="1400" dirty="0"/>
              <a:t>2. PVC wire mish shall be full fixing on frame using </a:t>
            </a:r>
            <a:r>
              <a:rPr lang="en-US" sz="1400" dirty="0" err="1"/>
              <a:t>pvc</a:t>
            </a:r>
            <a:r>
              <a:rPr lang="en-US" sz="1400" dirty="0"/>
              <a:t> coated wire</a:t>
            </a:r>
          </a:p>
        </p:txBody>
      </p:sp>
      <p:cxnSp>
        <p:nvCxnSpPr>
          <p:cNvPr id="150" name="Connector: Curved 149">
            <a:extLst>
              <a:ext uri="{FF2B5EF4-FFF2-40B4-BE49-F238E27FC236}">
                <a16:creationId xmlns:a16="http://schemas.microsoft.com/office/drawing/2014/main" id="{09E24444-DCD3-43F7-BA2C-FB1480959B09}"/>
              </a:ext>
            </a:extLst>
          </p:cNvPr>
          <p:cNvCxnSpPr/>
          <p:nvPr/>
        </p:nvCxnSpPr>
        <p:spPr>
          <a:xfrm rot="5400000">
            <a:off x="2195567" y="3440342"/>
            <a:ext cx="1082127" cy="370844"/>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151" name="TextBox 150">
            <a:extLst>
              <a:ext uri="{FF2B5EF4-FFF2-40B4-BE49-F238E27FC236}">
                <a16:creationId xmlns:a16="http://schemas.microsoft.com/office/drawing/2014/main" id="{3362C7F5-00BC-424F-879C-C15BE832F9C1}"/>
              </a:ext>
            </a:extLst>
          </p:cNvPr>
          <p:cNvSpPr txBox="1"/>
          <p:nvPr/>
        </p:nvSpPr>
        <p:spPr>
          <a:xfrm>
            <a:off x="2001678" y="4137152"/>
            <a:ext cx="1845961" cy="646331"/>
          </a:xfrm>
          <a:prstGeom prst="rect">
            <a:avLst/>
          </a:prstGeom>
          <a:noFill/>
        </p:spPr>
        <p:txBody>
          <a:bodyPr wrap="square" rtlCol="0">
            <a:spAutoFit/>
          </a:bodyPr>
          <a:lstStyle/>
          <a:p>
            <a:r>
              <a:rPr lang="en-US" dirty="0"/>
              <a:t>PVC coated wire mish</a:t>
            </a:r>
          </a:p>
        </p:txBody>
      </p:sp>
      <p:sp>
        <p:nvSpPr>
          <p:cNvPr id="140" name="Text Box 313">
            <a:extLst>
              <a:ext uri="{FF2B5EF4-FFF2-40B4-BE49-F238E27FC236}">
                <a16:creationId xmlns:a16="http://schemas.microsoft.com/office/drawing/2014/main" id="{DD04B395-51E6-42B5-A908-B45938455B36}"/>
              </a:ext>
            </a:extLst>
          </p:cNvPr>
          <p:cNvSpPr txBox="1">
            <a:spLocks noChangeArrowheads="1"/>
          </p:cNvSpPr>
          <p:nvPr/>
        </p:nvSpPr>
        <p:spPr bwMode="auto">
          <a:xfrm>
            <a:off x="4236208" y="6418578"/>
            <a:ext cx="45977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b="1" dirty="0" err="1"/>
              <a:t>Shidyab</a:t>
            </a:r>
            <a:r>
              <a:rPr lang="en-US" altLang="ja-JP" sz="1600" b="1" dirty="0"/>
              <a:t> Health Center – Fence </a:t>
            </a:r>
          </a:p>
        </p:txBody>
      </p:sp>
      <p:sp>
        <p:nvSpPr>
          <p:cNvPr id="145" name="Text Box 314">
            <a:extLst>
              <a:ext uri="{FF2B5EF4-FFF2-40B4-BE49-F238E27FC236}">
                <a16:creationId xmlns:a16="http://schemas.microsoft.com/office/drawing/2014/main" id="{A05B4234-42E4-4797-8CE7-956A41FFF6E9}"/>
              </a:ext>
            </a:extLst>
          </p:cNvPr>
          <p:cNvSpPr txBox="1">
            <a:spLocks noChangeArrowheads="1"/>
          </p:cNvSpPr>
          <p:nvPr/>
        </p:nvSpPr>
        <p:spPr bwMode="auto">
          <a:xfrm>
            <a:off x="9349133" y="6378205"/>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Harith Mohammed</a:t>
            </a:r>
          </a:p>
        </p:txBody>
      </p:sp>
      <p:sp>
        <p:nvSpPr>
          <p:cNvPr id="146" name="Text Box 312">
            <a:extLst>
              <a:ext uri="{FF2B5EF4-FFF2-40B4-BE49-F238E27FC236}">
                <a16:creationId xmlns:a16="http://schemas.microsoft.com/office/drawing/2014/main" id="{4682C605-2315-428F-A940-50D043E61A0B}"/>
              </a:ext>
            </a:extLst>
          </p:cNvPr>
          <p:cNvSpPr txBox="1">
            <a:spLocks noChangeArrowheads="1"/>
          </p:cNvSpPr>
          <p:nvPr/>
        </p:nvSpPr>
        <p:spPr bwMode="auto">
          <a:xfrm>
            <a:off x="9526684" y="6092072"/>
            <a:ext cx="204940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September  2021</a:t>
            </a:r>
            <a:endParaRPr lang="ja-JP" altLang="en-US" sz="1000" dirty="0"/>
          </a:p>
        </p:txBody>
      </p:sp>
    </p:spTree>
    <p:extLst>
      <p:ext uri="{BB962C8B-B14F-4D97-AF65-F5344CB8AC3E}">
        <p14:creationId xmlns:p14="http://schemas.microsoft.com/office/powerpoint/2010/main" val="3196820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13"/>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2052" name="Text Box 314"/>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grpSp>
        <p:nvGrpSpPr>
          <p:cNvPr id="2054" name="Group 303"/>
          <p:cNvGrpSpPr>
            <a:grpSpLocks/>
          </p:cNvGrpSpPr>
          <p:nvPr/>
        </p:nvGrpSpPr>
        <p:grpSpPr bwMode="auto">
          <a:xfrm>
            <a:off x="42040" y="15492"/>
            <a:ext cx="12026135" cy="6785604"/>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397"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420" y="3907"/>
              <a:ext cx="1333"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grpSp>
      <p:sp>
        <p:nvSpPr>
          <p:cNvPr id="16" name="Text Box 5"/>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Plan View</a:t>
            </a:r>
          </a:p>
        </p:txBody>
      </p:sp>
      <p:pic>
        <p:nvPicPr>
          <p:cNvPr id="386" name="Picture 385">
            <a:extLst>
              <a:ext uri="{FF2B5EF4-FFF2-40B4-BE49-F238E27FC236}">
                <a16:creationId xmlns:a16="http://schemas.microsoft.com/office/drawing/2014/main" id="{FE4D9390-15AD-43B4-B5A1-5E282A81F3BA}"/>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
        <p:nvSpPr>
          <p:cNvPr id="382" name="正方形/長方形 332">
            <a:extLst>
              <a:ext uri="{FF2B5EF4-FFF2-40B4-BE49-F238E27FC236}">
                <a16:creationId xmlns:a16="http://schemas.microsoft.com/office/drawing/2014/main" id="{EC00A026-E978-4F0A-AC76-0607EAD55A36}"/>
              </a:ext>
            </a:extLst>
          </p:cNvPr>
          <p:cNvSpPr/>
          <p:nvPr/>
        </p:nvSpPr>
        <p:spPr>
          <a:xfrm rot="5400000">
            <a:off x="1466942" y="3646124"/>
            <a:ext cx="1543187" cy="2429259"/>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3" name="正方形/長方形 338">
            <a:extLst>
              <a:ext uri="{FF2B5EF4-FFF2-40B4-BE49-F238E27FC236}">
                <a16:creationId xmlns:a16="http://schemas.microsoft.com/office/drawing/2014/main" id="{0C3FA02D-2BD3-48D8-8580-CFBDD88F61FA}"/>
              </a:ext>
            </a:extLst>
          </p:cNvPr>
          <p:cNvSpPr/>
          <p:nvPr/>
        </p:nvSpPr>
        <p:spPr>
          <a:xfrm rot="5400000">
            <a:off x="1568412" y="3810139"/>
            <a:ext cx="1257033" cy="2101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Group 10">
            <a:extLst>
              <a:ext uri="{FF2B5EF4-FFF2-40B4-BE49-F238E27FC236}">
                <a16:creationId xmlns:a16="http://schemas.microsoft.com/office/drawing/2014/main" id="{A22A494B-5212-4087-8EB6-9ADC430624D6}"/>
              </a:ext>
            </a:extLst>
          </p:cNvPr>
          <p:cNvGrpSpPr/>
          <p:nvPr/>
        </p:nvGrpSpPr>
        <p:grpSpPr>
          <a:xfrm>
            <a:off x="1039244" y="3637801"/>
            <a:ext cx="2413921" cy="338554"/>
            <a:chOff x="1039244" y="3637801"/>
            <a:chExt cx="1720335" cy="338554"/>
          </a:xfrm>
        </p:grpSpPr>
        <p:sp>
          <p:nvSpPr>
            <p:cNvPr id="384" name="テキスト ボックス 351">
              <a:extLst>
                <a:ext uri="{FF2B5EF4-FFF2-40B4-BE49-F238E27FC236}">
                  <a16:creationId xmlns:a16="http://schemas.microsoft.com/office/drawing/2014/main" id="{C64E0386-32BF-411C-A090-FA26F6247710}"/>
                </a:ext>
              </a:extLst>
            </p:cNvPr>
            <p:cNvSpPr txBox="1"/>
            <p:nvPr/>
          </p:nvSpPr>
          <p:spPr>
            <a:xfrm>
              <a:off x="1349263" y="3637801"/>
              <a:ext cx="1003090" cy="338554"/>
            </a:xfrm>
            <a:prstGeom prst="rect">
              <a:avLst/>
            </a:prstGeom>
            <a:noFill/>
          </p:spPr>
          <p:txBody>
            <a:bodyPr wrap="square" rtlCol="0">
              <a:spAutoFit/>
            </a:bodyPr>
            <a:lstStyle/>
            <a:p>
              <a:pPr algn="ctr"/>
              <a:r>
                <a:rPr lang="en-US" altLang="ja-JP" sz="1400" dirty="0"/>
                <a:t>40</a:t>
              </a:r>
              <a:r>
                <a:rPr kumimoji="1" lang="en-US" altLang="ja-JP" sz="1400" dirty="0"/>
                <a:t>00 </a:t>
              </a:r>
              <a:r>
                <a:rPr kumimoji="1" lang="en-US" altLang="ja-JP" sz="1600" dirty="0"/>
                <a:t>c/c</a:t>
              </a:r>
              <a:endParaRPr kumimoji="1" lang="ja-JP" altLang="en-US" sz="1600" dirty="0"/>
            </a:p>
          </p:txBody>
        </p:sp>
        <p:grpSp>
          <p:nvGrpSpPr>
            <p:cNvPr id="10" name="Group 9">
              <a:extLst>
                <a:ext uri="{FF2B5EF4-FFF2-40B4-BE49-F238E27FC236}">
                  <a16:creationId xmlns:a16="http://schemas.microsoft.com/office/drawing/2014/main" id="{10B39803-0E92-4923-8169-88BEBCA746FF}"/>
                </a:ext>
              </a:extLst>
            </p:cNvPr>
            <p:cNvGrpSpPr/>
            <p:nvPr/>
          </p:nvGrpSpPr>
          <p:grpSpPr>
            <a:xfrm>
              <a:off x="1039244" y="3713491"/>
              <a:ext cx="1720335" cy="157408"/>
              <a:chOff x="1039244" y="3713491"/>
              <a:chExt cx="1720335" cy="157408"/>
            </a:xfrm>
          </p:grpSpPr>
          <p:cxnSp>
            <p:nvCxnSpPr>
              <p:cNvPr id="385" name="直線矢印コネクタ 88">
                <a:extLst>
                  <a:ext uri="{FF2B5EF4-FFF2-40B4-BE49-F238E27FC236}">
                    <a16:creationId xmlns:a16="http://schemas.microsoft.com/office/drawing/2014/main" id="{72D599C3-744D-4258-8617-5DA9978C1A90}"/>
                  </a:ext>
                </a:extLst>
              </p:cNvPr>
              <p:cNvCxnSpPr>
                <a:cxnSpLocks/>
              </p:cNvCxnSpPr>
              <p:nvPr/>
            </p:nvCxnSpPr>
            <p:spPr>
              <a:xfrm flipH="1">
                <a:off x="1039244" y="3783818"/>
                <a:ext cx="450494" cy="9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7" name="直線矢印コネクタ 422">
                <a:extLst>
                  <a:ext uri="{FF2B5EF4-FFF2-40B4-BE49-F238E27FC236}">
                    <a16:creationId xmlns:a16="http://schemas.microsoft.com/office/drawing/2014/main" id="{B464E4FB-3415-4529-86E0-802C1BBC075A}"/>
                  </a:ext>
                </a:extLst>
              </p:cNvPr>
              <p:cNvCxnSpPr>
                <a:cxnSpLocks/>
              </p:cNvCxnSpPr>
              <p:nvPr/>
            </p:nvCxnSpPr>
            <p:spPr>
              <a:xfrm>
                <a:off x="2177424" y="3791689"/>
                <a:ext cx="5724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8" name="直線コネクタ 426">
                <a:extLst>
                  <a:ext uri="{FF2B5EF4-FFF2-40B4-BE49-F238E27FC236}">
                    <a16:creationId xmlns:a16="http://schemas.microsoft.com/office/drawing/2014/main" id="{AE281195-6EFA-403D-B448-44E9EBEBA36B}"/>
                  </a:ext>
                </a:extLst>
              </p:cNvPr>
              <p:cNvCxnSpPr>
                <a:cxnSpLocks/>
              </p:cNvCxnSpPr>
              <p:nvPr/>
            </p:nvCxnSpPr>
            <p:spPr>
              <a:xfrm flipH="1">
                <a:off x="1061424" y="3713491"/>
                <a:ext cx="2138" cy="157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直線コネクタ 426">
                <a:extLst>
                  <a:ext uri="{FF2B5EF4-FFF2-40B4-BE49-F238E27FC236}">
                    <a16:creationId xmlns:a16="http://schemas.microsoft.com/office/drawing/2014/main" id="{33F91863-AE95-441A-8EEA-49D1388A9B80}"/>
                  </a:ext>
                </a:extLst>
              </p:cNvPr>
              <p:cNvCxnSpPr>
                <a:cxnSpLocks/>
              </p:cNvCxnSpPr>
              <p:nvPr/>
            </p:nvCxnSpPr>
            <p:spPr>
              <a:xfrm flipH="1" flipV="1">
                <a:off x="2755580" y="3719956"/>
                <a:ext cx="3999" cy="144474"/>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390" name="テキスト ボックス 352">
            <a:extLst>
              <a:ext uri="{FF2B5EF4-FFF2-40B4-BE49-F238E27FC236}">
                <a16:creationId xmlns:a16="http://schemas.microsoft.com/office/drawing/2014/main" id="{D2F73B2C-1262-4F58-92FF-AE8394AF5CAA}"/>
              </a:ext>
            </a:extLst>
          </p:cNvPr>
          <p:cNvSpPr txBox="1"/>
          <p:nvPr/>
        </p:nvSpPr>
        <p:spPr>
          <a:xfrm rot="5400000">
            <a:off x="439142" y="4592181"/>
            <a:ext cx="643225" cy="584775"/>
          </a:xfrm>
          <a:prstGeom prst="rect">
            <a:avLst/>
          </a:prstGeom>
          <a:noFill/>
        </p:spPr>
        <p:txBody>
          <a:bodyPr wrap="square" rtlCol="0" anchor="ctr" anchorCtr="1">
            <a:spAutoFit/>
          </a:bodyPr>
          <a:lstStyle/>
          <a:p>
            <a:pPr algn="ctr"/>
            <a:r>
              <a:rPr lang="en-US" altLang="ja-JP" sz="1600" dirty="0"/>
              <a:t>20</a:t>
            </a:r>
            <a:r>
              <a:rPr kumimoji="1" lang="en-US" altLang="ja-JP" sz="1600" dirty="0"/>
              <a:t>00c/c</a:t>
            </a:r>
            <a:endParaRPr kumimoji="1" lang="ja-JP" altLang="en-US" sz="1600" dirty="0"/>
          </a:p>
        </p:txBody>
      </p:sp>
      <p:cxnSp>
        <p:nvCxnSpPr>
          <p:cNvPr id="391" name="直線矢印コネクタ 88">
            <a:extLst>
              <a:ext uri="{FF2B5EF4-FFF2-40B4-BE49-F238E27FC236}">
                <a16:creationId xmlns:a16="http://schemas.microsoft.com/office/drawing/2014/main" id="{DB2B53B0-406A-42F5-A03F-F456D4F31BBD}"/>
              </a:ext>
            </a:extLst>
          </p:cNvPr>
          <p:cNvCxnSpPr>
            <a:cxnSpLocks/>
          </p:cNvCxnSpPr>
          <p:nvPr/>
        </p:nvCxnSpPr>
        <p:spPr>
          <a:xfrm flipV="1">
            <a:off x="849636" y="4147670"/>
            <a:ext cx="3" cy="469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2" name="直線矢印コネクタ 422">
            <a:extLst>
              <a:ext uri="{FF2B5EF4-FFF2-40B4-BE49-F238E27FC236}">
                <a16:creationId xmlns:a16="http://schemas.microsoft.com/office/drawing/2014/main" id="{062C3CAF-CDF1-49EA-9EAE-C53F59782230}"/>
              </a:ext>
            </a:extLst>
          </p:cNvPr>
          <p:cNvCxnSpPr>
            <a:cxnSpLocks/>
          </p:cNvCxnSpPr>
          <p:nvPr/>
        </p:nvCxnSpPr>
        <p:spPr>
          <a:xfrm>
            <a:off x="875524" y="5147347"/>
            <a:ext cx="0" cy="448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3" name="直線コネクタ 426">
            <a:extLst>
              <a:ext uri="{FF2B5EF4-FFF2-40B4-BE49-F238E27FC236}">
                <a16:creationId xmlns:a16="http://schemas.microsoft.com/office/drawing/2014/main" id="{8E5972A1-3338-4F67-8A01-9BA6C1603C9B}"/>
              </a:ext>
            </a:extLst>
          </p:cNvPr>
          <p:cNvCxnSpPr>
            <a:cxnSpLocks/>
          </p:cNvCxnSpPr>
          <p:nvPr/>
        </p:nvCxnSpPr>
        <p:spPr>
          <a:xfrm>
            <a:off x="735549" y="4159940"/>
            <a:ext cx="2281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4" name="直線コネクタ 426">
            <a:extLst>
              <a:ext uri="{FF2B5EF4-FFF2-40B4-BE49-F238E27FC236}">
                <a16:creationId xmlns:a16="http://schemas.microsoft.com/office/drawing/2014/main" id="{33A68450-FB57-4998-A5A5-5053B13481D5}"/>
              </a:ext>
            </a:extLst>
          </p:cNvPr>
          <p:cNvCxnSpPr>
            <a:cxnSpLocks/>
          </p:cNvCxnSpPr>
          <p:nvPr/>
        </p:nvCxnSpPr>
        <p:spPr>
          <a:xfrm flipH="1">
            <a:off x="725461" y="5595993"/>
            <a:ext cx="277499" cy="0"/>
          </a:xfrm>
          <a:prstGeom prst="line">
            <a:avLst/>
          </a:prstGeom>
        </p:spPr>
        <p:style>
          <a:lnRef idx="1">
            <a:schemeClr val="accent1"/>
          </a:lnRef>
          <a:fillRef idx="0">
            <a:schemeClr val="accent1"/>
          </a:fillRef>
          <a:effectRef idx="0">
            <a:schemeClr val="accent1"/>
          </a:effectRef>
          <a:fontRef idx="minor">
            <a:schemeClr val="tx1"/>
          </a:fontRef>
        </p:style>
      </p:cxnSp>
      <p:sp>
        <p:nvSpPr>
          <p:cNvPr id="395" name="TextBox 394">
            <a:extLst>
              <a:ext uri="{FF2B5EF4-FFF2-40B4-BE49-F238E27FC236}">
                <a16:creationId xmlns:a16="http://schemas.microsoft.com/office/drawing/2014/main" id="{D91DFDE0-D2D1-4C9E-BEED-CB7E0E2359AD}"/>
              </a:ext>
            </a:extLst>
          </p:cNvPr>
          <p:cNvSpPr txBox="1"/>
          <p:nvPr/>
        </p:nvSpPr>
        <p:spPr>
          <a:xfrm>
            <a:off x="1039244" y="3215481"/>
            <a:ext cx="1882445" cy="369332"/>
          </a:xfrm>
          <a:prstGeom prst="rect">
            <a:avLst/>
          </a:prstGeom>
          <a:noFill/>
        </p:spPr>
        <p:txBody>
          <a:bodyPr wrap="square" rtlCol="0">
            <a:spAutoFit/>
          </a:bodyPr>
          <a:lstStyle/>
          <a:p>
            <a:r>
              <a:rPr lang="en-US" dirty="0"/>
              <a:t>Base beam plan</a:t>
            </a:r>
          </a:p>
        </p:txBody>
      </p:sp>
      <p:sp>
        <p:nvSpPr>
          <p:cNvPr id="412" name="テキスト ボックス 440">
            <a:extLst>
              <a:ext uri="{FF2B5EF4-FFF2-40B4-BE49-F238E27FC236}">
                <a16:creationId xmlns:a16="http://schemas.microsoft.com/office/drawing/2014/main" id="{7B1787C7-5DCF-4FD1-84BF-DC690F3521AF}"/>
              </a:ext>
            </a:extLst>
          </p:cNvPr>
          <p:cNvSpPr txBox="1"/>
          <p:nvPr/>
        </p:nvSpPr>
        <p:spPr>
          <a:xfrm>
            <a:off x="6131503" y="5801574"/>
            <a:ext cx="336647" cy="246221"/>
          </a:xfrm>
          <a:prstGeom prst="rect">
            <a:avLst/>
          </a:prstGeom>
          <a:noFill/>
        </p:spPr>
        <p:txBody>
          <a:bodyPr wrap="square" rtlCol="0">
            <a:spAutoFit/>
          </a:bodyPr>
          <a:lstStyle/>
          <a:p>
            <a:pPr algn="ctr"/>
            <a:r>
              <a:rPr kumimoji="1" lang="en-US" altLang="ja-JP" sz="1000" dirty="0"/>
              <a:t>A1</a:t>
            </a:r>
            <a:endParaRPr kumimoji="1" lang="ja-JP" altLang="en-US" sz="1000" dirty="0"/>
          </a:p>
        </p:txBody>
      </p:sp>
      <p:grpSp>
        <p:nvGrpSpPr>
          <p:cNvPr id="434" name="Group 433">
            <a:extLst>
              <a:ext uri="{FF2B5EF4-FFF2-40B4-BE49-F238E27FC236}">
                <a16:creationId xmlns:a16="http://schemas.microsoft.com/office/drawing/2014/main" id="{5F494369-DA96-4241-BA45-B993895561ED}"/>
              </a:ext>
            </a:extLst>
          </p:cNvPr>
          <p:cNvGrpSpPr/>
          <p:nvPr/>
        </p:nvGrpSpPr>
        <p:grpSpPr>
          <a:xfrm>
            <a:off x="9806087" y="440148"/>
            <a:ext cx="1382251" cy="2735226"/>
            <a:chOff x="8710237" y="1029048"/>
            <a:chExt cx="1382251" cy="2735226"/>
          </a:xfrm>
        </p:grpSpPr>
        <p:sp>
          <p:nvSpPr>
            <p:cNvPr id="435" name="正方形/長方形 405">
              <a:extLst>
                <a:ext uri="{FF2B5EF4-FFF2-40B4-BE49-F238E27FC236}">
                  <a16:creationId xmlns:a16="http://schemas.microsoft.com/office/drawing/2014/main" id="{D7003D71-5272-4FEE-A944-5D4EC8CB75D4}"/>
                </a:ext>
              </a:extLst>
            </p:cNvPr>
            <p:cNvSpPr/>
            <p:nvPr/>
          </p:nvSpPr>
          <p:spPr>
            <a:xfrm>
              <a:off x="9135957" y="2199762"/>
              <a:ext cx="864000" cy="864431"/>
            </a:xfrm>
            <a:prstGeom prst="rect">
              <a:avLst/>
            </a:prstGeom>
            <a:blipFill dpi="0" rotWithShape="1">
              <a:blip r:embed="rId4">
                <a:alphaModFix amt="53000"/>
              </a:blip>
              <a:srcRec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6" name="円/楕円 406">
              <a:extLst>
                <a:ext uri="{FF2B5EF4-FFF2-40B4-BE49-F238E27FC236}">
                  <a16:creationId xmlns:a16="http://schemas.microsoft.com/office/drawing/2014/main" id="{0BD1233E-99F0-4525-BFF8-3B59D80A1335}"/>
                </a:ext>
              </a:extLst>
            </p:cNvPr>
            <p:cNvSpPr>
              <a:spLocks noChangeAspect="1"/>
            </p:cNvSpPr>
            <p:nvPr/>
          </p:nvSpPr>
          <p:spPr>
            <a:xfrm>
              <a:off x="9241481" y="2924990"/>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7" name="円/楕円 407">
              <a:extLst>
                <a:ext uri="{FF2B5EF4-FFF2-40B4-BE49-F238E27FC236}">
                  <a16:creationId xmlns:a16="http://schemas.microsoft.com/office/drawing/2014/main" id="{4B445C1A-B160-4273-84AB-E3BAE516A0B9}"/>
                </a:ext>
              </a:extLst>
            </p:cNvPr>
            <p:cNvSpPr>
              <a:spLocks noChangeAspect="1"/>
            </p:cNvSpPr>
            <p:nvPr/>
          </p:nvSpPr>
          <p:spPr>
            <a:xfrm>
              <a:off x="9849955" y="2933456"/>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8" name="円/楕円 408">
              <a:extLst>
                <a:ext uri="{FF2B5EF4-FFF2-40B4-BE49-F238E27FC236}">
                  <a16:creationId xmlns:a16="http://schemas.microsoft.com/office/drawing/2014/main" id="{3D0BFA0D-5D5E-4B5F-99C0-D77A5EF3E4C2}"/>
                </a:ext>
              </a:extLst>
            </p:cNvPr>
            <p:cNvSpPr>
              <a:spLocks noChangeAspect="1"/>
            </p:cNvSpPr>
            <p:nvPr/>
          </p:nvSpPr>
          <p:spPr>
            <a:xfrm>
              <a:off x="9555345" y="2948703"/>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9" name="円/楕円 409">
              <a:extLst>
                <a:ext uri="{FF2B5EF4-FFF2-40B4-BE49-F238E27FC236}">
                  <a16:creationId xmlns:a16="http://schemas.microsoft.com/office/drawing/2014/main" id="{BCF620F9-6E1E-484C-9EBF-A5AF55732432}"/>
                </a:ext>
              </a:extLst>
            </p:cNvPr>
            <p:cNvSpPr>
              <a:spLocks noChangeAspect="1"/>
            </p:cNvSpPr>
            <p:nvPr/>
          </p:nvSpPr>
          <p:spPr>
            <a:xfrm>
              <a:off x="9239956" y="2283130"/>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0" name="円/楕円 410">
              <a:extLst>
                <a:ext uri="{FF2B5EF4-FFF2-40B4-BE49-F238E27FC236}">
                  <a16:creationId xmlns:a16="http://schemas.microsoft.com/office/drawing/2014/main" id="{593AD03F-4BBB-461F-A1B9-9F7E86B28D91}"/>
                </a:ext>
              </a:extLst>
            </p:cNvPr>
            <p:cNvSpPr>
              <a:spLocks noChangeAspect="1"/>
            </p:cNvSpPr>
            <p:nvPr/>
          </p:nvSpPr>
          <p:spPr>
            <a:xfrm>
              <a:off x="9848430" y="2271842"/>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1" name="円/楕円 411">
              <a:extLst>
                <a:ext uri="{FF2B5EF4-FFF2-40B4-BE49-F238E27FC236}">
                  <a16:creationId xmlns:a16="http://schemas.microsoft.com/office/drawing/2014/main" id="{EC714833-3ECD-4C24-9E56-0A46C7A89A5E}"/>
                </a:ext>
              </a:extLst>
            </p:cNvPr>
            <p:cNvSpPr>
              <a:spLocks noChangeAspect="1"/>
            </p:cNvSpPr>
            <p:nvPr/>
          </p:nvSpPr>
          <p:spPr>
            <a:xfrm>
              <a:off x="9553820" y="2262693"/>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2" name="角丸四角形 412">
              <a:extLst>
                <a:ext uri="{FF2B5EF4-FFF2-40B4-BE49-F238E27FC236}">
                  <a16:creationId xmlns:a16="http://schemas.microsoft.com/office/drawing/2014/main" id="{A895E451-9864-4561-A4A1-5EB76321D639}"/>
                </a:ext>
              </a:extLst>
            </p:cNvPr>
            <p:cNvSpPr/>
            <p:nvPr/>
          </p:nvSpPr>
          <p:spPr>
            <a:xfrm>
              <a:off x="9211315" y="2254926"/>
              <a:ext cx="720000" cy="74917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3" name="フリーフォーム 413">
              <a:extLst>
                <a:ext uri="{FF2B5EF4-FFF2-40B4-BE49-F238E27FC236}">
                  <a16:creationId xmlns:a16="http://schemas.microsoft.com/office/drawing/2014/main" id="{2022E16E-0C87-4DA2-810A-F0C3CE71D794}"/>
                </a:ext>
              </a:extLst>
            </p:cNvPr>
            <p:cNvSpPr/>
            <p:nvPr/>
          </p:nvSpPr>
          <p:spPr>
            <a:xfrm>
              <a:off x="9775094" y="2256467"/>
              <a:ext cx="36594" cy="6251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4" name="フリーフォーム 413">
              <a:extLst>
                <a:ext uri="{FF2B5EF4-FFF2-40B4-BE49-F238E27FC236}">
                  <a16:creationId xmlns:a16="http://schemas.microsoft.com/office/drawing/2014/main" id="{CF2B9CEC-FA2C-473F-BAC7-97F3EB5B9FE8}"/>
                </a:ext>
              </a:extLst>
            </p:cNvPr>
            <p:cNvSpPr/>
            <p:nvPr/>
          </p:nvSpPr>
          <p:spPr>
            <a:xfrm rot="10951050">
              <a:off x="9881774" y="2332667"/>
              <a:ext cx="36594" cy="6251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5" name="テキスト ボックス 351">
              <a:extLst>
                <a:ext uri="{FF2B5EF4-FFF2-40B4-BE49-F238E27FC236}">
                  <a16:creationId xmlns:a16="http://schemas.microsoft.com/office/drawing/2014/main" id="{F02EDA22-A71A-422B-B3FA-36470775551B}"/>
                </a:ext>
              </a:extLst>
            </p:cNvPr>
            <p:cNvSpPr txBox="1"/>
            <p:nvPr/>
          </p:nvSpPr>
          <p:spPr>
            <a:xfrm>
              <a:off x="9377151" y="3124652"/>
              <a:ext cx="432786" cy="276999"/>
            </a:xfrm>
            <a:prstGeom prst="rect">
              <a:avLst/>
            </a:prstGeom>
            <a:noFill/>
          </p:spPr>
          <p:txBody>
            <a:bodyPr wrap="square" rtlCol="0">
              <a:spAutoFit/>
            </a:bodyPr>
            <a:lstStyle/>
            <a:p>
              <a:pPr algn="ctr"/>
              <a:r>
                <a:rPr lang="en-US" altLang="ja-JP" sz="1200" dirty="0"/>
                <a:t>3</a:t>
              </a:r>
              <a:r>
                <a:rPr kumimoji="1" lang="en-US" altLang="ja-JP" sz="1200" dirty="0"/>
                <a:t>00</a:t>
              </a:r>
              <a:endParaRPr kumimoji="1" lang="ja-JP" altLang="en-US" sz="1200" dirty="0"/>
            </a:p>
          </p:txBody>
        </p:sp>
        <p:sp>
          <p:nvSpPr>
            <p:cNvPr id="446" name="テキスト ボックス 352">
              <a:extLst>
                <a:ext uri="{FF2B5EF4-FFF2-40B4-BE49-F238E27FC236}">
                  <a16:creationId xmlns:a16="http://schemas.microsoft.com/office/drawing/2014/main" id="{2DA94FCB-19B7-4A64-AA8C-CDE0F424E983}"/>
                </a:ext>
              </a:extLst>
            </p:cNvPr>
            <p:cNvSpPr txBox="1"/>
            <p:nvPr/>
          </p:nvSpPr>
          <p:spPr>
            <a:xfrm rot="5400000">
              <a:off x="8548019" y="2527636"/>
              <a:ext cx="614384" cy="276999"/>
            </a:xfrm>
            <a:prstGeom prst="rect">
              <a:avLst/>
            </a:prstGeom>
            <a:noFill/>
          </p:spPr>
          <p:txBody>
            <a:bodyPr wrap="square" rtlCol="0" anchor="ctr" anchorCtr="1">
              <a:spAutoFit/>
            </a:bodyPr>
            <a:lstStyle/>
            <a:p>
              <a:pPr algn="ctr"/>
              <a:r>
                <a:rPr lang="en-US" altLang="ja-JP" sz="1200" dirty="0"/>
                <a:t>3</a:t>
              </a:r>
              <a:r>
                <a:rPr kumimoji="1" lang="en-US" altLang="ja-JP" sz="1200" dirty="0"/>
                <a:t>00</a:t>
              </a:r>
              <a:endParaRPr kumimoji="1" lang="ja-JP" altLang="en-US" sz="1200" dirty="0"/>
            </a:p>
          </p:txBody>
        </p:sp>
        <p:cxnSp>
          <p:nvCxnSpPr>
            <p:cNvPr id="447" name="直線矢印コネクタ 88">
              <a:extLst>
                <a:ext uri="{FF2B5EF4-FFF2-40B4-BE49-F238E27FC236}">
                  <a16:creationId xmlns:a16="http://schemas.microsoft.com/office/drawing/2014/main" id="{B00D4885-DEBE-4FCA-B0D9-0CAEF5D235D4}"/>
                </a:ext>
              </a:extLst>
            </p:cNvPr>
            <p:cNvCxnSpPr>
              <a:cxnSpLocks/>
            </p:cNvCxnSpPr>
            <p:nvPr/>
          </p:nvCxnSpPr>
          <p:spPr>
            <a:xfrm flipV="1">
              <a:off x="8834459" y="2199762"/>
              <a:ext cx="0" cy="2781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8" name="直線矢印コネクタ 422">
              <a:extLst>
                <a:ext uri="{FF2B5EF4-FFF2-40B4-BE49-F238E27FC236}">
                  <a16:creationId xmlns:a16="http://schemas.microsoft.com/office/drawing/2014/main" id="{650D4CC2-0536-4300-8D29-074469704A46}"/>
                </a:ext>
              </a:extLst>
            </p:cNvPr>
            <p:cNvCxnSpPr>
              <a:cxnSpLocks/>
            </p:cNvCxnSpPr>
            <p:nvPr/>
          </p:nvCxnSpPr>
          <p:spPr>
            <a:xfrm>
              <a:off x="8843424" y="2846456"/>
              <a:ext cx="0" cy="1998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9" name="直線コネクタ 426">
              <a:extLst>
                <a:ext uri="{FF2B5EF4-FFF2-40B4-BE49-F238E27FC236}">
                  <a16:creationId xmlns:a16="http://schemas.microsoft.com/office/drawing/2014/main" id="{DB96DA11-853C-4E2D-BCFB-35312343AA78}"/>
                </a:ext>
              </a:extLst>
            </p:cNvPr>
            <p:cNvCxnSpPr>
              <a:cxnSpLocks/>
            </p:cNvCxnSpPr>
            <p:nvPr/>
          </p:nvCxnSpPr>
          <p:spPr>
            <a:xfrm flipH="1" flipV="1">
              <a:off x="8747122" y="2208537"/>
              <a:ext cx="200056"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0" name="直線コネクタ 426">
              <a:extLst>
                <a:ext uri="{FF2B5EF4-FFF2-40B4-BE49-F238E27FC236}">
                  <a16:creationId xmlns:a16="http://schemas.microsoft.com/office/drawing/2014/main" id="{F4545462-8DBB-4F02-900D-F578DEB6D4D4}"/>
                </a:ext>
              </a:extLst>
            </p:cNvPr>
            <p:cNvCxnSpPr>
              <a:cxnSpLocks/>
            </p:cNvCxnSpPr>
            <p:nvPr/>
          </p:nvCxnSpPr>
          <p:spPr>
            <a:xfrm flipH="1" flipV="1">
              <a:off x="8740765" y="3047319"/>
              <a:ext cx="200056"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1" name="直線矢印コネクタ 88">
              <a:extLst>
                <a:ext uri="{FF2B5EF4-FFF2-40B4-BE49-F238E27FC236}">
                  <a16:creationId xmlns:a16="http://schemas.microsoft.com/office/drawing/2014/main" id="{413C6CA0-B7B0-40B6-97D1-6FCA03004AB3}"/>
                </a:ext>
              </a:extLst>
            </p:cNvPr>
            <p:cNvCxnSpPr>
              <a:cxnSpLocks/>
            </p:cNvCxnSpPr>
            <p:nvPr/>
          </p:nvCxnSpPr>
          <p:spPr>
            <a:xfrm flipH="1">
              <a:off x="9137881" y="3265108"/>
              <a:ext cx="2458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2" name="直線矢印コネクタ 422">
              <a:extLst>
                <a:ext uri="{FF2B5EF4-FFF2-40B4-BE49-F238E27FC236}">
                  <a16:creationId xmlns:a16="http://schemas.microsoft.com/office/drawing/2014/main" id="{FA2B0E10-B0F5-4F79-8E24-22E45A988ECA}"/>
                </a:ext>
              </a:extLst>
            </p:cNvPr>
            <p:cNvCxnSpPr>
              <a:cxnSpLocks/>
            </p:cNvCxnSpPr>
            <p:nvPr/>
          </p:nvCxnSpPr>
          <p:spPr>
            <a:xfrm flipV="1">
              <a:off x="9809937" y="3265108"/>
              <a:ext cx="206765" cy="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3" name="直線コネクタ 426">
              <a:extLst>
                <a:ext uri="{FF2B5EF4-FFF2-40B4-BE49-F238E27FC236}">
                  <a16:creationId xmlns:a16="http://schemas.microsoft.com/office/drawing/2014/main" id="{D3C5127A-6A9B-4200-8832-97C9C7EC0284}"/>
                </a:ext>
              </a:extLst>
            </p:cNvPr>
            <p:cNvCxnSpPr>
              <a:cxnSpLocks/>
            </p:cNvCxnSpPr>
            <p:nvPr/>
          </p:nvCxnSpPr>
          <p:spPr>
            <a:xfrm flipH="1" flipV="1">
              <a:off x="9135957" y="3185595"/>
              <a:ext cx="3614" cy="145934"/>
            </a:xfrm>
            <a:prstGeom prst="line">
              <a:avLst/>
            </a:prstGeom>
          </p:spPr>
          <p:style>
            <a:lnRef idx="1">
              <a:schemeClr val="accent1"/>
            </a:lnRef>
            <a:fillRef idx="0">
              <a:schemeClr val="accent1"/>
            </a:fillRef>
            <a:effectRef idx="0">
              <a:schemeClr val="accent1"/>
            </a:effectRef>
            <a:fontRef idx="minor">
              <a:schemeClr val="tx1"/>
            </a:fontRef>
          </p:style>
        </p:cxnSp>
        <p:cxnSp>
          <p:nvCxnSpPr>
            <p:cNvPr id="454" name="直線コネクタ 426">
              <a:extLst>
                <a:ext uri="{FF2B5EF4-FFF2-40B4-BE49-F238E27FC236}">
                  <a16:creationId xmlns:a16="http://schemas.microsoft.com/office/drawing/2014/main" id="{220761E6-FEB3-4E3F-99AB-5F8D1DDCE458}"/>
                </a:ext>
              </a:extLst>
            </p:cNvPr>
            <p:cNvCxnSpPr>
              <a:cxnSpLocks/>
            </p:cNvCxnSpPr>
            <p:nvPr/>
          </p:nvCxnSpPr>
          <p:spPr>
            <a:xfrm flipH="1" flipV="1">
              <a:off x="10016702" y="3195120"/>
              <a:ext cx="3614" cy="145934"/>
            </a:xfrm>
            <a:prstGeom prst="line">
              <a:avLst/>
            </a:prstGeom>
          </p:spPr>
          <p:style>
            <a:lnRef idx="1">
              <a:schemeClr val="accent1"/>
            </a:lnRef>
            <a:fillRef idx="0">
              <a:schemeClr val="accent1"/>
            </a:fillRef>
            <a:effectRef idx="0">
              <a:schemeClr val="accent1"/>
            </a:effectRef>
            <a:fontRef idx="minor">
              <a:schemeClr val="tx1"/>
            </a:fontRef>
          </p:style>
        </p:cxnSp>
        <p:sp>
          <p:nvSpPr>
            <p:cNvPr id="455" name="正方形/長方形 359">
              <a:extLst>
                <a:ext uri="{FF2B5EF4-FFF2-40B4-BE49-F238E27FC236}">
                  <a16:creationId xmlns:a16="http://schemas.microsoft.com/office/drawing/2014/main" id="{E01F4882-0D79-441F-9DB8-4340C12264EA}"/>
                </a:ext>
              </a:extLst>
            </p:cNvPr>
            <p:cNvSpPr/>
            <p:nvPr/>
          </p:nvSpPr>
          <p:spPr>
            <a:xfrm rot="16200000">
              <a:off x="8990501" y="1183170"/>
              <a:ext cx="1152000" cy="864000"/>
            </a:xfrm>
            <a:prstGeom prst="rect">
              <a:avLst/>
            </a:prstGeom>
            <a:pattFill prst="horzBrick">
              <a:fgClr>
                <a:schemeClr val="accent2">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6" name="正方形/長方形 403">
              <a:extLst>
                <a:ext uri="{FF2B5EF4-FFF2-40B4-BE49-F238E27FC236}">
                  <a16:creationId xmlns:a16="http://schemas.microsoft.com/office/drawing/2014/main" id="{E795CC06-2E02-4E67-86D3-E8AEED4145EE}"/>
                </a:ext>
              </a:extLst>
            </p:cNvPr>
            <p:cNvSpPr>
              <a:spLocks/>
            </p:cNvSpPr>
            <p:nvPr/>
          </p:nvSpPr>
          <p:spPr>
            <a:xfrm>
              <a:off x="9428173" y="2015185"/>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7" name="正方形/長方形 404">
              <a:extLst>
                <a:ext uri="{FF2B5EF4-FFF2-40B4-BE49-F238E27FC236}">
                  <a16:creationId xmlns:a16="http://schemas.microsoft.com/office/drawing/2014/main" id="{52D4518B-85C6-4A99-8D5B-7E9E6F457B60}"/>
                </a:ext>
              </a:extLst>
            </p:cNvPr>
            <p:cNvSpPr/>
            <p:nvPr/>
          </p:nvSpPr>
          <p:spPr>
            <a:xfrm>
              <a:off x="9151563" y="2008584"/>
              <a:ext cx="245858" cy="1536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8" name="直線コネクタ 380">
              <a:extLst>
                <a:ext uri="{FF2B5EF4-FFF2-40B4-BE49-F238E27FC236}">
                  <a16:creationId xmlns:a16="http://schemas.microsoft.com/office/drawing/2014/main" id="{20CDD2A9-B8AE-42FC-BEF7-721639B4E8C7}"/>
                </a:ext>
              </a:extLst>
            </p:cNvPr>
            <p:cNvCxnSpPr/>
            <p:nvPr/>
          </p:nvCxnSpPr>
          <p:spPr>
            <a:xfrm flipV="1">
              <a:off x="9157461" y="1801094"/>
              <a:ext cx="792000" cy="0"/>
            </a:xfrm>
            <a:prstGeom prst="line">
              <a:avLst/>
            </a:prstGeom>
            <a:ln w="158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59" name="正方形/長方形 399">
              <a:extLst>
                <a:ext uri="{FF2B5EF4-FFF2-40B4-BE49-F238E27FC236}">
                  <a16:creationId xmlns:a16="http://schemas.microsoft.com/office/drawing/2014/main" id="{EF590544-8EB8-4EEB-84AE-5804CCDE52B9}"/>
                </a:ext>
              </a:extLst>
            </p:cNvPr>
            <p:cNvSpPr>
              <a:spLocks/>
            </p:cNvSpPr>
            <p:nvPr/>
          </p:nvSpPr>
          <p:spPr>
            <a:xfrm flipH="1">
              <a:off x="9160719" y="1446885"/>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0" name="正方形/長方形 397">
              <a:extLst>
                <a:ext uri="{FF2B5EF4-FFF2-40B4-BE49-F238E27FC236}">
                  <a16:creationId xmlns:a16="http://schemas.microsoft.com/office/drawing/2014/main" id="{2E018E7B-20E7-4735-BD2B-124667EF7ED4}"/>
                </a:ext>
              </a:extLst>
            </p:cNvPr>
            <p:cNvSpPr>
              <a:spLocks/>
            </p:cNvSpPr>
            <p:nvPr/>
          </p:nvSpPr>
          <p:spPr>
            <a:xfrm flipH="1">
              <a:off x="9150151" y="182932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1" name="正方形/長方形 398">
              <a:extLst>
                <a:ext uri="{FF2B5EF4-FFF2-40B4-BE49-F238E27FC236}">
                  <a16:creationId xmlns:a16="http://schemas.microsoft.com/office/drawing/2014/main" id="{13C0B085-4AC3-4D14-A3BC-CA7BDC7F50E7}"/>
                </a:ext>
              </a:extLst>
            </p:cNvPr>
            <p:cNvSpPr/>
            <p:nvPr/>
          </p:nvSpPr>
          <p:spPr>
            <a:xfrm flipH="1">
              <a:off x="9720903" y="1827161"/>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2" name="正方形/長方形 395">
              <a:extLst>
                <a:ext uri="{FF2B5EF4-FFF2-40B4-BE49-F238E27FC236}">
                  <a16:creationId xmlns:a16="http://schemas.microsoft.com/office/drawing/2014/main" id="{C60E93DD-C0A9-498C-A3F3-17ABDE2CF3CE}"/>
                </a:ext>
              </a:extLst>
            </p:cNvPr>
            <p:cNvSpPr>
              <a:spLocks/>
            </p:cNvSpPr>
            <p:nvPr/>
          </p:nvSpPr>
          <p:spPr>
            <a:xfrm flipH="1">
              <a:off x="9155855" y="1086913"/>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3" name="正方形/長方形 396">
              <a:extLst>
                <a:ext uri="{FF2B5EF4-FFF2-40B4-BE49-F238E27FC236}">
                  <a16:creationId xmlns:a16="http://schemas.microsoft.com/office/drawing/2014/main" id="{8D7EED83-DAD9-4410-8F14-FE391D94A9F5}"/>
                </a:ext>
              </a:extLst>
            </p:cNvPr>
            <p:cNvSpPr/>
            <p:nvPr/>
          </p:nvSpPr>
          <p:spPr>
            <a:xfrm flipH="1">
              <a:off x="9718987" y="1084747"/>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4" name="正方形/長方形 393">
              <a:extLst>
                <a:ext uri="{FF2B5EF4-FFF2-40B4-BE49-F238E27FC236}">
                  <a16:creationId xmlns:a16="http://schemas.microsoft.com/office/drawing/2014/main" id="{52BE1FB5-CB49-4D8F-BC49-B2DA503123F8}"/>
                </a:ext>
              </a:extLst>
            </p:cNvPr>
            <p:cNvSpPr>
              <a:spLocks/>
            </p:cNvSpPr>
            <p:nvPr/>
          </p:nvSpPr>
          <p:spPr>
            <a:xfrm>
              <a:off x="9426062" y="1266942"/>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5" name="正方形/長方形 394">
              <a:extLst>
                <a:ext uri="{FF2B5EF4-FFF2-40B4-BE49-F238E27FC236}">
                  <a16:creationId xmlns:a16="http://schemas.microsoft.com/office/drawing/2014/main" id="{B69DC43C-29F6-45D7-BFB3-549904DB67B2}"/>
                </a:ext>
              </a:extLst>
            </p:cNvPr>
            <p:cNvSpPr/>
            <p:nvPr/>
          </p:nvSpPr>
          <p:spPr>
            <a:xfrm>
              <a:off x="9157072" y="1264776"/>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6" name="正方形/長方形 399">
              <a:extLst>
                <a:ext uri="{FF2B5EF4-FFF2-40B4-BE49-F238E27FC236}">
                  <a16:creationId xmlns:a16="http://schemas.microsoft.com/office/drawing/2014/main" id="{5B58A189-0F1F-4AED-876C-3ED43CA836F2}"/>
                </a:ext>
              </a:extLst>
            </p:cNvPr>
            <p:cNvSpPr>
              <a:spLocks/>
            </p:cNvSpPr>
            <p:nvPr/>
          </p:nvSpPr>
          <p:spPr>
            <a:xfrm flipH="1">
              <a:off x="9427419" y="1614525"/>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7" name="正方形/長方形 394">
              <a:extLst>
                <a:ext uri="{FF2B5EF4-FFF2-40B4-BE49-F238E27FC236}">
                  <a16:creationId xmlns:a16="http://schemas.microsoft.com/office/drawing/2014/main" id="{693BE6CE-BB61-4B4F-AA61-D21BD44903CD}"/>
                </a:ext>
              </a:extLst>
            </p:cNvPr>
            <p:cNvSpPr/>
            <p:nvPr/>
          </p:nvSpPr>
          <p:spPr>
            <a:xfrm>
              <a:off x="9157072" y="1607676"/>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8" name="正方形/長方形 394">
              <a:extLst>
                <a:ext uri="{FF2B5EF4-FFF2-40B4-BE49-F238E27FC236}">
                  <a16:creationId xmlns:a16="http://schemas.microsoft.com/office/drawing/2014/main" id="{FE1B0055-C473-4E8C-9EEB-4DE423F2D61B}"/>
                </a:ext>
              </a:extLst>
            </p:cNvPr>
            <p:cNvSpPr/>
            <p:nvPr/>
          </p:nvSpPr>
          <p:spPr>
            <a:xfrm>
              <a:off x="9720952" y="1440036"/>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9" name="テキスト ボックス 352">
              <a:extLst>
                <a:ext uri="{FF2B5EF4-FFF2-40B4-BE49-F238E27FC236}">
                  <a16:creationId xmlns:a16="http://schemas.microsoft.com/office/drawing/2014/main" id="{C5E25461-D388-421E-9D74-4F138EB581E2}"/>
                </a:ext>
              </a:extLst>
            </p:cNvPr>
            <p:cNvSpPr txBox="1"/>
            <p:nvPr/>
          </p:nvSpPr>
          <p:spPr>
            <a:xfrm rot="5400000">
              <a:off x="8489600" y="1558093"/>
              <a:ext cx="718273" cy="276999"/>
            </a:xfrm>
            <a:prstGeom prst="rect">
              <a:avLst/>
            </a:prstGeom>
            <a:noFill/>
          </p:spPr>
          <p:txBody>
            <a:bodyPr wrap="square" rtlCol="0" anchor="ctr" anchorCtr="1">
              <a:spAutoFit/>
            </a:bodyPr>
            <a:lstStyle/>
            <a:p>
              <a:pPr algn="ctr"/>
              <a:r>
                <a:rPr lang="en-US" altLang="ja-JP" sz="1200" dirty="0"/>
                <a:t>5300</a:t>
              </a:r>
              <a:endParaRPr kumimoji="1" lang="ja-JP" altLang="en-US" sz="1200" dirty="0"/>
            </a:p>
          </p:txBody>
        </p:sp>
        <p:cxnSp>
          <p:nvCxnSpPr>
            <p:cNvPr id="470" name="直線矢印コネクタ 88">
              <a:extLst>
                <a:ext uri="{FF2B5EF4-FFF2-40B4-BE49-F238E27FC236}">
                  <a16:creationId xmlns:a16="http://schemas.microsoft.com/office/drawing/2014/main" id="{14A2625B-635D-4504-8E45-D93B7E73723D}"/>
                </a:ext>
              </a:extLst>
            </p:cNvPr>
            <p:cNvCxnSpPr>
              <a:cxnSpLocks/>
            </p:cNvCxnSpPr>
            <p:nvPr/>
          </p:nvCxnSpPr>
          <p:spPr>
            <a:xfrm flipV="1">
              <a:off x="8840924" y="1029048"/>
              <a:ext cx="0" cy="470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1" name="直線矢印コネクタ 422">
              <a:extLst>
                <a:ext uri="{FF2B5EF4-FFF2-40B4-BE49-F238E27FC236}">
                  <a16:creationId xmlns:a16="http://schemas.microsoft.com/office/drawing/2014/main" id="{6D7EFA5B-7BDC-41D7-80B8-08655773658F}"/>
                </a:ext>
              </a:extLst>
            </p:cNvPr>
            <p:cNvCxnSpPr>
              <a:cxnSpLocks/>
            </p:cNvCxnSpPr>
            <p:nvPr/>
          </p:nvCxnSpPr>
          <p:spPr>
            <a:xfrm>
              <a:off x="8839971" y="1836913"/>
              <a:ext cx="0" cy="370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2" name="直線コネクタ 426">
              <a:extLst>
                <a:ext uri="{FF2B5EF4-FFF2-40B4-BE49-F238E27FC236}">
                  <a16:creationId xmlns:a16="http://schemas.microsoft.com/office/drawing/2014/main" id="{F276C15B-C863-41C5-B3A2-A4701F313B71}"/>
                </a:ext>
              </a:extLst>
            </p:cNvPr>
            <p:cNvCxnSpPr>
              <a:cxnSpLocks/>
            </p:cNvCxnSpPr>
            <p:nvPr/>
          </p:nvCxnSpPr>
          <p:spPr>
            <a:xfrm flipH="1" flipV="1">
              <a:off x="8747122" y="1035057"/>
              <a:ext cx="200056" cy="2"/>
            </a:xfrm>
            <a:prstGeom prst="line">
              <a:avLst/>
            </a:prstGeom>
          </p:spPr>
          <p:style>
            <a:lnRef idx="1">
              <a:schemeClr val="accent1"/>
            </a:lnRef>
            <a:fillRef idx="0">
              <a:schemeClr val="accent1"/>
            </a:fillRef>
            <a:effectRef idx="0">
              <a:schemeClr val="accent1"/>
            </a:effectRef>
            <a:fontRef idx="minor">
              <a:schemeClr val="tx1"/>
            </a:fontRef>
          </p:style>
        </p:cxnSp>
        <p:sp>
          <p:nvSpPr>
            <p:cNvPr id="473" name="テキスト ボックス 361">
              <a:extLst>
                <a:ext uri="{FF2B5EF4-FFF2-40B4-BE49-F238E27FC236}">
                  <a16:creationId xmlns:a16="http://schemas.microsoft.com/office/drawing/2014/main" id="{4328FD5C-D98D-4454-B190-0DEE4CFC5F87}"/>
                </a:ext>
              </a:extLst>
            </p:cNvPr>
            <p:cNvSpPr txBox="1"/>
            <p:nvPr/>
          </p:nvSpPr>
          <p:spPr>
            <a:xfrm>
              <a:off x="8993784" y="3487275"/>
              <a:ext cx="1098704" cy="276999"/>
            </a:xfrm>
            <a:prstGeom prst="rect">
              <a:avLst/>
            </a:prstGeom>
            <a:noFill/>
          </p:spPr>
          <p:txBody>
            <a:bodyPr wrap="square" rtlCol="0">
              <a:spAutoFit/>
            </a:bodyPr>
            <a:lstStyle/>
            <a:p>
              <a:pPr algn="ctr"/>
              <a:r>
                <a:rPr kumimoji="1" lang="en-US" altLang="ja-JP" sz="1200" b="1" dirty="0"/>
                <a:t>Section A1-A1</a:t>
              </a:r>
              <a:endParaRPr kumimoji="1" lang="ja-JP" altLang="en-US" sz="1200" b="1" dirty="0"/>
            </a:p>
          </p:txBody>
        </p:sp>
      </p:grpSp>
      <p:grpSp>
        <p:nvGrpSpPr>
          <p:cNvPr id="614" name="Group 613">
            <a:extLst>
              <a:ext uri="{FF2B5EF4-FFF2-40B4-BE49-F238E27FC236}">
                <a16:creationId xmlns:a16="http://schemas.microsoft.com/office/drawing/2014/main" id="{ECAB4513-0683-452A-A9F3-CD2ED5822A65}"/>
              </a:ext>
            </a:extLst>
          </p:cNvPr>
          <p:cNvGrpSpPr/>
          <p:nvPr/>
        </p:nvGrpSpPr>
        <p:grpSpPr>
          <a:xfrm>
            <a:off x="1098799" y="280791"/>
            <a:ext cx="5303520" cy="2804662"/>
            <a:chOff x="4728991" y="2342287"/>
            <a:chExt cx="3755323" cy="1664884"/>
          </a:xfrm>
        </p:grpSpPr>
        <p:grpSp>
          <p:nvGrpSpPr>
            <p:cNvPr id="615" name="Group 614">
              <a:extLst>
                <a:ext uri="{FF2B5EF4-FFF2-40B4-BE49-F238E27FC236}">
                  <a16:creationId xmlns:a16="http://schemas.microsoft.com/office/drawing/2014/main" id="{0036E375-3829-4E60-A024-4D8179835FF1}"/>
                </a:ext>
              </a:extLst>
            </p:cNvPr>
            <p:cNvGrpSpPr/>
            <p:nvPr/>
          </p:nvGrpSpPr>
          <p:grpSpPr>
            <a:xfrm>
              <a:off x="5096009" y="2367793"/>
              <a:ext cx="3388305" cy="1590726"/>
              <a:chOff x="5128591" y="4618327"/>
              <a:chExt cx="3388305" cy="1590726"/>
            </a:xfrm>
          </p:grpSpPr>
          <p:sp>
            <p:nvSpPr>
              <p:cNvPr id="622" name="Rectangle 621">
                <a:extLst>
                  <a:ext uri="{FF2B5EF4-FFF2-40B4-BE49-F238E27FC236}">
                    <a16:creationId xmlns:a16="http://schemas.microsoft.com/office/drawing/2014/main" id="{2E5D276C-3C65-47DF-A31B-60D51143BEE6}"/>
                  </a:ext>
                </a:extLst>
              </p:cNvPr>
              <p:cNvSpPr/>
              <p:nvPr/>
            </p:nvSpPr>
            <p:spPr>
              <a:xfrm>
                <a:off x="5128591" y="4970348"/>
                <a:ext cx="1826062" cy="1238705"/>
              </a:xfrm>
              <a:prstGeom prst="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3" name="Straight Connector 622">
                <a:extLst>
                  <a:ext uri="{FF2B5EF4-FFF2-40B4-BE49-F238E27FC236}">
                    <a16:creationId xmlns:a16="http://schemas.microsoft.com/office/drawing/2014/main" id="{4A36E0C2-C4A5-4445-8538-F60E12CFB76F}"/>
                  </a:ext>
                </a:extLst>
              </p:cNvPr>
              <p:cNvCxnSpPr/>
              <p:nvPr/>
            </p:nvCxnSpPr>
            <p:spPr>
              <a:xfrm>
                <a:off x="5133353" y="5026025"/>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4" name="Straight Connector 623">
                <a:extLst>
                  <a:ext uri="{FF2B5EF4-FFF2-40B4-BE49-F238E27FC236}">
                    <a16:creationId xmlns:a16="http://schemas.microsoft.com/office/drawing/2014/main" id="{06358100-A773-42DC-BC21-83589641A547}"/>
                  </a:ext>
                </a:extLst>
              </p:cNvPr>
              <p:cNvCxnSpPr/>
              <p:nvPr/>
            </p:nvCxnSpPr>
            <p:spPr>
              <a:xfrm>
                <a:off x="5135734" y="5117465"/>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5" name="Straight Connector 624">
                <a:extLst>
                  <a:ext uri="{FF2B5EF4-FFF2-40B4-BE49-F238E27FC236}">
                    <a16:creationId xmlns:a16="http://schemas.microsoft.com/office/drawing/2014/main" id="{3BC183D6-B13D-47F0-B161-FA8A6D6D8983}"/>
                  </a:ext>
                </a:extLst>
              </p:cNvPr>
              <p:cNvCxnSpPr/>
              <p:nvPr/>
            </p:nvCxnSpPr>
            <p:spPr>
              <a:xfrm>
                <a:off x="5135734" y="5212548"/>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6" name="Straight Connector 625">
                <a:extLst>
                  <a:ext uri="{FF2B5EF4-FFF2-40B4-BE49-F238E27FC236}">
                    <a16:creationId xmlns:a16="http://schemas.microsoft.com/office/drawing/2014/main" id="{E58AEA57-6A73-4F4B-8995-03B914D552F6}"/>
                  </a:ext>
                </a:extLst>
              </p:cNvPr>
              <p:cNvCxnSpPr/>
              <p:nvPr/>
            </p:nvCxnSpPr>
            <p:spPr>
              <a:xfrm>
                <a:off x="5135734" y="5300345"/>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7" name="Straight Connector 626">
                <a:extLst>
                  <a:ext uri="{FF2B5EF4-FFF2-40B4-BE49-F238E27FC236}">
                    <a16:creationId xmlns:a16="http://schemas.microsoft.com/office/drawing/2014/main" id="{95F09BC5-0076-4B69-BC72-60C08A8D7C5B}"/>
                  </a:ext>
                </a:extLst>
              </p:cNvPr>
              <p:cNvCxnSpPr/>
              <p:nvPr/>
            </p:nvCxnSpPr>
            <p:spPr>
              <a:xfrm>
                <a:off x="5135734" y="5391785"/>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8" name="Straight Connector 627">
                <a:extLst>
                  <a:ext uri="{FF2B5EF4-FFF2-40B4-BE49-F238E27FC236}">
                    <a16:creationId xmlns:a16="http://schemas.microsoft.com/office/drawing/2014/main" id="{B2682388-5D50-4E40-933D-63D57A5B1EF1}"/>
                  </a:ext>
                </a:extLst>
              </p:cNvPr>
              <p:cNvCxnSpPr/>
              <p:nvPr/>
            </p:nvCxnSpPr>
            <p:spPr>
              <a:xfrm>
                <a:off x="5134722" y="5483225"/>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9" name="Straight Connector 628">
                <a:extLst>
                  <a:ext uri="{FF2B5EF4-FFF2-40B4-BE49-F238E27FC236}">
                    <a16:creationId xmlns:a16="http://schemas.microsoft.com/office/drawing/2014/main" id="{8020B935-4FC7-46B3-A930-2FE1C26097E9}"/>
                  </a:ext>
                </a:extLst>
              </p:cNvPr>
              <p:cNvCxnSpPr/>
              <p:nvPr/>
            </p:nvCxnSpPr>
            <p:spPr>
              <a:xfrm>
                <a:off x="5132876" y="5574665"/>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0" name="Straight Connector 629">
                <a:extLst>
                  <a:ext uri="{FF2B5EF4-FFF2-40B4-BE49-F238E27FC236}">
                    <a16:creationId xmlns:a16="http://schemas.microsoft.com/office/drawing/2014/main" id="{861F6E32-2062-449E-8335-E7E67DD1C85B}"/>
                  </a:ext>
                </a:extLst>
              </p:cNvPr>
              <p:cNvCxnSpPr/>
              <p:nvPr/>
            </p:nvCxnSpPr>
            <p:spPr>
              <a:xfrm>
                <a:off x="5133353" y="5660258"/>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1" name="Straight Connector 630">
                <a:extLst>
                  <a:ext uri="{FF2B5EF4-FFF2-40B4-BE49-F238E27FC236}">
                    <a16:creationId xmlns:a16="http://schemas.microsoft.com/office/drawing/2014/main" id="{08E0BCCF-D960-49A8-A2B6-BF4AD4486533}"/>
                  </a:ext>
                </a:extLst>
              </p:cNvPr>
              <p:cNvCxnSpPr/>
              <p:nvPr/>
            </p:nvCxnSpPr>
            <p:spPr>
              <a:xfrm>
                <a:off x="5132876" y="5742859"/>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2" name="Straight Connector 631">
                <a:extLst>
                  <a:ext uri="{FF2B5EF4-FFF2-40B4-BE49-F238E27FC236}">
                    <a16:creationId xmlns:a16="http://schemas.microsoft.com/office/drawing/2014/main" id="{BA7C4D85-C8BE-4567-8DED-F1CC9ADF470A}"/>
                  </a:ext>
                </a:extLst>
              </p:cNvPr>
              <p:cNvCxnSpPr/>
              <p:nvPr/>
            </p:nvCxnSpPr>
            <p:spPr>
              <a:xfrm>
                <a:off x="5132876" y="5837942"/>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3" name="Straight Connector 632">
                <a:extLst>
                  <a:ext uri="{FF2B5EF4-FFF2-40B4-BE49-F238E27FC236}">
                    <a16:creationId xmlns:a16="http://schemas.microsoft.com/office/drawing/2014/main" id="{8BAFFDC7-81B0-43A2-8CF1-1E00756BE533}"/>
                  </a:ext>
                </a:extLst>
              </p:cNvPr>
              <p:cNvCxnSpPr/>
              <p:nvPr/>
            </p:nvCxnSpPr>
            <p:spPr>
              <a:xfrm>
                <a:off x="5132876" y="5925739"/>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4" name="Straight Connector 633">
                <a:extLst>
                  <a:ext uri="{FF2B5EF4-FFF2-40B4-BE49-F238E27FC236}">
                    <a16:creationId xmlns:a16="http://schemas.microsoft.com/office/drawing/2014/main" id="{69E781AC-4401-481C-9567-313931A46CB4}"/>
                  </a:ext>
                </a:extLst>
              </p:cNvPr>
              <p:cNvCxnSpPr/>
              <p:nvPr/>
            </p:nvCxnSpPr>
            <p:spPr>
              <a:xfrm>
                <a:off x="5130495" y="6017179"/>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5" name="Straight Connector 634">
                <a:extLst>
                  <a:ext uri="{FF2B5EF4-FFF2-40B4-BE49-F238E27FC236}">
                    <a16:creationId xmlns:a16="http://schemas.microsoft.com/office/drawing/2014/main" id="{3AAA65EB-4C41-4CAD-AEC1-B112768E3F5A}"/>
                  </a:ext>
                </a:extLst>
              </p:cNvPr>
              <p:cNvCxnSpPr/>
              <p:nvPr/>
            </p:nvCxnSpPr>
            <p:spPr>
              <a:xfrm>
                <a:off x="5136626" y="6108619"/>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6" name="Straight Connector 635">
                <a:extLst>
                  <a:ext uri="{FF2B5EF4-FFF2-40B4-BE49-F238E27FC236}">
                    <a16:creationId xmlns:a16="http://schemas.microsoft.com/office/drawing/2014/main" id="{FCEE9954-DB26-4A91-9A4E-AF688B46E106}"/>
                  </a:ext>
                </a:extLst>
              </p:cNvPr>
              <p:cNvCxnSpPr/>
              <p:nvPr/>
            </p:nvCxnSpPr>
            <p:spPr>
              <a:xfrm>
                <a:off x="5134780" y="6161959"/>
                <a:ext cx="18260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7" name="Straight Connector 636">
                <a:extLst>
                  <a:ext uri="{FF2B5EF4-FFF2-40B4-BE49-F238E27FC236}">
                    <a16:creationId xmlns:a16="http://schemas.microsoft.com/office/drawing/2014/main" id="{DEB65FA6-2EB9-4895-AE12-D71DDB2E5A22}"/>
                  </a:ext>
                </a:extLst>
              </p:cNvPr>
              <p:cNvCxnSpPr>
                <a:cxnSpLocks/>
              </p:cNvCxnSpPr>
              <p:nvPr/>
            </p:nvCxnSpPr>
            <p:spPr>
              <a:xfrm flipV="1">
                <a:off x="5197171" y="4977492"/>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8" name="Straight Connector 637">
                <a:extLst>
                  <a:ext uri="{FF2B5EF4-FFF2-40B4-BE49-F238E27FC236}">
                    <a16:creationId xmlns:a16="http://schemas.microsoft.com/office/drawing/2014/main" id="{86DE692D-5BA5-4E0A-99DB-92B896C14F5B}"/>
                  </a:ext>
                </a:extLst>
              </p:cNvPr>
              <p:cNvCxnSpPr>
                <a:cxnSpLocks/>
              </p:cNvCxnSpPr>
              <p:nvPr/>
            </p:nvCxnSpPr>
            <p:spPr>
              <a:xfrm flipV="1">
                <a:off x="5280515" y="4977492"/>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9" name="Straight Connector 638">
                <a:extLst>
                  <a:ext uri="{FF2B5EF4-FFF2-40B4-BE49-F238E27FC236}">
                    <a16:creationId xmlns:a16="http://schemas.microsoft.com/office/drawing/2014/main" id="{1D2C69E8-7804-484F-A6EE-9047B4612AC4}"/>
                  </a:ext>
                </a:extLst>
              </p:cNvPr>
              <p:cNvCxnSpPr>
                <a:cxnSpLocks/>
              </p:cNvCxnSpPr>
              <p:nvPr/>
            </p:nvCxnSpPr>
            <p:spPr>
              <a:xfrm flipV="1">
                <a:off x="5363857" y="4977491"/>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0" name="Straight Connector 639">
                <a:extLst>
                  <a:ext uri="{FF2B5EF4-FFF2-40B4-BE49-F238E27FC236}">
                    <a16:creationId xmlns:a16="http://schemas.microsoft.com/office/drawing/2014/main" id="{9E4A2C42-5715-43AA-B9A3-FC52C15799C6}"/>
                  </a:ext>
                </a:extLst>
              </p:cNvPr>
              <p:cNvCxnSpPr>
                <a:cxnSpLocks/>
              </p:cNvCxnSpPr>
              <p:nvPr/>
            </p:nvCxnSpPr>
            <p:spPr>
              <a:xfrm flipV="1">
                <a:off x="5447201" y="4977491"/>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1" name="Straight Connector 640">
                <a:extLst>
                  <a:ext uri="{FF2B5EF4-FFF2-40B4-BE49-F238E27FC236}">
                    <a16:creationId xmlns:a16="http://schemas.microsoft.com/office/drawing/2014/main" id="{AFD87AC9-7E33-479A-84AC-B2642CF527FD}"/>
                  </a:ext>
                </a:extLst>
              </p:cNvPr>
              <p:cNvCxnSpPr>
                <a:cxnSpLocks/>
              </p:cNvCxnSpPr>
              <p:nvPr/>
            </p:nvCxnSpPr>
            <p:spPr>
              <a:xfrm flipV="1">
                <a:off x="5528165" y="4976698"/>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2" name="Straight Connector 641">
                <a:extLst>
                  <a:ext uri="{FF2B5EF4-FFF2-40B4-BE49-F238E27FC236}">
                    <a16:creationId xmlns:a16="http://schemas.microsoft.com/office/drawing/2014/main" id="{A177867D-A023-4633-90BB-E8C40BC5C23A}"/>
                  </a:ext>
                </a:extLst>
              </p:cNvPr>
              <p:cNvCxnSpPr>
                <a:cxnSpLocks/>
              </p:cNvCxnSpPr>
              <p:nvPr/>
            </p:nvCxnSpPr>
            <p:spPr>
              <a:xfrm flipV="1">
                <a:off x="5611509" y="4976698"/>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3" name="Straight Connector 642">
                <a:extLst>
                  <a:ext uri="{FF2B5EF4-FFF2-40B4-BE49-F238E27FC236}">
                    <a16:creationId xmlns:a16="http://schemas.microsoft.com/office/drawing/2014/main" id="{F5F997F8-9D8B-4A1D-B8C4-C76383906119}"/>
                  </a:ext>
                </a:extLst>
              </p:cNvPr>
              <p:cNvCxnSpPr>
                <a:cxnSpLocks/>
              </p:cNvCxnSpPr>
              <p:nvPr/>
            </p:nvCxnSpPr>
            <p:spPr>
              <a:xfrm flipV="1">
                <a:off x="5694851" y="4976697"/>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4" name="Straight Connector 643">
                <a:extLst>
                  <a:ext uri="{FF2B5EF4-FFF2-40B4-BE49-F238E27FC236}">
                    <a16:creationId xmlns:a16="http://schemas.microsoft.com/office/drawing/2014/main" id="{ED84EF0E-4ABD-4AF9-9C69-8E41A53B5CDD}"/>
                  </a:ext>
                </a:extLst>
              </p:cNvPr>
              <p:cNvCxnSpPr>
                <a:cxnSpLocks/>
              </p:cNvCxnSpPr>
              <p:nvPr/>
            </p:nvCxnSpPr>
            <p:spPr>
              <a:xfrm flipV="1">
                <a:off x="5778195" y="4976697"/>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5" name="Straight Connector 644">
                <a:extLst>
                  <a:ext uri="{FF2B5EF4-FFF2-40B4-BE49-F238E27FC236}">
                    <a16:creationId xmlns:a16="http://schemas.microsoft.com/office/drawing/2014/main" id="{94D0EC33-B3F7-4F55-8AEF-76708E19ABD2}"/>
                  </a:ext>
                </a:extLst>
              </p:cNvPr>
              <p:cNvCxnSpPr>
                <a:cxnSpLocks/>
              </p:cNvCxnSpPr>
              <p:nvPr/>
            </p:nvCxnSpPr>
            <p:spPr>
              <a:xfrm flipV="1">
                <a:off x="5868684" y="4977491"/>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6" name="Straight Connector 645">
                <a:extLst>
                  <a:ext uri="{FF2B5EF4-FFF2-40B4-BE49-F238E27FC236}">
                    <a16:creationId xmlns:a16="http://schemas.microsoft.com/office/drawing/2014/main" id="{8B778E71-A787-4FB0-BF41-005E23155780}"/>
                  </a:ext>
                </a:extLst>
              </p:cNvPr>
              <p:cNvCxnSpPr>
                <a:cxnSpLocks/>
              </p:cNvCxnSpPr>
              <p:nvPr/>
            </p:nvCxnSpPr>
            <p:spPr>
              <a:xfrm flipV="1">
                <a:off x="5952028" y="4977491"/>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7" name="Straight Connector 646">
                <a:extLst>
                  <a:ext uri="{FF2B5EF4-FFF2-40B4-BE49-F238E27FC236}">
                    <a16:creationId xmlns:a16="http://schemas.microsoft.com/office/drawing/2014/main" id="{39D01DBF-8C17-4076-82E7-56157AF2BD3E}"/>
                  </a:ext>
                </a:extLst>
              </p:cNvPr>
              <p:cNvCxnSpPr>
                <a:cxnSpLocks/>
              </p:cNvCxnSpPr>
              <p:nvPr/>
            </p:nvCxnSpPr>
            <p:spPr>
              <a:xfrm flipV="1">
                <a:off x="6035370" y="4977490"/>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8" name="Straight Connector 647">
                <a:extLst>
                  <a:ext uri="{FF2B5EF4-FFF2-40B4-BE49-F238E27FC236}">
                    <a16:creationId xmlns:a16="http://schemas.microsoft.com/office/drawing/2014/main" id="{28C64A3C-EFA4-4DD1-BE12-EAA581F4E6C7}"/>
                  </a:ext>
                </a:extLst>
              </p:cNvPr>
              <p:cNvCxnSpPr>
                <a:cxnSpLocks/>
              </p:cNvCxnSpPr>
              <p:nvPr/>
            </p:nvCxnSpPr>
            <p:spPr>
              <a:xfrm flipV="1">
                <a:off x="6118714" y="4977490"/>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9" name="Straight Connector 648">
                <a:extLst>
                  <a:ext uri="{FF2B5EF4-FFF2-40B4-BE49-F238E27FC236}">
                    <a16:creationId xmlns:a16="http://schemas.microsoft.com/office/drawing/2014/main" id="{353EFEB3-7BEB-4E7D-9307-1EA2DC050A88}"/>
                  </a:ext>
                </a:extLst>
              </p:cNvPr>
              <p:cNvCxnSpPr>
                <a:cxnSpLocks/>
              </p:cNvCxnSpPr>
              <p:nvPr/>
            </p:nvCxnSpPr>
            <p:spPr>
              <a:xfrm flipV="1">
                <a:off x="6199678" y="4976697"/>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0" name="Straight Connector 649">
                <a:extLst>
                  <a:ext uri="{FF2B5EF4-FFF2-40B4-BE49-F238E27FC236}">
                    <a16:creationId xmlns:a16="http://schemas.microsoft.com/office/drawing/2014/main" id="{30A0CC82-DBD5-4DF0-A028-CDBB5B566F19}"/>
                  </a:ext>
                </a:extLst>
              </p:cNvPr>
              <p:cNvCxnSpPr>
                <a:cxnSpLocks/>
              </p:cNvCxnSpPr>
              <p:nvPr/>
            </p:nvCxnSpPr>
            <p:spPr>
              <a:xfrm flipV="1">
                <a:off x="6283022" y="4976697"/>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1" name="Straight Connector 650">
                <a:extLst>
                  <a:ext uri="{FF2B5EF4-FFF2-40B4-BE49-F238E27FC236}">
                    <a16:creationId xmlns:a16="http://schemas.microsoft.com/office/drawing/2014/main" id="{0C7F6D52-B703-4AD2-AC64-B93DAE8F543E}"/>
                  </a:ext>
                </a:extLst>
              </p:cNvPr>
              <p:cNvCxnSpPr>
                <a:cxnSpLocks/>
              </p:cNvCxnSpPr>
              <p:nvPr/>
            </p:nvCxnSpPr>
            <p:spPr>
              <a:xfrm flipV="1">
                <a:off x="6366364" y="4976696"/>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2" name="Straight Connector 651">
                <a:extLst>
                  <a:ext uri="{FF2B5EF4-FFF2-40B4-BE49-F238E27FC236}">
                    <a16:creationId xmlns:a16="http://schemas.microsoft.com/office/drawing/2014/main" id="{6D304D9A-A3FB-4857-9F65-632228888F8F}"/>
                  </a:ext>
                </a:extLst>
              </p:cNvPr>
              <p:cNvCxnSpPr>
                <a:cxnSpLocks/>
              </p:cNvCxnSpPr>
              <p:nvPr/>
            </p:nvCxnSpPr>
            <p:spPr>
              <a:xfrm flipV="1">
                <a:off x="6449708" y="4976696"/>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3" name="Straight Connector 652">
                <a:extLst>
                  <a:ext uri="{FF2B5EF4-FFF2-40B4-BE49-F238E27FC236}">
                    <a16:creationId xmlns:a16="http://schemas.microsoft.com/office/drawing/2014/main" id="{C3D232BC-7127-4A90-B65F-52ECFAAC05EC}"/>
                  </a:ext>
                </a:extLst>
              </p:cNvPr>
              <p:cNvCxnSpPr>
                <a:cxnSpLocks/>
              </p:cNvCxnSpPr>
              <p:nvPr/>
            </p:nvCxnSpPr>
            <p:spPr>
              <a:xfrm flipV="1">
                <a:off x="6540196" y="4977490"/>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4" name="Straight Connector 653">
                <a:extLst>
                  <a:ext uri="{FF2B5EF4-FFF2-40B4-BE49-F238E27FC236}">
                    <a16:creationId xmlns:a16="http://schemas.microsoft.com/office/drawing/2014/main" id="{B09F1281-4024-4653-A5A1-F289305C749E}"/>
                  </a:ext>
                </a:extLst>
              </p:cNvPr>
              <p:cNvCxnSpPr>
                <a:cxnSpLocks/>
              </p:cNvCxnSpPr>
              <p:nvPr/>
            </p:nvCxnSpPr>
            <p:spPr>
              <a:xfrm flipV="1">
                <a:off x="6623540" y="4977490"/>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5" name="Straight Connector 654">
                <a:extLst>
                  <a:ext uri="{FF2B5EF4-FFF2-40B4-BE49-F238E27FC236}">
                    <a16:creationId xmlns:a16="http://schemas.microsoft.com/office/drawing/2014/main" id="{05FFE4AD-65C9-4D4B-B0F6-E5CB0C0E3589}"/>
                  </a:ext>
                </a:extLst>
              </p:cNvPr>
              <p:cNvCxnSpPr>
                <a:cxnSpLocks/>
              </p:cNvCxnSpPr>
              <p:nvPr/>
            </p:nvCxnSpPr>
            <p:spPr>
              <a:xfrm flipV="1">
                <a:off x="6706882" y="4977489"/>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6" name="Straight Connector 655">
                <a:extLst>
                  <a:ext uri="{FF2B5EF4-FFF2-40B4-BE49-F238E27FC236}">
                    <a16:creationId xmlns:a16="http://schemas.microsoft.com/office/drawing/2014/main" id="{D3E28338-FA35-4CDC-BD15-7AEAEB767E60}"/>
                  </a:ext>
                </a:extLst>
              </p:cNvPr>
              <p:cNvCxnSpPr>
                <a:cxnSpLocks/>
              </p:cNvCxnSpPr>
              <p:nvPr/>
            </p:nvCxnSpPr>
            <p:spPr>
              <a:xfrm flipV="1">
                <a:off x="6790226" y="4977489"/>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7" name="Straight Connector 656">
                <a:extLst>
                  <a:ext uri="{FF2B5EF4-FFF2-40B4-BE49-F238E27FC236}">
                    <a16:creationId xmlns:a16="http://schemas.microsoft.com/office/drawing/2014/main" id="{60C383B2-535D-4580-9562-8F3292C1341B}"/>
                  </a:ext>
                </a:extLst>
              </p:cNvPr>
              <p:cNvCxnSpPr>
                <a:cxnSpLocks/>
              </p:cNvCxnSpPr>
              <p:nvPr/>
            </p:nvCxnSpPr>
            <p:spPr>
              <a:xfrm flipV="1">
                <a:off x="6871190" y="4976696"/>
                <a:ext cx="0" cy="122442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8" name="Straight Arrow Connector 657">
                <a:extLst>
                  <a:ext uri="{FF2B5EF4-FFF2-40B4-BE49-F238E27FC236}">
                    <a16:creationId xmlns:a16="http://schemas.microsoft.com/office/drawing/2014/main" id="{119813C0-5270-484E-9F17-A48A7C68D59C}"/>
                  </a:ext>
                </a:extLst>
              </p:cNvPr>
              <p:cNvCxnSpPr/>
              <p:nvPr/>
            </p:nvCxnSpPr>
            <p:spPr>
              <a:xfrm flipH="1">
                <a:off x="6790226" y="4874156"/>
                <a:ext cx="418294" cy="330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9" name="TextBox 658">
                <a:extLst>
                  <a:ext uri="{FF2B5EF4-FFF2-40B4-BE49-F238E27FC236}">
                    <a16:creationId xmlns:a16="http://schemas.microsoft.com/office/drawing/2014/main" id="{DB48F610-C301-4BF9-A0D8-132118ADF999}"/>
                  </a:ext>
                </a:extLst>
              </p:cNvPr>
              <p:cNvSpPr txBox="1"/>
              <p:nvPr/>
            </p:nvSpPr>
            <p:spPr>
              <a:xfrm>
                <a:off x="7155179" y="4618327"/>
                <a:ext cx="1361717" cy="1477328"/>
              </a:xfrm>
              <a:prstGeom prst="rect">
                <a:avLst/>
              </a:prstGeom>
              <a:noFill/>
            </p:spPr>
            <p:txBody>
              <a:bodyPr wrap="square" rtlCol="0">
                <a:spAutoFit/>
              </a:bodyPr>
              <a:lstStyle/>
              <a:p>
                <a:r>
                  <a:rPr lang="en-US" dirty="0"/>
                  <a:t> 150mm thickness slab/ Ꝋ12 </a:t>
                </a:r>
              </a:p>
              <a:p>
                <a:r>
                  <a:rPr lang="en-US" dirty="0"/>
                  <a:t>150 mm c/c </a:t>
                </a:r>
              </a:p>
              <a:p>
                <a:r>
                  <a:rPr lang="en-US" dirty="0"/>
                  <a:t>Bothway</a:t>
                </a:r>
              </a:p>
            </p:txBody>
          </p:sp>
        </p:grpSp>
        <p:sp>
          <p:nvSpPr>
            <p:cNvPr id="616" name="TextBox 615">
              <a:extLst>
                <a:ext uri="{FF2B5EF4-FFF2-40B4-BE49-F238E27FC236}">
                  <a16:creationId xmlns:a16="http://schemas.microsoft.com/office/drawing/2014/main" id="{A71E78B2-2FDC-40BA-B70A-E66AB34C91AB}"/>
                </a:ext>
              </a:extLst>
            </p:cNvPr>
            <p:cNvSpPr txBox="1"/>
            <p:nvPr/>
          </p:nvSpPr>
          <p:spPr>
            <a:xfrm>
              <a:off x="5009373" y="2342287"/>
              <a:ext cx="2425101" cy="369332"/>
            </a:xfrm>
            <a:prstGeom prst="rect">
              <a:avLst/>
            </a:prstGeom>
            <a:noFill/>
          </p:spPr>
          <p:txBody>
            <a:bodyPr wrap="square" rtlCol="0">
              <a:spAutoFit/>
            </a:bodyPr>
            <a:lstStyle/>
            <a:p>
              <a:r>
                <a:rPr lang="en-US" dirty="0"/>
                <a:t>Pit slab reinforcing plan</a:t>
              </a:r>
            </a:p>
          </p:txBody>
        </p:sp>
        <p:cxnSp>
          <p:nvCxnSpPr>
            <p:cNvPr id="617" name="Straight Connector 616">
              <a:extLst>
                <a:ext uri="{FF2B5EF4-FFF2-40B4-BE49-F238E27FC236}">
                  <a16:creationId xmlns:a16="http://schemas.microsoft.com/office/drawing/2014/main" id="{F15E8043-A75B-4415-B0D7-D4F51BECBC08}"/>
                </a:ext>
              </a:extLst>
            </p:cNvPr>
            <p:cNvCxnSpPr>
              <a:cxnSpLocks/>
              <a:stCxn id="619" idx="4"/>
              <a:endCxn id="618" idx="2"/>
            </p:cNvCxnSpPr>
            <p:nvPr/>
          </p:nvCxnSpPr>
          <p:spPr>
            <a:xfrm>
              <a:off x="4848442" y="3588921"/>
              <a:ext cx="2304621" cy="0"/>
            </a:xfrm>
            <a:prstGeom prst="line">
              <a:avLst/>
            </a:prstGeom>
          </p:spPr>
          <p:style>
            <a:lnRef idx="1">
              <a:schemeClr val="accent1"/>
            </a:lnRef>
            <a:fillRef idx="0">
              <a:schemeClr val="accent1"/>
            </a:fillRef>
            <a:effectRef idx="0">
              <a:schemeClr val="accent1"/>
            </a:effectRef>
            <a:fontRef idx="minor">
              <a:schemeClr val="tx1"/>
            </a:fontRef>
          </p:style>
        </p:cxnSp>
        <p:sp>
          <p:nvSpPr>
            <p:cNvPr id="618" name="二等辺三角形 867">
              <a:extLst>
                <a:ext uri="{FF2B5EF4-FFF2-40B4-BE49-F238E27FC236}">
                  <a16:creationId xmlns:a16="http://schemas.microsoft.com/office/drawing/2014/main" id="{56C560F3-D041-416D-8699-C980EFBD1144}"/>
                </a:ext>
              </a:extLst>
            </p:cNvPr>
            <p:cNvSpPr/>
            <p:nvPr/>
          </p:nvSpPr>
          <p:spPr>
            <a:xfrm rot="10800000">
              <a:off x="7085756" y="3588921"/>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9" name="二等辺三角形 867">
              <a:extLst>
                <a:ext uri="{FF2B5EF4-FFF2-40B4-BE49-F238E27FC236}">
                  <a16:creationId xmlns:a16="http://schemas.microsoft.com/office/drawing/2014/main" id="{BAED9581-0EC4-4B6E-99B4-B80DFB8FA1DE}"/>
                </a:ext>
              </a:extLst>
            </p:cNvPr>
            <p:cNvSpPr/>
            <p:nvPr/>
          </p:nvSpPr>
          <p:spPr>
            <a:xfrm rot="10800000">
              <a:off x="4848442" y="3588921"/>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0" name="TextBox 619">
              <a:extLst>
                <a:ext uri="{FF2B5EF4-FFF2-40B4-BE49-F238E27FC236}">
                  <a16:creationId xmlns:a16="http://schemas.microsoft.com/office/drawing/2014/main" id="{C9D60C9D-2E6F-4FED-8D5F-6538165B0DC3}"/>
                </a:ext>
              </a:extLst>
            </p:cNvPr>
            <p:cNvSpPr txBox="1"/>
            <p:nvPr/>
          </p:nvSpPr>
          <p:spPr>
            <a:xfrm>
              <a:off x="4728991" y="3637839"/>
              <a:ext cx="283029" cy="369332"/>
            </a:xfrm>
            <a:prstGeom prst="rect">
              <a:avLst/>
            </a:prstGeom>
            <a:noFill/>
          </p:spPr>
          <p:txBody>
            <a:bodyPr wrap="square" rtlCol="0">
              <a:spAutoFit/>
            </a:bodyPr>
            <a:lstStyle/>
            <a:p>
              <a:r>
                <a:rPr lang="en-US" dirty="0"/>
                <a:t>A</a:t>
              </a:r>
            </a:p>
          </p:txBody>
        </p:sp>
        <p:sp>
          <p:nvSpPr>
            <p:cNvPr id="621" name="TextBox 620">
              <a:extLst>
                <a:ext uri="{FF2B5EF4-FFF2-40B4-BE49-F238E27FC236}">
                  <a16:creationId xmlns:a16="http://schemas.microsoft.com/office/drawing/2014/main" id="{A8180431-A388-498A-A04B-64B236DA4957}"/>
                </a:ext>
              </a:extLst>
            </p:cNvPr>
            <p:cNvSpPr txBox="1"/>
            <p:nvPr/>
          </p:nvSpPr>
          <p:spPr>
            <a:xfrm>
              <a:off x="6966791" y="3634111"/>
              <a:ext cx="283029" cy="369332"/>
            </a:xfrm>
            <a:prstGeom prst="rect">
              <a:avLst/>
            </a:prstGeom>
            <a:noFill/>
          </p:spPr>
          <p:txBody>
            <a:bodyPr wrap="square" rtlCol="0">
              <a:spAutoFit/>
            </a:bodyPr>
            <a:lstStyle/>
            <a:p>
              <a:r>
                <a:rPr lang="en-US" dirty="0"/>
                <a:t>A</a:t>
              </a:r>
            </a:p>
          </p:txBody>
        </p:sp>
      </p:grpSp>
      <p:sp>
        <p:nvSpPr>
          <p:cNvPr id="691" name="Rectangle 690">
            <a:extLst>
              <a:ext uri="{FF2B5EF4-FFF2-40B4-BE49-F238E27FC236}">
                <a16:creationId xmlns:a16="http://schemas.microsoft.com/office/drawing/2014/main" id="{94196097-33D6-4018-B9C0-10F85192FC31}"/>
              </a:ext>
            </a:extLst>
          </p:cNvPr>
          <p:cNvSpPr/>
          <p:nvPr/>
        </p:nvSpPr>
        <p:spPr>
          <a:xfrm>
            <a:off x="2129954" y="4100688"/>
            <a:ext cx="110746" cy="1526748"/>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1A2B13DB-4095-4184-8101-4D427D083A61}"/>
              </a:ext>
            </a:extLst>
          </p:cNvPr>
          <p:cNvGrpSpPr/>
          <p:nvPr/>
        </p:nvGrpSpPr>
        <p:grpSpPr>
          <a:xfrm>
            <a:off x="5717072" y="2248444"/>
            <a:ext cx="1554480" cy="3749040"/>
            <a:chOff x="9754299" y="4120692"/>
            <a:chExt cx="1683709" cy="2200698"/>
          </a:xfrm>
        </p:grpSpPr>
        <p:cxnSp>
          <p:nvCxnSpPr>
            <p:cNvPr id="407" name="直線コネクタ 442">
              <a:extLst>
                <a:ext uri="{FF2B5EF4-FFF2-40B4-BE49-F238E27FC236}">
                  <a16:creationId xmlns:a16="http://schemas.microsoft.com/office/drawing/2014/main" id="{6A242EFD-C974-4955-AF15-9132D6FD1534}"/>
                </a:ext>
              </a:extLst>
            </p:cNvPr>
            <p:cNvCxnSpPr>
              <a:cxnSpLocks/>
            </p:cNvCxnSpPr>
            <p:nvPr/>
          </p:nvCxnSpPr>
          <p:spPr>
            <a:xfrm>
              <a:off x="10584258" y="5685965"/>
              <a:ext cx="0" cy="635425"/>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421" name="二等辺三角形 444">
              <a:extLst>
                <a:ext uri="{FF2B5EF4-FFF2-40B4-BE49-F238E27FC236}">
                  <a16:creationId xmlns:a16="http://schemas.microsoft.com/office/drawing/2014/main" id="{5EECFCC4-CB2F-4C54-BFB4-DB8F71A946A0}"/>
                </a:ext>
              </a:extLst>
            </p:cNvPr>
            <p:cNvSpPr/>
            <p:nvPr/>
          </p:nvSpPr>
          <p:spPr>
            <a:xfrm rot="16200000">
              <a:off x="10490834" y="6232255"/>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Group 1">
              <a:extLst>
                <a:ext uri="{FF2B5EF4-FFF2-40B4-BE49-F238E27FC236}">
                  <a16:creationId xmlns:a16="http://schemas.microsoft.com/office/drawing/2014/main" id="{5824BB6E-18E5-4F94-A581-0F199D2381E4}"/>
                </a:ext>
              </a:extLst>
            </p:cNvPr>
            <p:cNvGrpSpPr/>
            <p:nvPr/>
          </p:nvGrpSpPr>
          <p:grpSpPr>
            <a:xfrm>
              <a:off x="9754299" y="4120692"/>
              <a:ext cx="1683709" cy="2009890"/>
              <a:chOff x="9754299" y="4120692"/>
              <a:chExt cx="1683709" cy="2009890"/>
            </a:xfrm>
          </p:grpSpPr>
          <p:sp>
            <p:nvSpPr>
              <p:cNvPr id="396" name="正方形/長方形 437">
                <a:extLst>
                  <a:ext uri="{FF2B5EF4-FFF2-40B4-BE49-F238E27FC236}">
                    <a16:creationId xmlns:a16="http://schemas.microsoft.com/office/drawing/2014/main" id="{4E0EB7B3-5D36-4FE7-B549-7217771E5CCD}"/>
                  </a:ext>
                </a:extLst>
              </p:cNvPr>
              <p:cNvSpPr/>
              <p:nvPr/>
            </p:nvSpPr>
            <p:spPr>
              <a:xfrm>
                <a:off x="9798502" y="5963760"/>
                <a:ext cx="1550138" cy="166822"/>
              </a:xfrm>
              <a:prstGeom prst="rect">
                <a:avLst/>
              </a:prstGeom>
              <a:blipFill>
                <a:blip r:embed="rId4"/>
                <a:tile tx="0" ty="0" sx="100000" sy="100000" flip="none" algn="tl"/>
              </a:blip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1" name="正方形/長方形 158">
                <a:extLst>
                  <a:ext uri="{FF2B5EF4-FFF2-40B4-BE49-F238E27FC236}">
                    <a16:creationId xmlns:a16="http://schemas.microsoft.com/office/drawing/2014/main" id="{D0E8B6B7-C6B8-4100-B7DB-3E434BCCB787}"/>
                  </a:ext>
                </a:extLst>
              </p:cNvPr>
              <p:cNvSpPr/>
              <p:nvPr/>
            </p:nvSpPr>
            <p:spPr>
              <a:xfrm>
                <a:off x="11240640" y="4732748"/>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2" name="正方形/長方形 208">
                <a:extLst>
                  <a:ext uri="{FF2B5EF4-FFF2-40B4-BE49-F238E27FC236}">
                    <a16:creationId xmlns:a16="http://schemas.microsoft.com/office/drawing/2014/main" id="{2769CE62-28C4-42C8-9F40-DF66D616B0D9}"/>
                  </a:ext>
                </a:extLst>
              </p:cNvPr>
              <p:cNvSpPr/>
              <p:nvPr/>
            </p:nvSpPr>
            <p:spPr>
              <a:xfrm>
                <a:off x="9806122" y="4741374"/>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3" name="Rectangle 402">
                <a:extLst>
                  <a:ext uri="{FF2B5EF4-FFF2-40B4-BE49-F238E27FC236}">
                    <a16:creationId xmlns:a16="http://schemas.microsoft.com/office/drawing/2014/main" id="{9518AB8B-60DC-4A78-879F-02183B22D38E}"/>
                  </a:ext>
                </a:extLst>
              </p:cNvPr>
              <p:cNvSpPr/>
              <p:nvPr/>
            </p:nvSpPr>
            <p:spPr>
              <a:xfrm>
                <a:off x="9806122" y="4637890"/>
                <a:ext cx="1550138" cy="103484"/>
              </a:xfrm>
              <a:prstGeom prst="rect">
                <a:avLst/>
              </a:prstGeom>
              <a:blipFill>
                <a:blip r:embed="rId4"/>
                <a:tile tx="0" ty="0" sx="100000" sy="100000" flip="none" algn="tl"/>
              </a:bli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04" name="Rectangle 403">
                <a:extLst>
                  <a:ext uri="{FF2B5EF4-FFF2-40B4-BE49-F238E27FC236}">
                    <a16:creationId xmlns:a16="http://schemas.microsoft.com/office/drawing/2014/main" id="{D2389754-AE63-4504-AE2A-1AB6F6FA04C4}"/>
                  </a:ext>
                </a:extLst>
              </p:cNvPr>
              <p:cNvSpPr/>
              <p:nvPr/>
            </p:nvSpPr>
            <p:spPr>
              <a:xfrm>
                <a:off x="9805170" y="4740368"/>
                <a:ext cx="108952" cy="173087"/>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5" name="Rectangle 404">
                <a:extLst>
                  <a:ext uri="{FF2B5EF4-FFF2-40B4-BE49-F238E27FC236}">
                    <a16:creationId xmlns:a16="http://schemas.microsoft.com/office/drawing/2014/main" id="{62C65A9C-DD65-4682-8FF6-59441C9C02CF}"/>
                  </a:ext>
                </a:extLst>
              </p:cNvPr>
              <p:cNvSpPr/>
              <p:nvPr/>
            </p:nvSpPr>
            <p:spPr>
              <a:xfrm>
                <a:off x="11245350" y="4740368"/>
                <a:ext cx="108952" cy="173087"/>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6" name="TextBox 405">
                <a:extLst>
                  <a:ext uri="{FF2B5EF4-FFF2-40B4-BE49-F238E27FC236}">
                    <a16:creationId xmlns:a16="http://schemas.microsoft.com/office/drawing/2014/main" id="{4CF53AE1-F6A7-4C7E-9846-2DFE57C08C60}"/>
                  </a:ext>
                </a:extLst>
              </p:cNvPr>
              <p:cNvSpPr txBox="1"/>
              <p:nvPr/>
            </p:nvSpPr>
            <p:spPr>
              <a:xfrm>
                <a:off x="9754299" y="4120692"/>
                <a:ext cx="1683709" cy="369332"/>
              </a:xfrm>
              <a:prstGeom prst="rect">
                <a:avLst/>
              </a:prstGeom>
              <a:noFill/>
            </p:spPr>
            <p:txBody>
              <a:bodyPr wrap="square" rtlCol="0">
                <a:spAutoFit/>
              </a:bodyPr>
              <a:lstStyle/>
              <a:p>
                <a:r>
                  <a:rPr lang="en-US" dirty="0"/>
                  <a:t>pit side view</a:t>
                </a:r>
              </a:p>
            </p:txBody>
          </p:sp>
          <p:sp>
            <p:nvSpPr>
              <p:cNvPr id="408" name="二等辺三角形 444">
                <a:extLst>
                  <a:ext uri="{FF2B5EF4-FFF2-40B4-BE49-F238E27FC236}">
                    <a16:creationId xmlns:a16="http://schemas.microsoft.com/office/drawing/2014/main" id="{7F4B626D-3419-4F66-BF9E-6CC6DD683EFF}"/>
                  </a:ext>
                </a:extLst>
              </p:cNvPr>
              <p:cNvSpPr/>
              <p:nvPr/>
            </p:nvSpPr>
            <p:spPr>
              <a:xfrm rot="16200000">
                <a:off x="10490834" y="5676960"/>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9" name="テキスト ボックス 440">
                <a:extLst>
                  <a:ext uri="{FF2B5EF4-FFF2-40B4-BE49-F238E27FC236}">
                    <a16:creationId xmlns:a16="http://schemas.microsoft.com/office/drawing/2014/main" id="{0834AB3C-2304-42BD-8E3F-CC6F41A55067}"/>
                  </a:ext>
                </a:extLst>
              </p:cNvPr>
              <p:cNvSpPr txBox="1"/>
              <p:nvPr/>
            </p:nvSpPr>
            <p:spPr>
              <a:xfrm>
                <a:off x="10215333" y="5598919"/>
                <a:ext cx="336647" cy="246221"/>
              </a:xfrm>
              <a:prstGeom prst="rect">
                <a:avLst/>
              </a:prstGeom>
              <a:noFill/>
            </p:spPr>
            <p:txBody>
              <a:bodyPr wrap="square" rtlCol="0">
                <a:spAutoFit/>
              </a:bodyPr>
              <a:lstStyle/>
              <a:p>
                <a:pPr algn="ctr"/>
                <a:r>
                  <a:rPr kumimoji="1" lang="en-US" altLang="ja-JP" sz="1000" dirty="0"/>
                  <a:t>A1</a:t>
                </a:r>
                <a:endParaRPr kumimoji="1" lang="ja-JP" altLang="en-US" sz="1000" dirty="0"/>
              </a:p>
            </p:txBody>
          </p:sp>
          <p:sp>
            <p:nvSpPr>
              <p:cNvPr id="694" name="Rectangle 693">
                <a:extLst>
                  <a:ext uri="{FF2B5EF4-FFF2-40B4-BE49-F238E27FC236}">
                    <a16:creationId xmlns:a16="http://schemas.microsoft.com/office/drawing/2014/main" id="{1E595729-EA10-412B-9F17-FEC6371070F5}"/>
                  </a:ext>
                </a:extLst>
              </p:cNvPr>
              <p:cNvSpPr/>
              <p:nvPr/>
            </p:nvSpPr>
            <p:spPr>
              <a:xfrm>
                <a:off x="10528604" y="4740368"/>
                <a:ext cx="108952" cy="173087"/>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17" name="グループ化 395">
            <a:extLst>
              <a:ext uri="{FF2B5EF4-FFF2-40B4-BE49-F238E27FC236}">
                <a16:creationId xmlns:a16="http://schemas.microsoft.com/office/drawing/2014/main" id="{7EA4BCF6-0E57-4D3F-B813-3FF48EFDA4E5}"/>
              </a:ext>
            </a:extLst>
          </p:cNvPr>
          <p:cNvGrpSpPr/>
          <p:nvPr/>
        </p:nvGrpSpPr>
        <p:grpSpPr>
          <a:xfrm>
            <a:off x="7976365" y="4376400"/>
            <a:ext cx="3783130" cy="1758167"/>
            <a:chOff x="5899292" y="4842314"/>
            <a:chExt cx="2324361" cy="979211"/>
          </a:xfrm>
        </p:grpSpPr>
        <p:grpSp>
          <p:nvGrpSpPr>
            <p:cNvPr id="718" name="グループ化 353">
              <a:extLst>
                <a:ext uri="{FF2B5EF4-FFF2-40B4-BE49-F238E27FC236}">
                  <a16:creationId xmlns:a16="http://schemas.microsoft.com/office/drawing/2014/main" id="{0940AC90-0625-4E99-ADD0-DE99F035739F}"/>
                </a:ext>
              </a:extLst>
            </p:cNvPr>
            <p:cNvGrpSpPr>
              <a:grpSpLocks noChangeAspect="1"/>
            </p:cNvGrpSpPr>
            <p:nvPr/>
          </p:nvGrpSpPr>
          <p:grpSpPr>
            <a:xfrm>
              <a:off x="6097577" y="4842314"/>
              <a:ext cx="576289" cy="864431"/>
              <a:chOff x="11142471" y="2278019"/>
              <a:chExt cx="720000" cy="1080000"/>
            </a:xfrm>
          </p:grpSpPr>
          <p:sp>
            <p:nvSpPr>
              <p:cNvPr id="727" name="正方形/長方形 482">
                <a:extLst>
                  <a:ext uri="{FF2B5EF4-FFF2-40B4-BE49-F238E27FC236}">
                    <a16:creationId xmlns:a16="http://schemas.microsoft.com/office/drawing/2014/main" id="{DAA12590-CB7B-46BC-88D7-2C4B962F3AB7}"/>
                  </a:ext>
                </a:extLst>
              </p:cNvPr>
              <p:cNvSpPr/>
              <p:nvPr/>
            </p:nvSpPr>
            <p:spPr>
              <a:xfrm>
                <a:off x="11142471" y="2278019"/>
                <a:ext cx="720000" cy="1080000"/>
              </a:xfrm>
              <a:prstGeom prst="rect">
                <a:avLst/>
              </a:prstGeom>
              <a:blipFill dpi="0" rotWithShape="1">
                <a:blip r:embed="rId4">
                  <a:alphaModFix amt="14000"/>
                </a:blip>
                <a:srcRec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8" name="円/楕円 486">
                <a:extLst>
                  <a:ext uri="{FF2B5EF4-FFF2-40B4-BE49-F238E27FC236}">
                    <a16:creationId xmlns:a16="http://schemas.microsoft.com/office/drawing/2014/main" id="{4510A2B2-9510-4D5B-857D-43250670AF7C}"/>
                  </a:ext>
                </a:extLst>
              </p:cNvPr>
              <p:cNvSpPr>
                <a:spLocks noChangeAspect="1"/>
              </p:cNvSpPr>
              <p:nvPr/>
            </p:nvSpPr>
            <p:spPr>
              <a:xfrm>
                <a:off x="11260206" y="3194679"/>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9" name="円/楕円 487">
                <a:extLst>
                  <a:ext uri="{FF2B5EF4-FFF2-40B4-BE49-F238E27FC236}">
                    <a16:creationId xmlns:a16="http://schemas.microsoft.com/office/drawing/2014/main" id="{597FC1A6-7217-4884-BF57-46409381CE15}"/>
                  </a:ext>
                </a:extLst>
              </p:cNvPr>
              <p:cNvSpPr>
                <a:spLocks noChangeAspect="1"/>
              </p:cNvSpPr>
              <p:nvPr/>
            </p:nvSpPr>
            <p:spPr>
              <a:xfrm>
                <a:off x="11699554" y="3194679"/>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0" name="円/楕円 488">
                <a:extLst>
                  <a:ext uri="{FF2B5EF4-FFF2-40B4-BE49-F238E27FC236}">
                    <a16:creationId xmlns:a16="http://schemas.microsoft.com/office/drawing/2014/main" id="{CB80CA3E-ADFB-431E-896F-7C8EAAF558BA}"/>
                  </a:ext>
                </a:extLst>
              </p:cNvPr>
              <p:cNvSpPr>
                <a:spLocks noChangeAspect="1"/>
              </p:cNvSpPr>
              <p:nvPr/>
            </p:nvSpPr>
            <p:spPr>
              <a:xfrm>
                <a:off x="11483092" y="3213729"/>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1" name="円/楕円 489">
                <a:extLst>
                  <a:ext uri="{FF2B5EF4-FFF2-40B4-BE49-F238E27FC236}">
                    <a16:creationId xmlns:a16="http://schemas.microsoft.com/office/drawing/2014/main" id="{8A94DD5B-CB01-4AE7-A9DE-98CB75B4558A}"/>
                  </a:ext>
                </a:extLst>
              </p:cNvPr>
              <p:cNvSpPr>
                <a:spLocks noChangeAspect="1"/>
              </p:cNvSpPr>
              <p:nvPr/>
            </p:nvSpPr>
            <p:spPr>
              <a:xfrm>
                <a:off x="11258301" y="2368074"/>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2" name="円/楕円 490">
                <a:extLst>
                  <a:ext uri="{FF2B5EF4-FFF2-40B4-BE49-F238E27FC236}">
                    <a16:creationId xmlns:a16="http://schemas.microsoft.com/office/drawing/2014/main" id="{5F8DCEF1-F2CE-46FB-AF1D-8101B22432BD}"/>
                  </a:ext>
                </a:extLst>
              </p:cNvPr>
              <p:cNvSpPr>
                <a:spLocks noChangeAspect="1"/>
              </p:cNvSpPr>
              <p:nvPr/>
            </p:nvSpPr>
            <p:spPr>
              <a:xfrm>
                <a:off x="11697649" y="2368074"/>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3" name="円/楕円 491">
                <a:extLst>
                  <a:ext uri="{FF2B5EF4-FFF2-40B4-BE49-F238E27FC236}">
                    <a16:creationId xmlns:a16="http://schemas.microsoft.com/office/drawing/2014/main" id="{8819AC4F-010C-4191-B54E-7C5440CA92CD}"/>
                  </a:ext>
                </a:extLst>
              </p:cNvPr>
              <p:cNvSpPr>
                <a:spLocks noChangeAspect="1"/>
              </p:cNvSpPr>
              <p:nvPr/>
            </p:nvSpPr>
            <p:spPr>
              <a:xfrm>
                <a:off x="11481187" y="2356644"/>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4" name="角丸四角形 313">
                <a:extLst>
                  <a:ext uri="{FF2B5EF4-FFF2-40B4-BE49-F238E27FC236}">
                    <a16:creationId xmlns:a16="http://schemas.microsoft.com/office/drawing/2014/main" id="{823D1B64-6563-4258-94E7-55DBE523B73D}"/>
                  </a:ext>
                </a:extLst>
              </p:cNvPr>
              <p:cNvSpPr/>
              <p:nvPr/>
            </p:nvSpPr>
            <p:spPr>
              <a:xfrm>
                <a:off x="11236620" y="2346940"/>
                <a:ext cx="541995" cy="936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5" name="フリーフォーム 352">
                <a:extLst>
                  <a:ext uri="{FF2B5EF4-FFF2-40B4-BE49-F238E27FC236}">
                    <a16:creationId xmlns:a16="http://schemas.microsoft.com/office/drawing/2014/main" id="{57AC5863-C29F-4AB9-A6D9-B4BA40F983B4}"/>
                  </a:ext>
                </a:extLst>
              </p:cNvPr>
              <p:cNvSpPr/>
              <p:nvPr/>
            </p:nvSpPr>
            <p:spPr>
              <a:xfrm>
                <a:off x="11591925" y="2348865"/>
                <a:ext cx="45720" cy="7810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6" name="フリーフォーム 496">
                <a:extLst>
                  <a:ext uri="{FF2B5EF4-FFF2-40B4-BE49-F238E27FC236}">
                    <a16:creationId xmlns:a16="http://schemas.microsoft.com/office/drawing/2014/main" id="{BB4A5D7A-34A7-4440-92FE-8BC8167CF12B}"/>
                  </a:ext>
                </a:extLst>
              </p:cNvPr>
              <p:cNvSpPr/>
              <p:nvPr/>
            </p:nvSpPr>
            <p:spPr>
              <a:xfrm flipH="1" flipV="1">
                <a:off x="11733355" y="2451875"/>
                <a:ext cx="45720" cy="7810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19" name="テキスト ボックス 507">
              <a:extLst>
                <a:ext uri="{FF2B5EF4-FFF2-40B4-BE49-F238E27FC236}">
                  <a16:creationId xmlns:a16="http://schemas.microsoft.com/office/drawing/2014/main" id="{4F7A143E-E7BE-4B5F-9ACD-BBE927EF43BB}"/>
                </a:ext>
              </a:extLst>
            </p:cNvPr>
            <p:cNvSpPr txBox="1"/>
            <p:nvPr/>
          </p:nvSpPr>
          <p:spPr>
            <a:xfrm>
              <a:off x="6159000" y="5667250"/>
              <a:ext cx="406932" cy="154275"/>
            </a:xfrm>
            <a:prstGeom prst="rect">
              <a:avLst/>
            </a:prstGeom>
            <a:noFill/>
          </p:spPr>
          <p:txBody>
            <a:bodyPr wrap="square" rtlCol="0">
              <a:spAutoFit/>
            </a:bodyPr>
            <a:lstStyle/>
            <a:p>
              <a:pPr algn="ctr"/>
              <a:r>
                <a:rPr lang="en-US" altLang="ja-JP" sz="1200" dirty="0"/>
                <a:t>3</a:t>
              </a:r>
              <a:r>
                <a:rPr kumimoji="1" lang="en-US" altLang="ja-JP" sz="1200" dirty="0"/>
                <a:t>00</a:t>
              </a:r>
              <a:endParaRPr kumimoji="1" lang="ja-JP" altLang="en-US" sz="1200" dirty="0"/>
            </a:p>
          </p:txBody>
        </p:sp>
        <p:sp>
          <p:nvSpPr>
            <p:cNvPr id="720" name="テキスト ボックス 508">
              <a:extLst>
                <a:ext uri="{FF2B5EF4-FFF2-40B4-BE49-F238E27FC236}">
                  <a16:creationId xmlns:a16="http://schemas.microsoft.com/office/drawing/2014/main" id="{C61B73DF-6CCA-49BA-AAA1-77B3705BAE84}"/>
                </a:ext>
              </a:extLst>
            </p:cNvPr>
            <p:cNvSpPr txBox="1"/>
            <p:nvPr/>
          </p:nvSpPr>
          <p:spPr>
            <a:xfrm rot="5400000">
              <a:off x="5747622" y="5164395"/>
              <a:ext cx="473529" cy="170189"/>
            </a:xfrm>
            <a:prstGeom prst="rect">
              <a:avLst/>
            </a:prstGeom>
            <a:noFill/>
          </p:spPr>
          <p:txBody>
            <a:bodyPr wrap="square" rtlCol="0">
              <a:spAutoFit/>
            </a:bodyPr>
            <a:lstStyle/>
            <a:p>
              <a:pPr algn="ctr"/>
              <a:r>
                <a:rPr lang="en-US" altLang="ja-JP" sz="1200" dirty="0"/>
                <a:t>3</a:t>
              </a:r>
              <a:r>
                <a:rPr kumimoji="1" lang="en-US" altLang="ja-JP" sz="1200" dirty="0"/>
                <a:t>00</a:t>
              </a:r>
              <a:endParaRPr kumimoji="1" lang="ja-JP" altLang="en-US" sz="1200" dirty="0"/>
            </a:p>
          </p:txBody>
        </p:sp>
        <p:sp>
          <p:nvSpPr>
            <p:cNvPr id="721" name="フリーフォーム 391">
              <a:extLst>
                <a:ext uri="{FF2B5EF4-FFF2-40B4-BE49-F238E27FC236}">
                  <a16:creationId xmlns:a16="http://schemas.microsoft.com/office/drawing/2014/main" id="{B705B91A-C4D5-4ACE-ACEA-9B363776E3B9}"/>
                </a:ext>
              </a:extLst>
            </p:cNvPr>
            <p:cNvSpPr/>
            <p:nvPr/>
          </p:nvSpPr>
          <p:spPr>
            <a:xfrm>
              <a:off x="6573230" y="4919460"/>
              <a:ext cx="344859" cy="175055"/>
            </a:xfrm>
            <a:custGeom>
              <a:avLst/>
              <a:gdLst>
                <a:gd name="connsiteX0" fmla="*/ 0 w 344859"/>
                <a:gd name="connsiteY0" fmla="*/ 13072 h 175055"/>
                <a:gd name="connsiteX1" fmla="*/ 245581 w 344859"/>
                <a:gd name="connsiteY1" fmla="*/ 13072 h 175055"/>
                <a:gd name="connsiteX2" fmla="*/ 188105 w 344859"/>
                <a:gd name="connsiteY2" fmla="*/ 148926 h 175055"/>
                <a:gd name="connsiteX3" fmla="*/ 344859 w 344859"/>
                <a:gd name="connsiteY3" fmla="*/ 175052 h 175055"/>
                <a:gd name="connsiteX4" fmla="*/ 344859 w 344859"/>
                <a:gd name="connsiteY4" fmla="*/ 175052 h 175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9" h="175055">
                  <a:moveTo>
                    <a:pt x="0" y="13072"/>
                  </a:moveTo>
                  <a:cubicBezTo>
                    <a:pt x="107115" y="1751"/>
                    <a:pt x="214230" y="-9570"/>
                    <a:pt x="245581" y="13072"/>
                  </a:cubicBezTo>
                  <a:cubicBezTo>
                    <a:pt x="276932" y="35714"/>
                    <a:pt x="171559" y="121929"/>
                    <a:pt x="188105" y="148926"/>
                  </a:cubicBezTo>
                  <a:cubicBezTo>
                    <a:pt x="204651" y="175923"/>
                    <a:pt x="344859" y="175052"/>
                    <a:pt x="344859" y="175052"/>
                  </a:cubicBezTo>
                  <a:lnTo>
                    <a:pt x="344859" y="175052"/>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2" name="テキスト ボックス 392">
              <a:extLst>
                <a:ext uri="{FF2B5EF4-FFF2-40B4-BE49-F238E27FC236}">
                  <a16:creationId xmlns:a16="http://schemas.microsoft.com/office/drawing/2014/main" id="{0B307C22-EB69-4D2A-AF83-92E7C85330EB}"/>
                </a:ext>
              </a:extLst>
            </p:cNvPr>
            <p:cNvSpPr txBox="1"/>
            <p:nvPr/>
          </p:nvSpPr>
          <p:spPr>
            <a:xfrm>
              <a:off x="6871897" y="4988425"/>
              <a:ext cx="1274223" cy="154275"/>
            </a:xfrm>
            <a:prstGeom prst="rect">
              <a:avLst/>
            </a:prstGeom>
            <a:noFill/>
          </p:spPr>
          <p:txBody>
            <a:bodyPr wrap="square" rtlCol="0">
              <a:spAutoFit/>
            </a:bodyPr>
            <a:lstStyle/>
            <a:p>
              <a:r>
                <a:rPr kumimoji="1" lang="en-US" altLang="ja-JP" sz="1200" dirty="0"/>
                <a:t>6 No. 16mm</a:t>
              </a:r>
              <a:r>
                <a:rPr kumimoji="1" lang="en-US" altLang="ja-JP" sz="1200" baseline="30000" dirty="0"/>
                <a:t>φ </a:t>
              </a:r>
              <a:r>
                <a:rPr kumimoji="1" lang="en-US" altLang="ja-JP" sz="1200" dirty="0"/>
                <a:t>Y-Bar</a:t>
              </a:r>
              <a:endParaRPr kumimoji="1" lang="ja-JP" altLang="en-US" sz="1200" dirty="0"/>
            </a:p>
          </p:txBody>
        </p:sp>
        <p:sp>
          <p:nvSpPr>
            <p:cNvPr id="723" name="フリーフォーム 393">
              <a:extLst>
                <a:ext uri="{FF2B5EF4-FFF2-40B4-BE49-F238E27FC236}">
                  <a16:creationId xmlns:a16="http://schemas.microsoft.com/office/drawing/2014/main" id="{C399AA38-E0F7-4DAE-BBCD-CBC5696FC726}"/>
                </a:ext>
              </a:extLst>
            </p:cNvPr>
            <p:cNvSpPr/>
            <p:nvPr/>
          </p:nvSpPr>
          <p:spPr>
            <a:xfrm>
              <a:off x="6599355" y="5339978"/>
              <a:ext cx="245582" cy="162095"/>
            </a:xfrm>
            <a:custGeom>
              <a:avLst/>
              <a:gdLst>
                <a:gd name="connsiteX0" fmla="*/ 0 w 245582"/>
                <a:gd name="connsiteY0" fmla="*/ 162095 h 162095"/>
                <a:gd name="connsiteX1" fmla="*/ 156755 w 245582"/>
                <a:gd name="connsiteY1" fmla="*/ 115 h 162095"/>
                <a:gd name="connsiteX2" fmla="*/ 161980 w 245582"/>
                <a:gd name="connsiteY2" fmla="*/ 135969 h 162095"/>
                <a:gd name="connsiteX3" fmla="*/ 245582 w 245582"/>
                <a:gd name="connsiteY3" fmla="*/ 120294 h 162095"/>
                <a:gd name="connsiteX4" fmla="*/ 245582 w 245582"/>
                <a:gd name="connsiteY4" fmla="*/ 120294 h 162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582" h="162095">
                  <a:moveTo>
                    <a:pt x="0" y="162095"/>
                  </a:moveTo>
                  <a:cubicBezTo>
                    <a:pt x="64879" y="83282"/>
                    <a:pt x="129758" y="4469"/>
                    <a:pt x="156755" y="115"/>
                  </a:cubicBezTo>
                  <a:cubicBezTo>
                    <a:pt x="183752" y="-4239"/>
                    <a:pt x="147176" y="115939"/>
                    <a:pt x="161980" y="135969"/>
                  </a:cubicBezTo>
                  <a:cubicBezTo>
                    <a:pt x="176784" y="155999"/>
                    <a:pt x="245582" y="120294"/>
                    <a:pt x="245582" y="120294"/>
                  </a:cubicBezTo>
                  <a:lnTo>
                    <a:pt x="245582" y="120294"/>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4" name="テキスト ボックス 512">
              <a:extLst>
                <a:ext uri="{FF2B5EF4-FFF2-40B4-BE49-F238E27FC236}">
                  <a16:creationId xmlns:a16="http://schemas.microsoft.com/office/drawing/2014/main" id="{08F5CB4B-709B-4D7F-B9E7-CE189C72138B}"/>
                </a:ext>
              </a:extLst>
            </p:cNvPr>
            <p:cNvSpPr txBox="1"/>
            <p:nvPr/>
          </p:nvSpPr>
          <p:spPr>
            <a:xfrm>
              <a:off x="6819805" y="5373516"/>
              <a:ext cx="1403848" cy="154275"/>
            </a:xfrm>
            <a:prstGeom prst="rect">
              <a:avLst/>
            </a:prstGeom>
            <a:noFill/>
          </p:spPr>
          <p:txBody>
            <a:bodyPr wrap="square" rtlCol="0">
              <a:spAutoFit/>
            </a:bodyPr>
            <a:lstStyle/>
            <a:p>
              <a:r>
                <a:rPr kumimoji="1" lang="en-US" altLang="ja-JP" sz="1200" dirty="0"/>
                <a:t>8mm</a:t>
              </a:r>
              <a:r>
                <a:rPr kumimoji="1" lang="en-US" altLang="ja-JP" sz="1200" baseline="30000" dirty="0"/>
                <a:t>φ </a:t>
              </a:r>
              <a:r>
                <a:rPr kumimoji="1" lang="en-US" altLang="ja-JP" sz="1200" dirty="0"/>
                <a:t>Ring, 150mm c/c</a:t>
              </a:r>
              <a:endParaRPr kumimoji="1" lang="ja-JP" altLang="en-US" sz="1200" baseline="30000" dirty="0"/>
            </a:p>
          </p:txBody>
        </p:sp>
        <p:sp>
          <p:nvSpPr>
            <p:cNvPr id="725" name="フリーフォーム 394">
              <a:extLst>
                <a:ext uri="{FF2B5EF4-FFF2-40B4-BE49-F238E27FC236}">
                  <a16:creationId xmlns:a16="http://schemas.microsoft.com/office/drawing/2014/main" id="{7587F87F-BBFA-441F-8052-90FBAC0C7EFE}"/>
                </a:ext>
              </a:extLst>
            </p:cNvPr>
            <p:cNvSpPr/>
            <p:nvPr/>
          </p:nvSpPr>
          <p:spPr>
            <a:xfrm>
              <a:off x="6442601" y="5151988"/>
              <a:ext cx="433687" cy="114953"/>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6" name="テキスト ボックス 514">
              <a:extLst>
                <a:ext uri="{FF2B5EF4-FFF2-40B4-BE49-F238E27FC236}">
                  <a16:creationId xmlns:a16="http://schemas.microsoft.com/office/drawing/2014/main" id="{778043E9-81DB-439B-8EC6-9405705A17DA}"/>
                </a:ext>
              </a:extLst>
            </p:cNvPr>
            <p:cNvSpPr txBox="1"/>
            <p:nvPr/>
          </p:nvSpPr>
          <p:spPr>
            <a:xfrm>
              <a:off x="6844671" y="5189784"/>
              <a:ext cx="984908" cy="154275"/>
            </a:xfrm>
            <a:prstGeom prst="rect">
              <a:avLst/>
            </a:prstGeom>
            <a:noFill/>
          </p:spPr>
          <p:txBody>
            <a:bodyPr wrap="square" rtlCol="0">
              <a:spAutoFit/>
            </a:bodyPr>
            <a:lstStyle/>
            <a:p>
              <a:r>
                <a:rPr kumimoji="1" lang="en-US" altLang="ja-JP" sz="1200" dirty="0"/>
                <a:t>1:2:4 Concrete</a:t>
              </a:r>
              <a:endParaRPr kumimoji="1" lang="ja-JP" altLang="en-US" sz="1200" dirty="0"/>
            </a:p>
          </p:txBody>
        </p:sp>
      </p:grpSp>
      <p:sp>
        <p:nvSpPr>
          <p:cNvPr id="737" name="TextBox 736">
            <a:extLst>
              <a:ext uri="{FF2B5EF4-FFF2-40B4-BE49-F238E27FC236}">
                <a16:creationId xmlns:a16="http://schemas.microsoft.com/office/drawing/2014/main" id="{5AD697FA-F896-44B2-BF34-2C0B31272E74}"/>
              </a:ext>
            </a:extLst>
          </p:cNvPr>
          <p:cNvSpPr txBox="1"/>
          <p:nvPr/>
        </p:nvSpPr>
        <p:spPr>
          <a:xfrm>
            <a:off x="7557038" y="3954499"/>
            <a:ext cx="4389136" cy="369332"/>
          </a:xfrm>
          <a:prstGeom prst="rect">
            <a:avLst/>
          </a:prstGeom>
          <a:noFill/>
        </p:spPr>
        <p:txBody>
          <a:bodyPr wrap="square" rtlCol="0">
            <a:spAutoFit/>
          </a:bodyPr>
          <a:lstStyle/>
          <a:p>
            <a:r>
              <a:rPr lang="en-US" dirty="0"/>
              <a:t>Top slab beam section</a:t>
            </a:r>
          </a:p>
        </p:txBody>
      </p:sp>
      <p:cxnSp>
        <p:nvCxnSpPr>
          <p:cNvPr id="278" name="直線矢印コネクタ 88">
            <a:extLst>
              <a:ext uri="{FF2B5EF4-FFF2-40B4-BE49-F238E27FC236}">
                <a16:creationId xmlns:a16="http://schemas.microsoft.com/office/drawing/2014/main" id="{550F7CDB-3D8A-4626-90FC-65DAA4261F00}"/>
              </a:ext>
            </a:extLst>
          </p:cNvPr>
          <p:cNvCxnSpPr>
            <a:cxnSpLocks/>
          </p:cNvCxnSpPr>
          <p:nvPr/>
        </p:nvCxnSpPr>
        <p:spPr>
          <a:xfrm flipV="1">
            <a:off x="5568790" y="3157662"/>
            <a:ext cx="0" cy="849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9" name="直線矢印コネクタ 422">
            <a:extLst>
              <a:ext uri="{FF2B5EF4-FFF2-40B4-BE49-F238E27FC236}">
                <a16:creationId xmlns:a16="http://schemas.microsoft.com/office/drawing/2014/main" id="{9291B85D-2A1F-466E-99E7-39785256B956}"/>
              </a:ext>
            </a:extLst>
          </p:cNvPr>
          <p:cNvCxnSpPr>
            <a:cxnSpLocks/>
          </p:cNvCxnSpPr>
          <p:nvPr/>
        </p:nvCxnSpPr>
        <p:spPr>
          <a:xfrm>
            <a:off x="5586674" y="4766705"/>
            <a:ext cx="0" cy="895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0" name="テキスト ボックス 352">
            <a:extLst>
              <a:ext uri="{FF2B5EF4-FFF2-40B4-BE49-F238E27FC236}">
                <a16:creationId xmlns:a16="http://schemas.microsoft.com/office/drawing/2014/main" id="{25DFA100-8094-4769-9642-03F0C226B77E}"/>
              </a:ext>
            </a:extLst>
          </p:cNvPr>
          <p:cNvSpPr txBox="1"/>
          <p:nvPr/>
        </p:nvSpPr>
        <p:spPr>
          <a:xfrm rot="5400000">
            <a:off x="5125402" y="4094571"/>
            <a:ext cx="643225" cy="584775"/>
          </a:xfrm>
          <a:prstGeom prst="rect">
            <a:avLst/>
          </a:prstGeom>
          <a:noFill/>
        </p:spPr>
        <p:txBody>
          <a:bodyPr wrap="square" rtlCol="0" anchor="ctr" anchorCtr="1">
            <a:spAutoFit/>
          </a:bodyPr>
          <a:lstStyle/>
          <a:p>
            <a:pPr algn="ctr"/>
            <a:r>
              <a:rPr lang="en-US" altLang="ja-JP" sz="1600" dirty="0"/>
              <a:t>56</a:t>
            </a:r>
            <a:r>
              <a:rPr kumimoji="1" lang="en-US" altLang="ja-JP" sz="1600" dirty="0"/>
              <a:t>00c/c</a:t>
            </a:r>
            <a:endParaRPr kumimoji="1" lang="ja-JP" altLang="en-US" sz="1600" dirty="0"/>
          </a:p>
        </p:txBody>
      </p:sp>
      <p:cxnSp>
        <p:nvCxnSpPr>
          <p:cNvPr id="283" name="直線矢印コネクタ 88">
            <a:extLst>
              <a:ext uri="{FF2B5EF4-FFF2-40B4-BE49-F238E27FC236}">
                <a16:creationId xmlns:a16="http://schemas.microsoft.com/office/drawing/2014/main" id="{AE299D3C-39CE-4DC1-B535-1B7F5C4E2B4F}"/>
              </a:ext>
            </a:extLst>
          </p:cNvPr>
          <p:cNvCxnSpPr>
            <a:cxnSpLocks/>
          </p:cNvCxnSpPr>
          <p:nvPr/>
        </p:nvCxnSpPr>
        <p:spPr>
          <a:xfrm flipH="1">
            <a:off x="5644380" y="2823037"/>
            <a:ext cx="450494" cy="9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4" name="直線矢印コネクタ 422">
            <a:extLst>
              <a:ext uri="{FF2B5EF4-FFF2-40B4-BE49-F238E27FC236}">
                <a16:creationId xmlns:a16="http://schemas.microsoft.com/office/drawing/2014/main" id="{FFCCC591-789A-4AAA-8284-77271AA19F67}"/>
              </a:ext>
            </a:extLst>
          </p:cNvPr>
          <p:cNvCxnSpPr>
            <a:cxnSpLocks/>
          </p:cNvCxnSpPr>
          <p:nvPr/>
        </p:nvCxnSpPr>
        <p:spPr>
          <a:xfrm>
            <a:off x="6782560" y="2830908"/>
            <a:ext cx="5724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5" name="直線コネクタ 426">
            <a:extLst>
              <a:ext uri="{FF2B5EF4-FFF2-40B4-BE49-F238E27FC236}">
                <a16:creationId xmlns:a16="http://schemas.microsoft.com/office/drawing/2014/main" id="{EAE73D9C-893C-4167-B126-5C3CC553CEED}"/>
              </a:ext>
            </a:extLst>
          </p:cNvPr>
          <p:cNvCxnSpPr>
            <a:cxnSpLocks/>
          </p:cNvCxnSpPr>
          <p:nvPr/>
        </p:nvCxnSpPr>
        <p:spPr>
          <a:xfrm flipH="1">
            <a:off x="5666560" y="2752710"/>
            <a:ext cx="2138" cy="157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6" name="直線コネクタ 426">
            <a:extLst>
              <a:ext uri="{FF2B5EF4-FFF2-40B4-BE49-F238E27FC236}">
                <a16:creationId xmlns:a16="http://schemas.microsoft.com/office/drawing/2014/main" id="{639832B8-7572-4B41-A240-8D03BCB337B5}"/>
              </a:ext>
            </a:extLst>
          </p:cNvPr>
          <p:cNvCxnSpPr>
            <a:cxnSpLocks/>
          </p:cNvCxnSpPr>
          <p:nvPr/>
        </p:nvCxnSpPr>
        <p:spPr>
          <a:xfrm flipH="1" flipV="1">
            <a:off x="7360716" y="2759175"/>
            <a:ext cx="3999" cy="14447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418E704-2852-42FB-ADA8-6F7BDB280EB3}"/>
              </a:ext>
            </a:extLst>
          </p:cNvPr>
          <p:cNvSpPr txBox="1"/>
          <p:nvPr/>
        </p:nvSpPr>
        <p:spPr>
          <a:xfrm>
            <a:off x="5972107" y="2536867"/>
            <a:ext cx="1533100" cy="369332"/>
          </a:xfrm>
          <a:prstGeom prst="rect">
            <a:avLst/>
          </a:prstGeom>
          <a:noFill/>
        </p:spPr>
        <p:txBody>
          <a:bodyPr wrap="square" rtlCol="0">
            <a:spAutoFit/>
          </a:bodyPr>
          <a:lstStyle/>
          <a:p>
            <a:r>
              <a:rPr lang="en-US" dirty="0"/>
              <a:t>2000 c/c</a:t>
            </a:r>
          </a:p>
        </p:txBody>
      </p:sp>
      <p:cxnSp>
        <p:nvCxnSpPr>
          <p:cNvPr id="6" name="Straight Connector 5">
            <a:extLst>
              <a:ext uri="{FF2B5EF4-FFF2-40B4-BE49-F238E27FC236}">
                <a16:creationId xmlns:a16="http://schemas.microsoft.com/office/drawing/2014/main" id="{BD392901-CB44-417C-9990-E619C77E1A83}"/>
              </a:ext>
            </a:extLst>
          </p:cNvPr>
          <p:cNvCxnSpPr>
            <a:cxnSpLocks/>
          </p:cNvCxnSpPr>
          <p:nvPr/>
        </p:nvCxnSpPr>
        <p:spPr>
          <a:xfrm flipH="1">
            <a:off x="5435600" y="3157662"/>
            <a:ext cx="2518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AE9D748A-4239-44B6-9D98-AC56AE20AE61}"/>
              </a:ext>
            </a:extLst>
          </p:cNvPr>
          <p:cNvCxnSpPr>
            <a:cxnSpLocks/>
          </p:cNvCxnSpPr>
          <p:nvPr/>
        </p:nvCxnSpPr>
        <p:spPr>
          <a:xfrm flipH="1">
            <a:off x="5473700" y="5662516"/>
            <a:ext cx="243373" cy="0"/>
          </a:xfrm>
          <a:prstGeom prst="line">
            <a:avLst/>
          </a:prstGeom>
        </p:spPr>
        <p:style>
          <a:lnRef idx="1">
            <a:schemeClr val="accent1"/>
          </a:lnRef>
          <a:fillRef idx="0">
            <a:schemeClr val="accent1"/>
          </a:fillRef>
          <a:effectRef idx="0">
            <a:schemeClr val="accent1"/>
          </a:effectRef>
          <a:fontRef idx="minor">
            <a:schemeClr val="tx1"/>
          </a:fontRef>
        </p:style>
      </p:cxnSp>
      <p:sp>
        <p:nvSpPr>
          <p:cNvPr id="166" name="Rectangle 165">
            <a:extLst>
              <a:ext uri="{FF2B5EF4-FFF2-40B4-BE49-F238E27FC236}">
                <a16:creationId xmlns:a16="http://schemas.microsoft.com/office/drawing/2014/main" id="{4575A54E-B99B-45A7-909A-F0EFC2EDB380}"/>
              </a:ext>
            </a:extLst>
          </p:cNvPr>
          <p:cNvSpPr/>
          <p:nvPr/>
        </p:nvSpPr>
        <p:spPr>
          <a:xfrm rot="5400000">
            <a:off x="2168692" y="3620509"/>
            <a:ext cx="127401" cy="2386298"/>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a:extLst>
              <a:ext uri="{FF2B5EF4-FFF2-40B4-BE49-F238E27FC236}">
                <a16:creationId xmlns:a16="http://schemas.microsoft.com/office/drawing/2014/main" id="{2811B324-F1F9-4B92-A69A-A0AB202FBE70}"/>
              </a:ext>
            </a:extLst>
          </p:cNvPr>
          <p:cNvSpPr/>
          <p:nvPr/>
        </p:nvSpPr>
        <p:spPr>
          <a:xfrm rot="5400000">
            <a:off x="6440703" y="2660658"/>
            <a:ext cx="96486" cy="1427329"/>
          </a:xfrm>
          <a:prstGeom prst="rect">
            <a:avLst/>
          </a:prstGeom>
          <a:blipFill>
            <a:blip r:embed="rId4"/>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0465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13"/>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2052" name="Text Box 314"/>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grpSp>
        <p:nvGrpSpPr>
          <p:cNvPr id="2054" name="Group 303"/>
          <p:cNvGrpSpPr>
            <a:grpSpLocks/>
          </p:cNvGrpSpPr>
          <p:nvPr/>
        </p:nvGrpSpPr>
        <p:grpSpPr bwMode="auto">
          <a:xfrm>
            <a:off x="42040" y="15492"/>
            <a:ext cx="12026135" cy="6785604"/>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397"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420" y="3907"/>
              <a:ext cx="1333"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grpSp>
      <p:pic>
        <p:nvPicPr>
          <p:cNvPr id="386" name="Picture 385">
            <a:extLst>
              <a:ext uri="{FF2B5EF4-FFF2-40B4-BE49-F238E27FC236}">
                <a16:creationId xmlns:a16="http://schemas.microsoft.com/office/drawing/2014/main" id="{FE4D9390-15AD-43B4-B5A1-5E282A81F3BA}"/>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
        <p:nvSpPr>
          <p:cNvPr id="738" name="TextBox 737">
            <a:extLst>
              <a:ext uri="{FF2B5EF4-FFF2-40B4-BE49-F238E27FC236}">
                <a16:creationId xmlns:a16="http://schemas.microsoft.com/office/drawing/2014/main" id="{FCDA9556-100C-4F92-AA57-80CF3C9182F3}"/>
              </a:ext>
            </a:extLst>
          </p:cNvPr>
          <p:cNvSpPr txBox="1"/>
          <p:nvPr/>
        </p:nvSpPr>
        <p:spPr>
          <a:xfrm>
            <a:off x="6989658" y="3623262"/>
            <a:ext cx="4826000" cy="2492990"/>
          </a:xfrm>
          <a:prstGeom prst="rect">
            <a:avLst/>
          </a:prstGeom>
          <a:noFill/>
        </p:spPr>
        <p:txBody>
          <a:bodyPr wrap="square">
            <a:spAutoFit/>
          </a:bodyPr>
          <a:lstStyle/>
          <a:p>
            <a:r>
              <a:rPr kumimoji="1" lang="en-US" altLang="ja-JP" sz="1200" b="1" dirty="0"/>
              <a:t>Notes:</a:t>
            </a:r>
          </a:p>
          <a:p>
            <a:r>
              <a:rPr kumimoji="1" lang="en-US" altLang="ja-JP" sz="1200" b="1" dirty="0"/>
              <a:t>Walls</a:t>
            </a:r>
          </a:p>
          <a:p>
            <a:r>
              <a:rPr lang="en-US" altLang="ja-JP" sz="1200" dirty="0"/>
              <a:t>1. All walls shall be made of well burned bricks with thickness of 200mm.</a:t>
            </a:r>
          </a:p>
          <a:p>
            <a:r>
              <a:rPr kumimoji="1" lang="en-US" altLang="ja-JP" sz="1200" dirty="0"/>
              <a:t>2. L</a:t>
            </a:r>
            <a:r>
              <a:rPr lang="en-US" altLang="ja-JP" sz="1200" dirty="0"/>
              <a:t>ay 3 courses in Soldiering and every 4</a:t>
            </a:r>
            <a:r>
              <a:rPr lang="en-US" altLang="ja-JP" sz="1200" baseline="30000" dirty="0"/>
              <a:t>th</a:t>
            </a:r>
            <a:r>
              <a:rPr lang="en-US" altLang="ja-JP" sz="1200" dirty="0"/>
              <a:t> course in Headers.  After 2</a:t>
            </a:r>
            <a:r>
              <a:rPr lang="en-US" altLang="ja-JP" sz="1200" baseline="30000" dirty="0"/>
              <a:t>nd</a:t>
            </a:r>
            <a:r>
              <a:rPr lang="en-US" altLang="ja-JP" sz="1200" dirty="0"/>
              <a:t> course of headers, use brick </a:t>
            </a:r>
            <a:r>
              <a:rPr lang="en-US" altLang="ja-JP" sz="1200" dirty="0" err="1"/>
              <a:t>conforce</a:t>
            </a:r>
            <a:r>
              <a:rPr lang="en-US" altLang="ja-JP" sz="1200" dirty="0"/>
              <a:t> (force wire).</a:t>
            </a:r>
          </a:p>
          <a:p>
            <a:r>
              <a:rPr kumimoji="1" lang="en-US" altLang="ja-JP" sz="1200" dirty="0"/>
              <a:t>3. A</a:t>
            </a:r>
            <a:r>
              <a:rPr lang="en-US" altLang="ja-JP" sz="1200" dirty="0"/>
              <a:t>pply plaster 18mm from floor to ceiling internal, and 15mm for external walls.</a:t>
            </a:r>
            <a:endParaRPr kumimoji="1" lang="en-US" altLang="ja-JP" sz="1200" dirty="0"/>
          </a:p>
          <a:p>
            <a:r>
              <a:rPr lang="en-US" altLang="ja-JP" sz="1200" b="1" dirty="0"/>
              <a:t>Toilet Rooms</a:t>
            </a:r>
          </a:p>
          <a:p>
            <a:r>
              <a:rPr lang="en-US" altLang="ja-JP" sz="1200" dirty="0"/>
              <a:t>1. Finished wall shall be shining.</a:t>
            </a:r>
          </a:p>
          <a:p>
            <a:r>
              <a:rPr lang="en-US" altLang="ja-JP" sz="1200" dirty="0"/>
              <a:t>2. Wastewater shall not come out from the door. </a:t>
            </a:r>
          </a:p>
          <a:p>
            <a:r>
              <a:rPr lang="en-US" altLang="ja-JP" sz="1200" dirty="0"/>
              <a:t>3. Attach a hook inside all D3 doors.</a:t>
            </a:r>
          </a:p>
          <a:p>
            <a:r>
              <a:rPr kumimoji="1" lang="en-US" altLang="ja-JP" sz="1200" dirty="0"/>
              <a:t>4. </a:t>
            </a:r>
            <a:r>
              <a:rPr lang="en-US" altLang="ja-JP" sz="1200" dirty="0"/>
              <a:t>Make threads around 4in PVC pipes and tighten tying wires on upper portion where embedded in the slab.</a:t>
            </a:r>
            <a:endParaRPr kumimoji="1" lang="en-US" altLang="ja-JP" sz="1200" dirty="0"/>
          </a:p>
        </p:txBody>
      </p:sp>
      <p:grpSp>
        <p:nvGrpSpPr>
          <p:cNvPr id="739" name="Group 738">
            <a:extLst>
              <a:ext uri="{FF2B5EF4-FFF2-40B4-BE49-F238E27FC236}">
                <a16:creationId xmlns:a16="http://schemas.microsoft.com/office/drawing/2014/main" id="{DE2968F5-0FE5-43D2-B405-A25CFDC3147A}"/>
              </a:ext>
            </a:extLst>
          </p:cNvPr>
          <p:cNvGrpSpPr/>
          <p:nvPr/>
        </p:nvGrpSpPr>
        <p:grpSpPr>
          <a:xfrm>
            <a:off x="1012685" y="2818589"/>
            <a:ext cx="1343212" cy="3252021"/>
            <a:chOff x="1587548" y="3238500"/>
            <a:chExt cx="1343212" cy="3252021"/>
          </a:xfrm>
        </p:grpSpPr>
        <p:pic>
          <p:nvPicPr>
            <p:cNvPr id="740" name="Picture 739">
              <a:extLst>
                <a:ext uri="{FF2B5EF4-FFF2-40B4-BE49-F238E27FC236}">
                  <a16:creationId xmlns:a16="http://schemas.microsoft.com/office/drawing/2014/main" id="{4FABF2FC-4C4E-4491-A5F0-56873B0732CD}"/>
                </a:ext>
              </a:extLst>
            </p:cNvPr>
            <p:cNvPicPr>
              <a:picLocks noChangeAspect="1"/>
            </p:cNvPicPr>
            <p:nvPr/>
          </p:nvPicPr>
          <p:blipFill>
            <a:blip r:embed="rId4"/>
            <a:stretch>
              <a:fillRect/>
            </a:stretch>
          </p:blipFill>
          <p:spPr>
            <a:xfrm>
              <a:off x="1587548" y="3594517"/>
              <a:ext cx="1343212" cy="2896004"/>
            </a:xfrm>
            <a:prstGeom prst="rect">
              <a:avLst/>
            </a:prstGeom>
          </p:spPr>
        </p:pic>
        <p:sp>
          <p:nvSpPr>
            <p:cNvPr id="741" name="Rectangle 740">
              <a:extLst>
                <a:ext uri="{FF2B5EF4-FFF2-40B4-BE49-F238E27FC236}">
                  <a16:creationId xmlns:a16="http://schemas.microsoft.com/office/drawing/2014/main" id="{924DBEF5-9F86-49E2-937A-33AE975A8837}"/>
                </a:ext>
              </a:extLst>
            </p:cNvPr>
            <p:cNvSpPr/>
            <p:nvPr/>
          </p:nvSpPr>
          <p:spPr>
            <a:xfrm>
              <a:off x="2213435" y="3238500"/>
              <a:ext cx="45719" cy="1828800"/>
            </a:xfrm>
            <a:prstGeom prst="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2" name="Group 741">
            <a:extLst>
              <a:ext uri="{FF2B5EF4-FFF2-40B4-BE49-F238E27FC236}">
                <a16:creationId xmlns:a16="http://schemas.microsoft.com/office/drawing/2014/main" id="{85B05F95-02B5-48F2-AD13-2CE9868E5BF1}"/>
              </a:ext>
            </a:extLst>
          </p:cNvPr>
          <p:cNvGrpSpPr/>
          <p:nvPr/>
        </p:nvGrpSpPr>
        <p:grpSpPr>
          <a:xfrm>
            <a:off x="542830" y="235939"/>
            <a:ext cx="3380050" cy="2112411"/>
            <a:chOff x="1322085" y="766977"/>
            <a:chExt cx="3380050" cy="2112411"/>
          </a:xfrm>
        </p:grpSpPr>
        <p:sp>
          <p:nvSpPr>
            <p:cNvPr id="743" name="正方形/長方形 332">
              <a:extLst>
                <a:ext uri="{FF2B5EF4-FFF2-40B4-BE49-F238E27FC236}">
                  <a16:creationId xmlns:a16="http://schemas.microsoft.com/office/drawing/2014/main" id="{9D09DCD8-E8BC-476B-B2C5-0FB60DCF95D8}"/>
                </a:ext>
              </a:extLst>
            </p:cNvPr>
            <p:cNvSpPr/>
            <p:nvPr/>
          </p:nvSpPr>
          <p:spPr>
            <a:xfrm rot="5400000">
              <a:off x="1882511" y="775775"/>
              <a:ext cx="1543187" cy="266404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4" name="Rectangle 743">
              <a:extLst>
                <a:ext uri="{FF2B5EF4-FFF2-40B4-BE49-F238E27FC236}">
                  <a16:creationId xmlns:a16="http://schemas.microsoft.com/office/drawing/2014/main" id="{4FFC3D3E-3A9B-41E3-9FE0-D0399A6A22F0}"/>
                </a:ext>
              </a:extLst>
            </p:cNvPr>
            <p:cNvSpPr/>
            <p:nvPr/>
          </p:nvSpPr>
          <p:spPr>
            <a:xfrm>
              <a:off x="1452186" y="1454247"/>
              <a:ext cx="2403835" cy="132384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5" name="直線矢印コネクタ 88">
              <a:extLst>
                <a:ext uri="{FF2B5EF4-FFF2-40B4-BE49-F238E27FC236}">
                  <a16:creationId xmlns:a16="http://schemas.microsoft.com/office/drawing/2014/main" id="{3E1AF33B-8C84-44E4-8F73-203EB1C5A8B5}"/>
                </a:ext>
              </a:extLst>
            </p:cNvPr>
            <p:cNvCxnSpPr>
              <a:cxnSpLocks/>
              <a:stCxn id="751" idx="1"/>
            </p:cNvCxnSpPr>
            <p:nvPr/>
          </p:nvCxnSpPr>
          <p:spPr>
            <a:xfrm flipH="1" flipV="1">
              <a:off x="1351092" y="905476"/>
              <a:ext cx="74717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6" name="直線矢印コネクタ 422">
              <a:extLst>
                <a:ext uri="{FF2B5EF4-FFF2-40B4-BE49-F238E27FC236}">
                  <a16:creationId xmlns:a16="http://schemas.microsoft.com/office/drawing/2014/main" id="{6356747D-DCC9-45FF-B3EC-14031CD9EC97}"/>
                </a:ext>
              </a:extLst>
            </p:cNvPr>
            <p:cNvCxnSpPr>
              <a:cxnSpLocks/>
            </p:cNvCxnSpPr>
            <p:nvPr/>
          </p:nvCxnSpPr>
          <p:spPr>
            <a:xfrm>
              <a:off x="2857500" y="905477"/>
              <a:ext cx="11137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7" name="直線コネクタ 426">
              <a:extLst>
                <a:ext uri="{FF2B5EF4-FFF2-40B4-BE49-F238E27FC236}">
                  <a16:creationId xmlns:a16="http://schemas.microsoft.com/office/drawing/2014/main" id="{425A7722-04B0-4244-A5BB-0293CB2F064B}"/>
                </a:ext>
              </a:extLst>
            </p:cNvPr>
            <p:cNvCxnSpPr>
              <a:cxnSpLocks/>
            </p:cNvCxnSpPr>
            <p:nvPr/>
          </p:nvCxnSpPr>
          <p:spPr>
            <a:xfrm flipH="1">
              <a:off x="1351092" y="827279"/>
              <a:ext cx="3282" cy="157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8" name="直線コネクタ 426">
              <a:extLst>
                <a:ext uri="{FF2B5EF4-FFF2-40B4-BE49-F238E27FC236}">
                  <a16:creationId xmlns:a16="http://schemas.microsoft.com/office/drawing/2014/main" id="{7D77BD9A-C28F-46AE-BA0D-8EE59A9CD12C}"/>
                </a:ext>
              </a:extLst>
            </p:cNvPr>
            <p:cNvCxnSpPr>
              <a:cxnSpLocks/>
            </p:cNvCxnSpPr>
            <p:nvPr/>
          </p:nvCxnSpPr>
          <p:spPr>
            <a:xfrm flipH="1" flipV="1">
              <a:off x="3979987" y="833744"/>
              <a:ext cx="6138" cy="144474"/>
            </a:xfrm>
            <a:prstGeom prst="line">
              <a:avLst/>
            </a:prstGeom>
          </p:spPr>
          <p:style>
            <a:lnRef idx="1">
              <a:schemeClr val="accent1"/>
            </a:lnRef>
            <a:fillRef idx="0">
              <a:schemeClr val="accent1"/>
            </a:fillRef>
            <a:effectRef idx="0">
              <a:schemeClr val="accent1"/>
            </a:effectRef>
            <a:fontRef idx="minor">
              <a:schemeClr val="tx1"/>
            </a:fontRef>
          </p:style>
        </p:cxnSp>
        <p:grpSp>
          <p:nvGrpSpPr>
            <p:cNvPr id="749" name="Group 748">
              <a:extLst>
                <a:ext uri="{FF2B5EF4-FFF2-40B4-BE49-F238E27FC236}">
                  <a16:creationId xmlns:a16="http://schemas.microsoft.com/office/drawing/2014/main" id="{05B4F9EC-01BC-4B74-83D2-528768777A46}"/>
                </a:ext>
              </a:extLst>
            </p:cNvPr>
            <p:cNvGrpSpPr/>
            <p:nvPr/>
          </p:nvGrpSpPr>
          <p:grpSpPr>
            <a:xfrm>
              <a:off x="4428361" y="1336201"/>
              <a:ext cx="273774" cy="1538733"/>
              <a:chOff x="4662060" y="1935358"/>
              <a:chExt cx="169993" cy="1713698"/>
            </a:xfrm>
          </p:grpSpPr>
          <p:cxnSp>
            <p:nvCxnSpPr>
              <p:cNvPr id="752" name="直線矢印コネクタ 88">
                <a:extLst>
                  <a:ext uri="{FF2B5EF4-FFF2-40B4-BE49-F238E27FC236}">
                    <a16:creationId xmlns:a16="http://schemas.microsoft.com/office/drawing/2014/main" id="{24D28485-D07F-4CE1-9855-B1217593436E}"/>
                  </a:ext>
                </a:extLst>
              </p:cNvPr>
              <p:cNvCxnSpPr>
                <a:cxnSpLocks/>
              </p:cNvCxnSpPr>
              <p:nvPr/>
            </p:nvCxnSpPr>
            <p:spPr>
              <a:xfrm flipV="1">
                <a:off x="4747620" y="1935358"/>
                <a:ext cx="0" cy="626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3" name="直線矢印コネクタ 422">
                <a:extLst>
                  <a:ext uri="{FF2B5EF4-FFF2-40B4-BE49-F238E27FC236}">
                    <a16:creationId xmlns:a16="http://schemas.microsoft.com/office/drawing/2014/main" id="{F97208A1-8A87-4800-8C3E-4358D79BB0A8}"/>
                  </a:ext>
                </a:extLst>
              </p:cNvPr>
              <p:cNvCxnSpPr>
                <a:cxnSpLocks/>
              </p:cNvCxnSpPr>
              <p:nvPr/>
            </p:nvCxnSpPr>
            <p:spPr>
              <a:xfrm rot="5400000">
                <a:off x="4474073" y="3362809"/>
                <a:ext cx="5724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4" name="直線コネクタ 426">
                <a:extLst>
                  <a:ext uri="{FF2B5EF4-FFF2-40B4-BE49-F238E27FC236}">
                    <a16:creationId xmlns:a16="http://schemas.microsoft.com/office/drawing/2014/main" id="{CEB5A5F5-7BB6-4CB1-A9CB-599CFF99D5A3}"/>
                  </a:ext>
                </a:extLst>
              </p:cNvPr>
              <p:cNvCxnSpPr>
                <a:cxnSpLocks/>
              </p:cNvCxnSpPr>
              <p:nvPr/>
            </p:nvCxnSpPr>
            <p:spPr>
              <a:xfrm rot="5400000" flipH="1">
                <a:off x="4739695" y="1863877"/>
                <a:ext cx="2138" cy="157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55" name="直線コネクタ 426">
                <a:extLst>
                  <a:ext uri="{FF2B5EF4-FFF2-40B4-BE49-F238E27FC236}">
                    <a16:creationId xmlns:a16="http://schemas.microsoft.com/office/drawing/2014/main" id="{8F845084-DDD2-4955-9ABA-0C78CD5794CA}"/>
                  </a:ext>
                </a:extLst>
              </p:cNvPr>
              <p:cNvCxnSpPr>
                <a:cxnSpLocks/>
              </p:cNvCxnSpPr>
              <p:nvPr/>
            </p:nvCxnSpPr>
            <p:spPr>
              <a:xfrm rot="5400000" flipH="1" flipV="1">
                <a:off x="4757816" y="3571780"/>
                <a:ext cx="3999" cy="144474"/>
              </a:xfrm>
              <a:prstGeom prst="line">
                <a:avLst/>
              </a:prstGeom>
            </p:spPr>
            <p:style>
              <a:lnRef idx="1">
                <a:schemeClr val="accent1"/>
              </a:lnRef>
              <a:fillRef idx="0">
                <a:schemeClr val="accent1"/>
              </a:fillRef>
              <a:effectRef idx="0">
                <a:schemeClr val="accent1"/>
              </a:effectRef>
              <a:fontRef idx="minor">
                <a:schemeClr val="tx1"/>
              </a:fontRef>
            </p:style>
          </p:cxnSp>
        </p:grpSp>
        <p:sp>
          <p:nvSpPr>
            <p:cNvPr id="750" name="TextBox 749">
              <a:extLst>
                <a:ext uri="{FF2B5EF4-FFF2-40B4-BE49-F238E27FC236}">
                  <a16:creationId xmlns:a16="http://schemas.microsoft.com/office/drawing/2014/main" id="{D4D71A6E-E14A-4886-8A2E-F1FE9170A3D1}"/>
                </a:ext>
              </a:extLst>
            </p:cNvPr>
            <p:cNvSpPr txBox="1"/>
            <p:nvPr/>
          </p:nvSpPr>
          <p:spPr>
            <a:xfrm rot="5400000">
              <a:off x="4207009" y="2126531"/>
              <a:ext cx="728641" cy="261610"/>
            </a:xfrm>
            <a:prstGeom prst="rect">
              <a:avLst/>
            </a:prstGeom>
            <a:noFill/>
          </p:spPr>
          <p:txBody>
            <a:bodyPr wrap="square" rtlCol="0">
              <a:spAutoFit/>
            </a:bodyPr>
            <a:lstStyle/>
            <a:p>
              <a:r>
                <a:rPr lang="en-US" sz="1100" dirty="0"/>
                <a:t>3</a:t>
              </a:r>
              <a:r>
                <a:rPr lang="ar-SA" sz="1100" dirty="0"/>
                <a:t>000</a:t>
              </a:r>
              <a:endParaRPr lang="en-US" sz="1100" dirty="0"/>
            </a:p>
          </p:txBody>
        </p:sp>
        <p:sp>
          <p:nvSpPr>
            <p:cNvPr id="751" name="TextBox 750">
              <a:extLst>
                <a:ext uri="{FF2B5EF4-FFF2-40B4-BE49-F238E27FC236}">
                  <a16:creationId xmlns:a16="http://schemas.microsoft.com/office/drawing/2014/main" id="{4DF51FBF-D8CC-4271-B823-45D0631B9B98}"/>
                </a:ext>
              </a:extLst>
            </p:cNvPr>
            <p:cNvSpPr txBox="1"/>
            <p:nvPr/>
          </p:nvSpPr>
          <p:spPr>
            <a:xfrm>
              <a:off x="2098266" y="766977"/>
              <a:ext cx="1038131" cy="276999"/>
            </a:xfrm>
            <a:prstGeom prst="rect">
              <a:avLst/>
            </a:prstGeom>
            <a:noFill/>
          </p:spPr>
          <p:txBody>
            <a:bodyPr wrap="square" rtlCol="0">
              <a:spAutoFit/>
            </a:bodyPr>
            <a:lstStyle/>
            <a:p>
              <a:r>
                <a:rPr lang="ar-SA" sz="1100" dirty="0"/>
                <a:t>       </a:t>
              </a:r>
              <a:r>
                <a:rPr lang="en-US" sz="1200" dirty="0"/>
                <a:t>5</a:t>
              </a:r>
              <a:r>
                <a:rPr lang="ar-SA" sz="1100" dirty="0"/>
                <a:t>000</a:t>
              </a:r>
              <a:endParaRPr lang="en-US" sz="1100" dirty="0"/>
            </a:p>
          </p:txBody>
        </p:sp>
      </p:grpSp>
      <p:sp>
        <p:nvSpPr>
          <p:cNvPr id="783" name="テキスト ボックス 493">
            <a:extLst>
              <a:ext uri="{FF2B5EF4-FFF2-40B4-BE49-F238E27FC236}">
                <a16:creationId xmlns:a16="http://schemas.microsoft.com/office/drawing/2014/main" id="{CC07648F-2C5C-4AE7-89AC-808773299362}"/>
              </a:ext>
            </a:extLst>
          </p:cNvPr>
          <p:cNvSpPr txBox="1"/>
          <p:nvPr/>
        </p:nvSpPr>
        <p:spPr>
          <a:xfrm>
            <a:off x="4099799" y="2488104"/>
            <a:ext cx="2626390" cy="3600986"/>
          </a:xfrm>
          <a:prstGeom prst="rect">
            <a:avLst/>
          </a:prstGeom>
          <a:noFill/>
        </p:spPr>
        <p:txBody>
          <a:bodyPr wrap="square" rtlCol="0">
            <a:spAutoFit/>
          </a:bodyPr>
          <a:lstStyle/>
          <a:p>
            <a:r>
              <a:rPr kumimoji="1" lang="en-US" altLang="ja-JP" sz="1200" dirty="0"/>
              <a:t>Notes:</a:t>
            </a:r>
          </a:p>
          <a:p>
            <a:r>
              <a:rPr lang="en-US" altLang="ja-JP" sz="1200" dirty="0"/>
              <a:t>1. Size of excavation (5000L x 3,000W x 5,,000 D) allows 600 working space between lining and soil walls for plastering and painting.</a:t>
            </a:r>
          </a:p>
          <a:p>
            <a:r>
              <a:rPr lang="en-US" altLang="ja-JP" sz="1200" dirty="0"/>
              <a:t>2. Make the bottom completely flat.  No filling back allowed.</a:t>
            </a:r>
          </a:p>
          <a:p>
            <a:r>
              <a:rPr kumimoji="1" lang="en-US" altLang="ja-JP" sz="1200" dirty="0"/>
              <a:t>3. Apply blinding 50mm.</a:t>
            </a:r>
          </a:p>
          <a:p>
            <a:r>
              <a:rPr lang="en-US" altLang="ja-JP" sz="1200" dirty="0"/>
              <a:t>4. Draw wall lines and set dual 16</a:t>
            </a:r>
            <a:r>
              <a:rPr lang="en-US" altLang="ja-JP" sz="1200" baseline="30000" dirty="0"/>
              <a:t>φ</a:t>
            </a:r>
            <a:r>
              <a:rPr lang="ja-JP" altLang="en-US" sz="1200" dirty="0"/>
              <a:t> </a:t>
            </a:r>
            <a:r>
              <a:rPr lang="en-US" altLang="ja-JP" sz="1200" dirty="0"/>
              <a:t>Y-bars along the.  Lay </a:t>
            </a:r>
            <a:r>
              <a:rPr lang="en-US" altLang="ja-JP" sz="1200" dirty="0" err="1"/>
              <a:t>Conforce</a:t>
            </a:r>
            <a:r>
              <a:rPr lang="en-US" altLang="ja-JP" sz="1200" dirty="0"/>
              <a:t> 86 and tie with Y-bars each other.</a:t>
            </a:r>
          </a:p>
          <a:p>
            <a:r>
              <a:rPr lang="en-US" altLang="ja-JP" sz="1200" dirty="0"/>
              <a:t>5. Finish the top of lining completely flat.</a:t>
            </a:r>
          </a:p>
          <a:p>
            <a:r>
              <a:rPr lang="en-US" altLang="ja-JP" sz="1200" dirty="0"/>
              <a:t>6. Plaster 25mm in and out of all walls.</a:t>
            </a:r>
          </a:p>
          <a:p>
            <a:r>
              <a:rPr lang="en-US" altLang="ja-JP" sz="1200" dirty="0"/>
              <a:t>7. Paint 2 coats of bitumen in and out of lining.</a:t>
            </a:r>
          </a:p>
          <a:p>
            <a:r>
              <a:rPr lang="en-US" altLang="ja-JP" sz="1200" dirty="0"/>
              <a:t>8. Fill gaps around lining layer by layer and compact it each time until completely filled up to ground level.</a:t>
            </a:r>
          </a:p>
        </p:txBody>
      </p:sp>
      <p:sp>
        <p:nvSpPr>
          <p:cNvPr id="784" name="TextBox 783">
            <a:extLst>
              <a:ext uri="{FF2B5EF4-FFF2-40B4-BE49-F238E27FC236}">
                <a16:creationId xmlns:a16="http://schemas.microsoft.com/office/drawing/2014/main" id="{54CD27BA-B8D0-4F04-905F-516BA39C7FB6}"/>
              </a:ext>
            </a:extLst>
          </p:cNvPr>
          <p:cNvSpPr txBox="1"/>
          <p:nvPr/>
        </p:nvSpPr>
        <p:spPr>
          <a:xfrm>
            <a:off x="1023405" y="2470688"/>
            <a:ext cx="2795251" cy="400110"/>
          </a:xfrm>
          <a:prstGeom prst="rect">
            <a:avLst/>
          </a:prstGeom>
          <a:noFill/>
        </p:spPr>
        <p:txBody>
          <a:bodyPr wrap="square" rtlCol="0">
            <a:spAutoFit/>
          </a:bodyPr>
          <a:lstStyle/>
          <a:p>
            <a:r>
              <a:rPr lang="en-US" sz="2000" dirty="0"/>
              <a:t>Rear view</a:t>
            </a:r>
          </a:p>
        </p:txBody>
      </p:sp>
    </p:spTree>
    <p:extLst>
      <p:ext uri="{BB962C8B-B14F-4D97-AF65-F5344CB8AC3E}">
        <p14:creationId xmlns:p14="http://schemas.microsoft.com/office/powerpoint/2010/main" val="718588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13"/>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2052" name="Text Box 314"/>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grpSp>
        <p:nvGrpSpPr>
          <p:cNvPr id="2054" name="Group 303"/>
          <p:cNvGrpSpPr>
            <a:grpSpLocks/>
          </p:cNvGrpSpPr>
          <p:nvPr/>
        </p:nvGrpSpPr>
        <p:grpSpPr bwMode="auto">
          <a:xfrm>
            <a:off x="42040" y="15492"/>
            <a:ext cx="12026135" cy="6785604"/>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397"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420" y="3907"/>
              <a:ext cx="1333"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grpSp>
      <p:pic>
        <p:nvPicPr>
          <p:cNvPr id="386" name="Picture 385">
            <a:extLst>
              <a:ext uri="{FF2B5EF4-FFF2-40B4-BE49-F238E27FC236}">
                <a16:creationId xmlns:a16="http://schemas.microsoft.com/office/drawing/2014/main" id="{FE4D9390-15AD-43B4-B5A1-5E282A81F3BA}"/>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grpSp>
        <p:nvGrpSpPr>
          <p:cNvPr id="2069" name="Group 2068">
            <a:extLst>
              <a:ext uri="{FF2B5EF4-FFF2-40B4-BE49-F238E27FC236}">
                <a16:creationId xmlns:a16="http://schemas.microsoft.com/office/drawing/2014/main" id="{6CD918FE-6D62-4635-B928-54817C8B39B3}"/>
              </a:ext>
            </a:extLst>
          </p:cNvPr>
          <p:cNvGrpSpPr/>
          <p:nvPr/>
        </p:nvGrpSpPr>
        <p:grpSpPr>
          <a:xfrm>
            <a:off x="1486914" y="1375175"/>
            <a:ext cx="9936898" cy="3769119"/>
            <a:chOff x="1658364" y="1323387"/>
            <a:chExt cx="9936898" cy="3769119"/>
          </a:xfrm>
        </p:grpSpPr>
        <p:sp>
          <p:nvSpPr>
            <p:cNvPr id="13" name="テキスト ボックス 294">
              <a:extLst>
                <a:ext uri="{FF2B5EF4-FFF2-40B4-BE49-F238E27FC236}">
                  <a16:creationId xmlns:a16="http://schemas.microsoft.com/office/drawing/2014/main" id="{A4CB2F75-30F8-4DDE-841E-9FEDB423529E}"/>
                </a:ext>
              </a:extLst>
            </p:cNvPr>
            <p:cNvSpPr txBox="1"/>
            <p:nvPr/>
          </p:nvSpPr>
          <p:spPr>
            <a:xfrm>
              <a:off x="5502850" y="3439979"/>
              <a:ext cx="3476637" cy="1277273"/>
            </a:xfrm>
            <a:prstGeom prst="rect">
              <a:avLst/>
            </a:prstGeom>
            <a:noFill/>
          </p:spPr>
          <p:txBody>
            <a:bodyPr wrap="square" rtlCol="0">
              <a:spAutoFit/>
            </a:bodyPr>
            <a:lstStyle/>
            <a:p>
              <a:r>
                <a:rPr kumimoji="1" lang="en-US" altLang="ja-JP" sz="1100" dirty="0"/>
                <a:t>Notes:</a:t>
              </a:r>
            </a:p>
            <a:p>
              <a:r>
                <a:rPr lang="en-US" altLang="ja-JP" sz="1100" dirty="0"/>
                <a:t>1. Ends of iron bars shall be bent 90</a:t>
              </a:r>
              <a:r>
                <a:rPr lang="en-US" altLang="ja-JP" sz="1100" baseline="30000" dirty="0"/>
                <a:t>o</a:t>
              </a:r>
              <a:r>
                <a:rPr lang="en-US" altLang="ja-JP" sz="1100" dirty="0"/>
                <a:t> and beam intersections shall be tied each other.</a:t>
              </a:r>
            </a:p>
            <a:p>
              <a:r>
                <a:rPr lang="en-US" altLang="ja-JP" sz="1100" dirty="0"/>
                <a:t>2. Forms shall be strong to resist wet concrete pressure.</a:t>
              </a:r>
            </a:p>
            <a:p>
              <a:r>
                <a:rPr lang="en-US" altLang="ja-JP" sz="1100" dirty="0"/>
                <a:t>3. Do not use much water to mix to minimize losing cement juice.</a:t>
              </a:r>
            </a:p>
            <a:p>
              <a:r>
                <a:rPr lang="en-US" altLang="ja-JP" sz="1100" dirty="0"/>
                <a:t>4. Vibrate thoroughly.  No babbles allowed in beams.</a:t>
              </a:r>
            </a:p>
          </p:txBody>
        </p:sp>
        <p:sp>
          <p:nvSpPr>
            <p:cNvPr id="27" name="テキスト ボックス 240">
              <a:extLst>
                <a:ext uri="{FF2B5EF4-FFF2-40B4-BE49-F238E27FC236}">
                  <a16:creationId xmlns:a16="http://schemas.microsoft.com/office/drawing/2014/main" id="{10081EEB-7D72-40EA-A175-473BBE5E1ED3}"/>
                </a:ext>
              </a:extLst>
            </p:cNvPr>
            <p:cNvSpPr txBox="1"/>
            <p:nvPr/>
          </p:nvSpPr>
          <p:spPr>
            <a:xfrm>
              <a:off x="2075823" y="4815507"/>
              <a:ext cx="1098704" cy="276999"/>
            </a:xfrm>
            <a:prstGeom prst="rect">
              <a:avLst/>
            </a:prstGeom>
            <a:noFill/>
          </p:spPr>
          <p:txBody>
            <a:bodyPr wrap="square" rtlCol="0">
              <a:spAutoFit/>
            </a:bodyPr>
            <a:lstStyle/>
            <a:p>
              <a:pPr algn="ctr"/>
              <a:r>
                <a:rPr kumimoji="1" lang="en-US" altLang="ja-JP" sz="1200" b="1" dirty="0"/>
                <a:t>Section A2-A2</a:t>
              </a:r>
              <a:endParaRPr kumimoji="1" lang="ja-JP" altLang="en-US" sz="1200" b="1" dirty="0"/>
            </a:p>
          </p:txBody>
        </p:sp>
        <p:sp>
          <p:nvSpPr>
            <p:cNvPr id="28" name="テキスト ボックス 241">
              <a:extLst>
                <a:ext uri="{FF2B5EF4-FFF2-40B4-BE49-F238E27FC236}">
                  <a16:creationId xmlns:a16="http://schemas.microsoft.com/office/drawing/2014/main" id="{4D58CCE7-7AAC-46D2-87E6-B8EF299A2649}"/>
                </a:ext>
              </a:extLst>
            </p:cNvPr>
            <p:cNvSpPr txBox="1"/>
            <p:nvPr/>
          </p:nvSpPr>
          <p:spPr>
            <a:xfrm rot="16200000">
              <a:off x="1589732" y="2822017"/>
              <a:ext cx="393022" cy="246221"/>
            </a:xfrm>
            <a:prstGeom prst="rect">
              <a:avLst/>
            </a:prstGeom>
            <a:noFill/>
          </p:spPr>
          <p:txBody>
            <a:bodyPr wrap="square" rtlCol="0">
              <a:spAutoFit/>
            </a:bodyPr>
            <a:lstStyle/>
            <a:p>
              <a:pPr algn="ctr"/>
              <a:r>
                <a:rPr lang="en-US" altLang="ja-JP" sz="1000" dirty="0"/>
                <a:t>150</a:t>
              </a:r>
              <a:endParaRPr kumimoji="1" lang="ja-JP" altLang="en-US" sz="1000" dirty="0"/>
            </a:p>
          </p:txBody>
        </p:sp>
        <p:sp>
          <p:nvSpPr>
            <p:cNvPr id="29" name="テキスト ボックス 242">
              <a:extLst>
                <a:ext uri="{FF2B5EF4-FFF2-40B4-BE49-F238E27FC236}">
                  <a16:creationId xmlns:a16="http://schemas.microsoft.com/office/drawing/2014/main" id="{3244B00A-A29C-41D7-B392-86DBD7826D02}"/>
                </a:ext>
              </a:extLst>
            </p:cNvPr>
            <p:cNvSpPr txBox="1"/>
            <p:nvPr/>
          </p:nvSpPr>
          <p:spPr>
            <a:xfrm>
              <a:off x="1658364" y="3674556"/>
              <a:ext cx="393022" cy="246221"/>
            </a:xfrm>
            <a:prstGeom prst="rect">
              <a:avLst/>
            </a:prstGeom>
            <a:noFill/>
          </p:spPr>
          <p:txBody>
            <a:bodyPr wrap="square" rtlCol="0">
              <a:spAutoFit/>
            </a:bodyPr>
            <a:lstStyle/>
            <a:p>
              <a:pPr algn="ctr"/>
              <a:r>
                <a:rPr lang="en-US" altLang="ja-JP" sz="1000" dirty="0"/>
                <a:t>500</a:t>
              </a:r>
              <a:endParaRPr kumimoji="1" lang="ja-JP" altLang="en-US" sz="1000" dirty="0"/>
            </a:p>
          </p:txBody>
        </p:sp>
        <p:sp>
          <p:nvSpPr>
            <p:cNvPr id="30" name="テキスト ボックス 243">
              <a:extLst>
                <a:ext uri="{FF2B5EF4-FFF2-40B4-BE49-F238E27FC236}">
                  <a16:creationId xmlns:a16="http://schemas.microsoft.com/office/drawing/2014/main" id="{13375B1D-344C-4D09-A792-C7BA735DAA09}"/>
                </a:ext>
              </a:extLst>
            </p:cNvPr>
            <p:cNvSpPr txBox="1"/>
            <p:nvPr/>
          </p:nvSpPr>
          <p:spPr>
            <a:xfrm>
              <a:off x="2439433" y="4569562"/>
              <a:ext cx="393022" cy="246221"/>
            </a:xfrm>
            <a:prstGeom prst="rect">
              <a:avLst/>
            </a:prstGeom>
            <a:noFill/>
          </p:spPr>
          <p:txBody>
            <a:bodyPr wrap="square" rtlCol="0">
              <a:spAutoFit/>
            </a:bodyPr>
            <a:lstStyle/>
            <a:p>
              <a:pPr algn="ctr"/>
              <a:r>
                <a:rPr lang="en-US" altLang="ja-JP" sz="1000" dirty="0"/>
                <a:t>400</a:t>
              </a:r>
              <a:endParaRPr kumimoji="1" lang="ja-JP" altLang="en-US" sz="1000" dirty="0"/>
            </a:p>
          </p:txBody>
        </p:sp>
        <p:grpSp>
          <p:nvGrpSpPr>
            <p:cNvPr id="31" name="グループ化 244">
              <a:extLst>
                <a:ext uri="{FF2B5EF4-FFF2-40B4-BE49-F238E27FC236}">
                  <a16:creationId xmlns:a16="http://schemas.microsoft.com/office/drawing/2014/main" id="{5D79C7CC-6E65-4566-92A3-641934ACB724}"/>
                </a:ext>
              </a:extLst>
            </p:cNvPr>
            <p:cNvGrpSpPr>
              <a:grpSpLocks noChangeAspect="1"/>
            </p:cNvGrpSpPr>
            <p:nvPr/>
          </p:nvGrpSpPr>
          <p:grpSpPr>
            <a:xfrm>
              <a:off x="1745445" y="1669543"/>
              <a:ext cx="1584000" cy="2916000"/>
              <a:chOff x="7169934" y="1533696"/>
              <a:chExt cx="1960664" cy="3609411"/>
            </a:xfrm>
          </p:grpSpPr>
          <p:sp>
            <p:nvSpPr>
              <p:cNvPr id="52" name="Line 264">
                <a:extLst>
                  <a:ext uri="{FF2B5EF4-FFF2-40B4-BE49-F238E27FC236}">
                    <a16:creationId xmlns:a16="http://schemas.microsoft.com/office/drawing/2014/main" id="{E7F5C355-7E85-4CA6-8090-C90F80972A3C}"/>
                  </a:ext>
                </a:extLst>
              </p:cNvPr>
              <p:cNvSpPr>
                <a:spLocks noChangeShapeType="1"/>
              </p:cNvSpPr>
              <p:nvPr/>
            </p:nvSpPr>
            <p:spPr bwMode="auto">
              <a:xfrm>
                <a:off x="7169934" y="2839702"/>
                <a:ext cx="1960664"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正方形/長方形 268">
                <a:extLst>
                  <a:ext uri="{FF2B5EF4-FFF2-40B4-BE49-F238E27FC236}">
                    <a16:creationId xmlns:a16="http://schemas.microsoft.com/office/drawing/2014/main" id="{F55A50CD-F095-467F-B73A-90BF2E4E80C2}"/>
                  </a:ext>
                </a:extLst>
              </p:cNvPr>
              <p:cNvSpPr/>
              <p:nvPr/>
            </p:nvSpPr>
            <p:spPr>
              <a:xfrm>
                <a:off x="7545863" y="3343107"/>
                <a:ext cx="1440000" cy="1800000"/>
              </a:xfrm>
              <a:prstGeom prst="rect">
                <a:avLst/>
              </a:prstGeom>
              <a:pattFill prst="shingle">
                <a:fgClr>
                  <a:schemeClr val="tx1">
                    <a:lumMod val="50000"/>
                    <a:lumOff val="50000"/>
                  </a:schemeClr>
                </a:fgClr>
                <a:bgClr>
                  <a:schemeClr val="bg1"/>
                </a:bgClr>
              </a:patt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269">
                <a:extLst>
                  <a:ext uri="{FF2B5EF4-FFF2-40B4-BE49-F238E27FC236}">
                    <a16:creationId xmlns:a16="http://schemas.microsoft.com/office/drawing/2014/main" id="{57BC4D6A-C879-48B2-AB53-212F63BAB8F7}"/>
                  </a:ext>
                </a:extLst>
              </p:cNvPr>
              <p:cNvGrpSpPr/>
              <p:nvPr/>
            </p:nvGrpSpPr>
            <p:grpSpPr>
              <a:xfrm>
                <a:off x="7887863" y="1789193"/>
                <a:ext cx="756000" cy="1046057"/>
                <a:chOff x="7880352" y="1789193"/>
                <a:chExt cx="756000" cy="1046057"/>
              </a:xfrm>
            </p:grpSpPr>
            <p:sp>
              <p:nvSpPr>
                <p:cNvPr id="65" name="正方形/長方形 280">
                  <a:extLst>
                    <a:ext uri="{FF2B5EF4-FFF2-40B4-BE49-F238E27FC236}">
                      <a16:creationId xmlns:a16="http://schemas.microsoft.com/office/drawing/2014/main" id="{141E1E8F-D834-4EE2-9EA1-7DE2D66C1CE5}"/>
                    </a:ext>
                  </a:extLst>
                </p:cNvPr>
                <p:cNvSpPr/>
                <p:nvPr/>
              </p:nvSpPr>
              <p:spPr>
                <a:xfrm rot="16200000">
                  <a:off x="7736267" y="1952222"/>
                  <a:ext cx="1046057" cy="720000"/>
                </a:xfrm>
                <a:prstGeom prst="rect">
                  <a:avLst/>
                </a:prstGeom>
                <a:pattFill prst="horzBrick">
                  <a:fgClr>
                    <a:schemeClr val="accent2">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6" name="正方形/長方形 283">
                  <a:extLst>
                    <a:ext uri="{FF2B5EF4-FFF2-40B4-BE49-F238E27FC236}">
                      <a16:creationId xmlns:a16="http://schemas.microsoft.com/office/drawing/2014/main" id="{69AC3B70-272E-4982-9B6D-DF3EBAF95A66}"/>
                    </a:ext>
                  </a:extLst>
                </p:cNvPr>
                <p:cNvSpPr/>
                <p:nvPr/>
              </p:nvSpPr>
              <p:spPr>
                <a:xfrm>
                  <a:off x="7953523" y="2065055"/>
                  <a:ext cx="624000" cy="205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284">
                  <a:extLst>
                    <a:ext uri="{FF2B5EF4-FFF2-40B4-BE49-F238E27FC236}">
                      <a16:creationId xmlns:a16="http://schemas.microsoft.com/office/drawing/2014/main" id="{7983BF22-4ED6-4990-95AF-66EE506ACF6D}"/>
                    </a:ext>
                  </a:extLst>
                </p:cNvPr>
                <p:cNvSpPr/>
                <p:nvPr/>
              </p:nvSpPr>
              <p:spPr>
                <a:xfrm>
                  <a:off x="7947550" y="2301137"/>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285">
                  <a:extLst>
                    <a:ext uri="{FF2B5EF4-FFF2-40B4-BE49-F238E27FC236}">
                      <a16:creationId xmlns:a16="http://schemas.microsoft.com/office/drawing/2014/main" id="{D3AEEFCC-0E73-4C09-AF53-6BF8AAAA535A}"/>
                    </a:ext>
                  </a:extLst>
                </p:cNvPr>
                <p:cNvSpPr/>
                <p:nvPr/>
              </p:nvSpPr>
              <p:spPr>
                <a:xfrm>
                  <a:off x="8290533" y="2302113"/>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286">
                  <a:extLst>
                    <a:ext uri="{FF2B5EF4-FFF2-40B4-BE49-F238E27FC236}">
                      <a16:creationId xmlns:a16="http://schemas.microsoft.com/office/drawing/2014/main" id="{16F08436-E696-44DD-9877-D1B21D7F9851}"/>
                    </a:ext>
                  </a:extLst>
                </p:cNvPr>
                <p:cNvSpPr/>
                <p:nvPr/>
              </p:nvSpPr>
              <p:spPr>
                <a:xfrm>
                  <a:off x="7953400" y="2529743"/>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287">
                  <a:extLst>
                    <a:ext uri="{FF2B5EF4-FFF2-40B4-BE49-F238E27FC236}">
                      <a16:creationId xmlns:a16="http://schemas.microsoft.com/office/drawing/2014/main" id="{4A7D2B57-B68E-416E-B924-0F1249539590}"/>
                    </a:ext>
                  </a:extLst>
                </p:cNvPr>
                <p:cNvSpPr/>
                <p:nvPr/>
              </p:nvSpPr>
              <p:spPr>
                <a:xfrm>
                  <a:off x="8296383" y="2530719"/>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288">
                  <a:extLst>
                    <a:ext uri="{FF2B5EF4-FFF2-40B4-BE49-F238E27FC236}">
                      <a16:creationId xmlns:a16="http://schemas.microsoft.com/office/drawing/2014/main" id="{A55F0237-6301-4ACD-B2A5-AA8226378697}"/>
                    </a:ext>
                  </a:extLst>
                </p:cNvPr>
                <p:cNvCxnSpPr/>
                <p:nvPr/>
              </p:nvCxnSpPr>
              <p:spPr>
                <a:xfrm flipV="1">
                  <a:off x="7958948" y="2514989"/>
                  <a:ext cx="612000" cy="0"/>
                </a:xfrm>
                <a:prstGeom prst="line">
                  <a:avLst/>
                </a:prstGeom>
                <a:ln w="158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2" name="正方形/長方形 289">
                  <a:extLst>
                    <a:ext uri="{FF2B5EF4-FFF2-40B4-BE49-F238E27FC236}">
                      <a16:creationId xmlns:a16="http://schemas.microsoft.com/office/drawing/2014/main" id="{74D23608-EBF5-4902-AFF5-F6B5BD103487}"/>
                    </a:ext>
                  </a:extLst>
                </p:cNvPr>
                <p:cNvSpPr/>
                <p:nvPr/>
              </p:nvSpPr>
              <p:spPr>
                <a:xfrm>
                  <a:off x="7947741" y="1848634"/>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290">
                  <a:extLst>
                    <a:ext uri="{FF2B5EF4-FFF2-40B4-BE49-F238E27FC236}">
                      <a16:creationId xmlns:a16="http://schemas.microsoft.com/office/drawing/2014/main" id="{ED36D0AF-7DF1-475A-84D2-A470A4196715}"/>
                    </a:ext>
                  </a:extLst>
                </p:cNvPr>
                <p:cNvSpPr/>
                <p:nvPr/>
              </p:nvSpPr>
              <p:spPr>
                <a:xfrm>
                  <a:off x="8290724" y="1849610"/>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291">
                  <a:extLst>
                    <a:ext uri="{FF2B5EF4-FFF2-40B4-BE49-F238E27FC236}">
                      <a16:creationId xmlns:a16="http://schemas.microsoft.com/office/drawing/2014/main" id="{32F4F2D2-3670-4976-BC83-134A38B771E2}"/>
                    </a:ext>
                  </a:extLst>
                </p:cNvPr>
                <p:cNvCxnSpPr/>
                <p:nvPr/>
              </p:nvCxnSpPr>
              <p:spPr>
                <a:xfrm flipV="1">
                  <a:off x="7880352" y="2283435"/>
                  <a:ext cx="756000"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5" name="グループ化 270">
                <a:extLst>
                  <a:ext uri="{FF2B5EF4-FFF2-40B4-BE49-F238E27FC236}">
                    <a16:creationId xmlns:a16="http://schemas.microsoft.com/office/drawing/2014/main" id="{0C631748-444C-499D-948D-C1A39737CBF9}"/>
                  </a:ext>
                </a:extLst>
              </p:cNvPr>
              <p:cNvGrpSpPr/>
              <p:nvPr/>
            </p:nvGrpSpPr>
            <p:grpSpPr>
              <a:xfrm>
                <a:off x="7906805" y="1533696"/>
                <a:ext cx="720000" cy="740823"/>
                <a:chOff x="7900134" y="348393"/>
                <a:chExt cx="720000" cy="740823"/>
              </a:xfrm>
            </p:grpSpPr>
            <p:sp>
              <p:nvSpPr>
                <p:cNvPr id="56" name="正方形/長方形 271">
                  <a:extLst>
                    <a:ext uri="{FF2B5EF4-FFF2-40B4-BE49-F238E27FC236}">
                      <a16:creationId xmlns:a16="http://schemas.microsoft.com/office/drawing/2014/main" id="{BB00A417-67B9-466E-8255-E853FEA4795E}"/>
                    </a:ext>
                  </a:extLst>
                </p:cNvPr>
                <p:cNvSpPr/>
                <p:nvPr/>
              </p:nvSpPr>
              <p:spPr>
                <a:xfrm rot="5400000" flipV="1">
                  <a:off x="7900134" y="348393"/>
                  <a:ext cx="720000" cy="720000"/>
                </a:xfrm>
                <a:prstGeom prst="rect">
                  <a:avLst/>
                </a:prstGeom>
                <a:pattFill prst="horzBrick">
                  <a:fgClr>
                    <a:schemeClr val="accent2">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正方形/長方形 272">
                  <a:extLst>
                    <a:ext uri="{FF2B5EF4-FFF2-40B4-BE49-F238E27FC236}">
                      <a16:creationId xmlns:a16="http://schemas.microsoft.com/office/drawing/2014/main" id="{995F80B1-E990-4897-B926-CA481C1671EE}"/>
                    </a:ext>
                  </a:extLst>
                </p:cNvPr>
                <p:cNvSpPr/>
                <p:nvPr/>
              </p:nvSpPr>
              <p:spPr>
                <a:xfrm flipV="1">
                  <a:off x="7947089" y="385309"/>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273">
                  <a:extLst>
                    <a:ext uri="{FF2B5EF4-FFF2-40B4-BE49-F238E27FC236}">
                      <a16:creationId xmlns:a16="http://schemas.microsoft.com/office/drawing/2014/main" id="{19AF1483-4123-4BBD-BC7B-EA674B0027BC}"/>
                    </a:ext>
                  </a:extLst>
                </p:cNvPr>
                <p:cNvSpPr/>
                <p:nvPr/>
              </p:nvSpPr>
              <p:spPr>
                <a:xfrm flipV="1">
                  <a:off x="8290071" y="384333"/>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274">
                  <a:extLst>
                    <a:ext uri="{FF2B5EF4-FFF2-40B4-BE49-F238E27FC236}">
                      <a16:creationId xmlns:a16="http://schemas.microsoft.com/office/drawing/2014/main" id="{97765C29-94E3-4DFF-A26A-7FA331681E60}"/>
                    </a:ext>
                  </a:extLst>
                </p:cNvPr>
                <p:cNvSpPr/>
                <p:nvPr/>
              </p:nvSpPr>
              <p:spPr>
                <a:xfrm flipV="1">
                  <a:off x="7948390" y="844448"/>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275">
                  <a:extLst>
                    <a:ext uri="{FF2B5EF4-FFF2-40B4-BE49-F238E27FC236}">
                      <a16:creationId xmlns:a16="http://schemas.microsoft.com/office/drawing/2014/main" id="{A015387F-BDD2-4386-9DD7-EF42863509D5}"/>
                    </a:ext>
                  </a:extLst>
                </p:cNvPr>
                <p:cNvSpPr/>
                <p:nvPr/>
              </p:nvSpPr>
              <p:spPr>
                <a:xfrm flipV="1">
                  <a:off x="8291373" y="843472"/>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276">
                  <a:extLst>
                    <a:ext uri="{FF2B5EF4-FFF2-40B4-BE49-F238E27FC236}">
                      <a16:creationId xmlns:a16="http://schemas.microsoft.com/office/drawing/2014/main" id="{D8F7235C-5A1A-40B4-9309-0CB4C0EE5F3F}"/>
                    </a:ext>
                  </a:extLst>
                </p:cNvPr>
                <p:cNvSpPr/>
                <p:nvPr/>
              </p:nvSpPr>
              <p:spPr>
                <a:xfrm flipV="1">
                  <a:off x="7954240" y="615842"/>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277">
                  <a:extLst>
                    <a:ext uri="{FF2B5EF4-FFF2-40B4-BE49-F238E27FC236}">
                      <a16:creationId xmlns:a16="http://schemas.microsoft.com/office/drawing/2014/main" id="{D973B637-9679-4772-AC3E-41C301AE0754}"/>
                    </a:ext>
                  </a:extLst>
                </p:cNvPr>
                <p:cNvSpPr/>
                <p:nvPr/>
              </p:nvSpPr>
              <p:spPr>
                <a:xfrm flipV="1">
                  <a:off x="8297223" y="614866"/>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 name="直線コネクタ 278">
                  <a:extLst>
                    <a:ext uri="{FF2B5EF4-FFF2-40B4-BE49-F238E27FC236}">
                      <a16:creationId xmlns:a16="http://schemas.microsoft.com/office/drawing/2014/main" id="{EE1C683B-0B43-4DBE-A4FF-8DD91B8BC542}"/>
                    </a:ext>
                  </a:extLst>
                </p:cNvPr>
                <p:cNvCxnSpPr/>
                <p:nvPr/>
              </p:nvCxnSpPr>
              <p:spPr>
                <a:xfrm>
                  <a:off x="7959788" y="810596"/>
                  <a:ext cx="612000" cy="0"/>
                </a:xfrm>
                <a:prstGeom prst="line">
                  <a:avLst/>
                </a:prstGeom>
                <a:ln w="158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4" name="直線コネクタ 279">
                  <a:extLst>
                    <a:ext uri="{FF2B5EF4-FFF2-40B4-BE49-F238E27FC236}">
                      <a16:creationId xmlns:a16="http://schemas.microsoft.com/office/drawing/2014/main" id="{07D597E7-8CEB-4644-A792-A67C5D1BD0D0}"/>
                    </a:ext>
                  </a:extLst>
                </p:cNvPr>
                <p:cNvCxnSpPr/>
                <p:nvPr/>
              </p:nvCxnSpPr>
              <p:spPr>
                <a:xfrm rot="10800000" flipH="1" flipV="1">
                  <a:off x="7900134" y="1080294"/>
                  <a:ext cx="679239" cy="892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32" name="テキスト ボックス 245">
              <a:extLst>
                <a:ext uri="{FF2B5EF4-FFF2-40B4-BE49-F238E27FC236}">
                  <a16:creationId xmlns:a16="http://schemas.microsoft.com/office/drawing/2014/main" id="{087BDE6E-BBE5-4B7B-8CDB-9B14419929FA}"/>
                </a:ext>
              </a:extLst>
            </p:cNvPr>
            <p:cNvSpPr txBox="1"/>
            <p:nvPr/>
          </p:nvSpPr>
          <p:spPr>
            <a:xfrm>
              <a:off x="2188441" y="3610821"/>
              <a:ext cx="901488" cy="707886"/>
            </a:xfrm>
            <a:prstGeom prst="rect">
              <a:avLst/>
            </a:prstGeom>
            <a:solidFill>
              <a:schemeClr val="bg2"/>
            </a:solidFill>
          </p:spPr>
          <p:txBody>
            <a:bodyPr wrap="square" rtlCol="0">
              <a:spAutoFit/>
            </a:bodyPr>
            <a:lstStyle/>
            <a:p>
              <a:pPr algn="ctr"/>
              <a:r>
                <a:rPr lang="en-US" altLang="ja-JP" sz="1000" dirty="0"/>
                <a:t>Granite Stone</a:t>
              </a:r>
              <a:r>
                <a:rPr kumimoji="1" lang="en-US" altLang="ja-JP" sz="1000" dirty="0"/>
                <a:t> </a:t>
              </a:r>
            </a:p>
            <a:p>
              <a:pPr algn="ctr"/>
              <a:r>
                <a:rPr lang="ja-JP" altLang="en-US" sz="1000" dirty="0"/>
                <a:t>≒</a:t>
              </a:r>
              <a:r>
                <a:rPr lang="en-US" altLang="ja-JP" sz="1000" dirty="0"/>
                <a:t> 100mm</a:t>
              </a:r>
              <a:r>
                <a:rPr lang="ja-JP" altLang="en-US" sz="1000" dirty="0"/>
                <a:t> </a:t>
              </a:r>
              <a:r>
                <a:rPr lang="en-US" altLang="ja-JP" sz="1000" dirty="0"/>
                <a:t>filled with cement sand</a:t>
              </a:r>
              <a:endParaRPr kumimoji="1" lang="ja-JP" altLang="en-US" sz="1000" dirty="0"/>
            </a:p>
          </p:txBody>
        </p:sp>
        <p:sp>
          <p:nvSpPr>
            <p:cNvPr id="33" name="テキスト ボックス 248">
              <a:extLst>
                <a:ext uri="{FF2B5EF4-FFF2-40B4-BE49-F238E27FC236}">
                  <a16:creationId xmlns:a16="http://schemas.microsoft.com/office/drawing/2014/main" id="{86BD0F61-A509-488D-A878-5D58845DCF9F}"/>
                </a:ext>
              </a:extLst>
            </p:cNvPr>
            <p:cNvSpPr txBox="1"/>
            <p:nvPr/>
          </p:nvSpPr>
          <p:spPr>
            <a:xfrm>
              <a:off x="1658364" y="2728440"/>
              <a:ext cx="393022" cy="246221"/>
            </a:xfrm>
            <a:prstGeom prst="rect">
              <a:avLst/>
            </a:prstGeom>
            <a:noFill/>
          </p:spPr>
          <p:txBody>
            <a:bodyPr wrap="square" rtlCol="0">
              <a:spAutoFit/>
            </a:bodyPr>
            <a:lstStyle/>
            <a:p>
              <a:pPr algn="ctr"/>
              <a:endParaRPr kumimoji="1" lang="ja-JP" altLang="en-US" sz="1000" dirty="0"/>
            </a:p>
          </p:txBody>
        </p:sp>
        <p:sp>
          <p:nvSpPr>
            <p:cNvPr id="34" name="テキスト ボックス 249">
              <a:extLst>
                <a:ext uri="{FF2B5EF4-FFF2-40B4-BE49-F238E27FC236}">
                  <a16:creationId xmlns:a16="http://schemas.microsoft.com/office/drawing/2014/main" id="{20A96D1E-EAB8-45B1-98F3-AE5834079E62}"/>
                </a:ext>
              </a:extLst>
            </p:cNvPr>
            <p:cNvSpPr txBox="1"/>
            <p:nvPr/>
          </p:nvSpPr>
          <p:spPr>
            <a:xfrm>
              <a:off x="3261748" y="2599546"/>
              <a:ext cx="393022" cy="246221"/>
            </a:xfrm>
            <a:prstGeom prst="rect">
              <a:avLst/>
            </a:prstGeom>
            <a:noFill/>
          </p:spPr>
          <p:txBody>
            <a:bodyPr wrap="square" rtlCol="0">
              <a:spAutoFit/>
            </a:bodyPr>
            <a:lstStyle/>
            <a:p>
              <a:pPr algn="ctr"/>
              <a:r>
                <a:rPr kumimoji="1" lang="en-US" altLang="ja-JP" sz="1000" dirty="0"/>
                <a:t>G.L.</a:t>
              </a:r>
              <a:endParaRPr kumimoji="1" lang="ja-JP" altLang="en-US" sz="1000" dirty="0"/>
            </a:p>
          </p:txBody>
        </p:sp>
        <p:sp>
          <p:nvSpPr>
            <p:cNvPr id="35" name="テキスト ボックス 250">
              <a:extLst>
                <a:ext uri="{FF2B5EF4-FFF2-40B4-BE49-F238E27FC236}">
                  <a16:creationId xmlns:a16="http://schemas.microsoft.com/office/drawing/2014/main" id="{840DCEBB-0336-46C9-97BC-EEDD5804BEF4}"/>
                </a:ext>
              </a:extLst>
            </p:cNvPr>
            <p:cNvSpPr txBox="1"/>
            <p:nvPr/>
          </p:nvSpPr>
          <p:spPr>
            <a:xfrm>
              <a:off x="2442674" y="1428852"/>
              <a:ext cx="393022" cy="246221"/>
            </a:xfrm>
            <a:prstGeom prst="rect">
              <a:avLst/>
            </a:prstGeom>
            <a:noFill/>
          </p:spPr>
          <p:txBody>
            <a:bodyPr wrap="square" rtlCol="0">
              <a:spAutoFit/>
            </a:bodyPr>
            <a:lstStyle/>
            <a:p>
              <a:pPr algn="ctr"/>
              <a:r>
                <a:rPr lang="en-US" altLang="ja-JP" sz="1000" dirty="0"/>
                <a:t>200</a:t>
              </a:r>
              <a:endParaRPr kumimoji="1" lang="ja-JP" altLang="en-US" sz="1000" dirty="0"/>
            </a:p>
          </p:txBody>
        </p:sp>
        <p:sp>
          <p:nvSpPr>
            <p:cNvPr id="36" name="テキスト ボックス 251">
              <a:extLst>
                <a:ext uri="{FF2B5EF4-FFF2-40B4-BE49-F238E27FC236}">
                  <a16:creationId xmlns:a16="http://schemas.microsoft.com/office/drawing/2014/main" id="{2D1DB4DD-880F-4850-B612-B0D13471C795}"/>
                </a:ext>
              </a:extLst>
            </p:cNvPr>
            <p:cNvSpPr txBox="1"/>
            <p:nvPr/>
          </p:nvSpPr>
          <p:spPr>
            <a:xfrm>
              <a:off x="1658364" y="2096746"/>
              <a:ext cx="393022" cy="246221"/>
            </a:xfrm>
            <a:prstGeom prst="rect">
              <a:avLst/>
            </a:prstGeom>
            <a:noFill/>
          </p:spPr>
          <p:txBody>
            <a:bodyPr wrap="square" rtlCol="0">
              <a:spAutoFit/>
            </a:bodyPr>
            <a:lstStyle/>
            <a:p>
              <a:pPr algn="ctr"/>
              <a:r>
                <a:rPr lang="en-US" altLang="ja-JP" sz="1000" dirty="0"/>
                <a:t>550</a:t>
              </a:r>
              <a:endParaRPr kumimoji="1" lang="ja-JP" altLang="en-US" sz="1000" dirty="0"/>
            </a:p>
          </p:txBody>
        </p:sp>
        <p:cxnSp>
          <p:nvCxnSpPr>
            <p:cNvPr id="37" name="直線コネクタ 252">
              <a:extLst>
                <a:ext uri="{FF2B5EF4-FFF2-40B4-BE49-F238E27FC236}">
                  <a16:creationId xmlns:a16="http://schemas.microsoft.com/office/drawing/2014/main" id="{BD62744E-8D5C-44C2-AE19-2253B7F9F959}"/>
                </a:ext>
              </a:extLst>
            </p:cNvPr>
            <p:cNvCxnSpPr/>
            <p:nvPr/>
          </p:nvCxnSpPr>
          <p:spPr>
            <a:xfrm>
              <a:off x="1733191" y="1665830"/>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253">
              <a:extLst>
                <a:ext uri="{FF2B5EF4-FFF2-40B4-BE49-F238E27FC236}">
                  <a16:creationId xmlns:a16="http://schemas.microsoft.com/office/drawing/2014/main" id="{7A86F26A-B9DF-450B-A416-321138B16337}"/>
                </a:ext>
              </a:extLst>
            </p:cNvPr>
            <p:cNvCxnSpPr/>
            <p:nvPr/>
          </p:nvCxnSpPr>
          <p:spPr>
            <a:xfrm>
              <a:off x="1733191" y="2721053"/>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254">
              <a:extLst>
                <a:ext uri="{FF2B5EF4-FFF2-40B4-BE49-F238E27FC236}">
                  <a16:creationId xmlns:a16="http://schemas.microsoft.com/office/drawing/2014/main" id="{22FDFB5A-9F2C-4D6F-AF56-61234E4B7898}"/>
                </a:ext>
              </a:extLst>
            </p:cNvPr>
            <p:cNvCxnSpPr/>
            <p:nvPr/>
          </p:nvCxnSpPr>
          <p:spPr>
            <a:xfrm>
              <a:off x="1733191" y="3131748"/>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線コネクタ 255">
              <a:extLst>
                <a:ext uri="{FF2B5EF4-FFF2-40B4-BE49-F238E27FC236}">
                  <a16:creationId xmlns:a16="http://schemas.microsoft.com/office/drawing/2014/main" id="{9A11B2B6-181A-40BE-9412-F1C770B14EB2}"/>
                </a:ext>
              </a:extLst>
            </p:cNvPr>
            <p:cNvCxnSpPr/>
            <p:nvPr/>
          </p:nvCxnSpPr>
          <p:spPr>
            <a:xfrm>
              <a:off x="1733191" y="4585543"/>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線矢印コネクタ 256">
              <a:extLst>
                <a:ext uri="{FF2B5EF4-FFF2-40B4-BE49-F238E27FC236}">
                  <a16:creationId xmlns:a16="http://schemas.microsoft.com/office/drawing/2014/main" id="{494634C5-36E1-494E-8471-ED2BFEBF7FC1}"/>
                </a:ext>
              </a:extLst>
            </p:cNvPr>
            <p:cNvCxnSpPr>
              <a:stCxn id="29" idx="0"/>
            </p:cNvCxnSpPr>
            <p:nvPr/>
          </p:nvCxnSpPr>
          <p:spPr>
            <a:xfrm flipV="1">
              <a:off x="1854875" y="3143187"/>
              <a:ext cx="0" cy="5313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257">
              <a:extLst>
                <a:ext uri="{FF2B5EF4-FFF2-40B4-BE49-F238E27FC236}">
                  <a16:creationId xmlns:a16="http://schemas.microsoft.com/office/drawing/2014/main" id="{952BBDCB-1618-46F3-B8C2-B37193CDE799}"/>
                </a:ext>
              </a:extLst>
            </p:cNvPr>
            <p:cNvCxnSpPr>
              <a:stCxn id="29" idx="2"/>
            </p:cNvCxnSpPr>
            <p:nvPr/>
          </p:nvCxnSpPr>
          <p:spPr>
            <a:xfrm>
              <a:off x="1854875" y="3920777"/>
              <a:ext cx="0" cy="664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258">
              <a:extLst>
                <a:ext uri="{FF2B5EF4-FFF2-40B4-BE49-F238E27FC236}">
                  <a16:creationId xmlns:a16="http://schemas.microsoft.com/office/drawing/2014/main" id="{707B6E17-C73A-45D9-AFBA-DC3391EB90E7}"/>
                </a:ext>
              </a:extLst>
            </p:cNvPr>
            <p:cNvCxnSpPr>
              <a:stCxn id="36" idx="2"/>
              <a:endCxn id="33" idx="0"/>
            </p:cNvCxnSpPr>
            <p:nvPr/>
          </p:nvCxnSpPr>
          <p:spPr>
            <a:xfrm>
              <a:off x="1854875" y="2342967"/>
              <a:ext cx="0" cy="3854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259">
              <a:extLst>
                <a:ext uri="{FF2B5EF4-FFF2-40B4-BE49-F238E27FC236}">
                  <a16:creationId xmlns:a16="http://schemas.microsoft.com/office/drawing/2014/main" id="{9B009CD9-9DB8-4AE1-BFE7-6C486C068197}"/>
                </a:ext>
              </a:extLst>
            </p:cNvPr>
            <p:cNvCxnSpPr>
              <a:stCxn id="36" idx="0"/>
            </p:cNvCxnSpPr>
            <p:nvPr/>
          </p:nvCxnSpPr>
          <p:spPr>
            <a:xfrm flipV="1">
              <a:off x="1854875" y="1690714"/>
              <a:ext cx="0" cy="406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線コネクタ 260">
              <a:extLst>
                <a:ext uri="{FF2B5EF4-FFF2-40B4-BE49-F238E27FC236}">
                  <a16:creationId xmlns:a16="http://schemas.microsoft.com/office/drawing/2014/main" id="{486E1AD3-DCA0-4F9A-A712-1776421D4A39}"/>
                </a:ext>
              </a:extLst>
            </p:cNvPr>
            <p:cNvCxnSpPr/>
            <p:nvPr/>
          </p:nvCxnSpPr>
          <p:spPr>
            <a:xfrm rot="5400000">
              <a:off x="2268827" y="1551962"/>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261">
              <a:extLst>
                <a:ext uri="{FF2B5EF4-FFF2-40B4-BE49-F238E27FC236}">
                  <a16:creationId xmlns:a16="http://schemas.microsoft.com/office/drawing/2014/main" id="{A92ED59D-AB0E-432C-ABCC-D9F148C2F63D}"/>
                </a:ext>
              </a:extLst>
            </p:cNvPr>
            <p:cNvCxnSpPr/>
            <p:nvPr/>
          </p:nvCxnSpPr>
          <p:spPr>
            <a:xfrm rot="5400000">
              <a:off x="2850039" y="1551962"/>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262">
              <a:extLst>
                <a:ext uri="{FF2B5EF4-FFF2-40B4-BE49-F238E27FC236}">
                  <a16:creationId xmlns:a16="http://schemas.microsoft.com/office/drawing/2014/main" id="{7CB00836-E9AD-4EEA-A35C-698F4939BBA3}"/>
                </a:ext>
              </a:extLst>
            </p:cNvPr>
            <p:cNvCxnSpPr/>
            <p:nvPr/>
          </p:nvCxnSpPr>
          <p:spPr>
            <a:xfrm rot="5400000">
              <a:off x="1977512" y="4692672"/>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263">
              <a:extLst>
                <a:ext uri="{FF2B5EF4-FFF2-40B4-BE49-F238E27FC236}">
                  <a16:creationId xmlns:a16="http://schemas.microsoft.com/office/drawing/2014/main" id="{F08EA49F-1D9F-4469-BA2A-885D67A94790}"/>
                </a:ext>
              </a:extLst>
            </p:cNvPr>
            <p:cNvCxnSpPr/>
            <p:nvPr/>
          </p:nvCxnSpPr>
          <p:spPr>
            <a:xfrm rot="5400000">
              <a:off x="3140159" y="4692672"/>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矢印コネクタ 264">
              <a:extLst>
                <a:ext uri="{FF2B5EF4-FFF2-40B4-BE49-F238E27FC236}">
                  <a16:creationId xmlns:a16="http://schemas.microsoft.com/office/drawing/2014/main" id="{85DEA302-F87C-4317-938B-CCF6C51D7497}"/>
                </a:ext>
              </a:extLst>
            </p:cNvPr>
            <p:cNvCxnSpPr>
              <a:stCxn id="30" idx="3"/>
            </p:cNvCxnSpPr>
            <p:nvPr/>
          </p:nvCxnSpPr>
          <p:spPr>
            <a:xfrm flipV="1">
              <a:off x="2832455" y="4692672"/>
              <a:ext cx="34207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265">
              <a:extLst>
                <a:ext uri="{FF2B5EF4-FFF2-40B4-BE49-F238E27FC236}">
                  <a16:creationId xmlns:a16="http://schemas.microsoft.com/office/drawing/2014/main" id="{AF594898-A6FA-42CE-ADB7-8D0C1FC5ECAB}"/>
                </a:ext>
              </a:extLst>
            </p:cNvPr>
            <p:cNvCxnSpPr>
              <a:stCxn id="30" idx="1"/>
            </p:cNvCxnSpPr>
            <p:nvPr/>
          </p:nvCxnSpPr>
          <p:spPr>
            <a:xfrm flipH="1" flipV="1">
              <a:off x="2068329" y="4690079"/>
              <a:ext cx="36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246">
              <a:extLst>
                <a:ext uri="{FF2B5EF4-FFF2-40B4-BE49-F238E27FC236}">
                  <a16:creationId xmlns:a16="http://schemas.microsoft.com/office/drawing/2014/main" id="{1C57EA83-3E14-453F-B2C4-D034EF1F7CD7}"/>
                </a:ext>
              </a:extLst>
            </p:cNvPr>
            <p:cNvSpPr txBox="1"/>
            <p:nvPr/>
          </p:nvSpPr>
          <p:spPr>
            <a:xfrm>
              <a:off x="2814586" y="2803424"/>
              <a:ext cx="1241005" cy="246221"/>
            </a:xfrm>
            <a:prstGeom prst="rect">
              <a:avLst/>
            </a:prstGeom>
            <a:noFill/>
          </p:spPr>
          <p:txBody>
            <a:bodyPr wrap="square" rtlCol="0">
              <a:spAutoFit/>
            </a:bodyPr>
            <a:lstStyle/>
            <a:p>
              <a:pPr algn="ctr"/>
              <a:r>
                <a:rPr lang="en-US" altLang="ja-JP" sz="1000" dirty="0"/>
                <a:t>1:2:4 R.C</a:t>
              </a:r>
              <a:endParaRPr kumimoji="1" lang="ja-JP" altLang="en-US" sz="1000" dirty="0"/>
            </a:p>
          </p:txBody>
        </p:sp>
        <p:sp>
          <p:nvSpPr>
            <p:cNvPr id="16" name="正方形/長方形 405">
              <a:extLst>
                <a:ext uri="{FF2B5EF4-FFF2-40B4-BE49-F238E27FC236}">
                  <a16:creationId xmlns:a16="http://schemas.microsoft.com/office/drawing/2014/main" id="{8B5945CB-2A4C-42DA-B5BF-AD3407B16FB8}"/>
                </a:ext>
              </a:extLst>
            </p:cNvPr>
            <p:cNvSpPr/>
            <p:nvPr/>
          </p:nvSpPr>
          <p:spPr>
            <a:xfrm>
              <a:off x="2248329" y="2723218"/>
              <a:ext cx="780690" cy="377677"/>
            </a:xfrm>
            <a:prstGeom prst="rect">
              <a:avLst/>
            </a:prstGeom>
            <a:blipFill dpi="0" rotWithShape="1">
              <a:blip r:embed="rId4">
                <a:alphaModFix amt="53000"/>
              </a:blip>
              <a:srcRec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角丸四角形 412">
              <a:extLst>
                <a:ext uri="{FF2B5EF4-FFF2-40B4-BE49-F238E27FC236}">
                  <a16:creationId xmlns:a16="http://schemas.microsoft.com/office/drawing/2014/main" id="{0176DFF8-4F77-4993-805A-2ADC2E0ADA16}"/>
                </a:ext>
              </a:extLst>
            </p:cNvPr>
            <p:cNvSpPr/>
            <p:nvPr/>
          </p:nvSpPr>
          <p:spPr>
            <a:xfrm>
              <a:off x="2370952" y="2836199"/>
              <a:ext cx="512425" cy="1453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356">
              <a:extLst>
                <a:ext uri="{FF2B5EF4-FFF2-40B4-BE49-F238E27FC236}">
                  <a16:creationId xmlns:a16="http://schemas.microsoft.com/office/drawing/2014/main" id="{D34713C4-0CA5-473E-8079-6E587D131D94}"/>
                </a:ext>
              </a:extLst>
            </p:cNvPr>
            <p:cNvSpPr txBox="1"/>
            <p:nvPr/>
          </p:nvSpPr>
          <p:spPr>
            <a:xfrm>
              <a:off x="3084264" y="2168924"/>
              <a:ext cx="792000" cy="360000"/>
            </a:xfrm>
            <a:prstGeom prst="rect">
              <a:avLst/>
            </a:prstGeom>
            <a:noFill/>
          </p:spPr>
          <p:txBody>
            <a:bodyPr wrap="square" rtlCol="0">
              <a:spAutoFit/>
            </a:bodyPr>
            <a:lstStyle/>
            <a:p>
              <a:r>
                <a:rPr kumimoji="1" lang="en-US" altLang="ja-JP" sz="1000" dirty="0"/>
                <a:t>8mm</a:t>
              </a:r>
              <a:r>
                <a:rPr kumimoji="1" lang="en-US" altLang="ja-JP" sz="1000" baseline="30000" dirty="0"/>
                <a:t>φ </a:t>
              </a:r>
              <a:r>
                <a:rPr kumimoji="1" lang="en-US" altLang="ja-JP" sz="1000" dirty="0"/>
                <a:t>Ring, 200mm c/c</a:t>
              </a:r>
              <a:endParaRPr kumimoji="1" lang="ja-JP" altLang="en-US" sz="1000" baseline="30000" dirty="0"/>
            </a:p>
          </p:txBody>
        </p:sp>
        <p:sp>
          <p:nvSpPr>
            <p:cNvPr id="19" name="円/楕円 407">
              <a:extLst>
                <a:ext uri="{FF2B5EF4-FFF2-40B4-BE49-F238E27FC236}">
                  <a16:creationId xmlns:a16="http://schemas.microsoft.com/office/drawing/2014/main" id="{9BDD700E-031B-4524-8890-3CD190F067E4}"/>
                </a:ext>
              </a:extLst>
            </p:cNvPr>
            <p:cNvSpPr>
              <a:spLocks noChangeAspect="1"/>
            </p:cNvSpPr>
            <p:nvPr/>
          </p:nvSpPr>
          <p:spPr>
            <a:xfrm>
              <a:off x="2841597" y="2945324"/>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円/楕円 407">
              <a:extLst>
                <a:ext uri="{FF2B5EF4-FFF2-40B4-BE49-F238E27FC236}">
                  <a16:creationId xmlns:a16="http://schemas.microsoft.com/office/drawing/2014/main" id="{D6BF3A7C-A17C-40CB-85C8-116795853953}"/>
                </a:ext>
              </a:extLst>
            </p:cNvPr>
            <p:cNvSpPr>
              <a:spLocks noChangeAspect="1"/>
            </p:cNvSpPr>
            <p:nvPr/>
          </p:nvSpPr>
          <p:spPr>
            <a:xfrm>
              <a:off x="2833663" y="2850410"/>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円/楕円 407">
              <a:extLst>
                <a:ext uri="{FF2B5EF4-FFF2-40B4-BE49-F238E27FC236}">
                  <a16:creationId xmlns:a16="http://schemas.microsoft.com/office/drawing/2014/main" id="{0973C0D7-7F62-444B-B050-4BE3C7E90903}"/>
                </a:ext>
              </a:extLst>
            </p:cNvPr>
            <p:cNvSpPr>
              <a:spLocks noChangeAspect="1"/>
            </p:cNvSpPr>
            <p:nvPr/>
          </p:nvSpPr>
          <p:spPr>
            <a:xfrm>
              <a:off x="2360968" y="2850111"/>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円/楕円 407">
              <a:extLst>
                <a:ext uri="{FF2B5EF4-FFF2-40B4-BE49-F238E27FC236}">
                  <a16:creationId xmlns:a16="http://schemas.microsoft.com/office/drawing/2014/main" id="{17904408-9A6B-4FA5-BCDF-77E8D449DFEB}"/>
                </a:ext>
              </a:extLst>
            </p:cNvPr>
            <p:cNvSpPr>
              <a:spLocks noChangeAspect="1"/>
            </p:cNvSpPr>
            <p:nvPr/>
          </p:nvSpPr>
          <p:spPr>
            <a:xfrm>
              <a:off x="2365893" y="2933008"/>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354">
              <a:extLst>
                <a:ext uri="{FF2B5EF4-FFF2-40B4-BE49-F238E27FC236}">
                  <a16:creationId xmlns:a16="http://schemas.microsoft.com/office/drawing/2014/main" id="{E957E4DB-3375-443A-894A-653EDDC197A1}"/>
                </a:ext>
              </a:extLst>
            </p:cNvPr>
            <p:cNvSpPr txBox="1"/>
            <p:nvPr/>
          </p:nvSpPr>
          <p:spPr>
            <a:xfrm>
              <a:off x="3175583" y="3138964"/>
              <a:ext cx="893154" cy="400110"/>
            </a:xfrm>
            <a:prstGeom prst="rect">
              <a:avLst/>
            </a:prstGeom>
            <a:noFill/>
          </p:spPr>
          <p:txBody>
            <a:bodyPr wrap="square" rtlCol="0">
              <a:spAutoFit/>
            </a:bodyPr>
            <a:lstStyle/>
            <a:p>
              <a:r>
                <a:rPr kumimoji="1" lang="en-US" altLang="ja-JP" sz="1000" dirty="0"/>
                <a:t>4 No. 12mm</a:t>
              </a:r>
              <a:r>
                <a:rPr kumimoji="1" lang="en-US" altLang="ja-JP" sz="1000" baseline="30000" dirty="0"/>
                <a:t>φ </a:t>
              </a:r>
              <a:r>
                <a:rPr kumimoji="1" lang="en-US" altLang="ja-JP" sz="1000" dirty="0"/>
                <a:t>Y-Bar</a:t>
              </a:r>
              <a:endParaRPr kumimoji="1" lang="ja-JP" altLang="en-US" sz="1000" dirty="0"/>
            </a:p>
          </p:txBody>
        </p:sp>
        <p:sp>
          <p:nvSpPr>
            <p:cNvPr id="24" name="フリーフォーム 357">
              <a:extLst>
                <a:ext uri="{FF2B5EF4-FFF2-40B4-BE49-F238E27FC236}">
                  <a16:creationId xmlns:a16="http://schemas.microsoft.com/office/drawing/2014/main" id="{A3A5A69A-3384-4746-A190-3CB4372C7877}"/>
                </a:ext>
              </a:extLst>
            </p:cNvPr>
            <p:cNvSpPr/>
            <p:nvPr/>
          </p:nvSpPr>
          <p:spPr>
            <a:xfrm rot="18569340">
              <a:off x="2537703" y="2506320"/>
              <a:ext cx="715117" cy="134457"/>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357">
              <a:extLst>
                <a:ext uri="{FF2B5EF4-FFF2-40B4-BE49-F238E27FC236}">
                  <a16:creationId xmlns:a16="http://schemas.microsoft.com/office/drawing/2014/main" id="{32D759E1-58BF-45A1-9882-949C1B27CDA3}"/>
                </a:ext>
              </a:extLst>
            </p:cNvPr>
            <p:cNvSpPr/>
            <p:nvPr/>
          </p:nvSpPr>
          <p:spPr>
            <a:xfrm rot="346599">
              <a:off x="2943093" y="2816709"/>
              <a:ext cx="257340" cy="122685"/>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357">
              <a:extLst>
                <a:ext uri="{FF2B5EF4-FFF2-40B4-BE49-F238E27FC236}">
                  <a16:creationId xmlns:a16="http://schemas.microsoft.com/office/drawing/2014/main" id="{DD523049-49A3-471A-8319-BCFF5A6491B6}"/>
                </a:ext>
              </a:extLst>
            </p:cNvPr>
            <p:cNvSpPr/>
            <p:nvPr/>
          </p:nvSpPr>
          <p:spPr>
            <a:xfrm rot="2220295">
              <a:off x="2828395" y="3058361"/>
              <a:ext cx="544870" cy="114433"/>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TextBox 74">
              <a:extLst>
                <a:ext uri="{FF2B5EF4-FFF2-40B4-BE49-F238E27FC236}">
                  <a16:creationId xmlns:a16="http://schemas.microsoft.com/office/drawing/2014/main" id="{C7090B98-FC69-46F8-AFAA-B4946F2FA4E1}"/>
                </a:ext>
              </a:extLst>
            </p:cNvPr>
            <p:cNvSpPr txBox="1"/>
            <p:nvPr/>
          </p:nvSpPr>
          <p:spPr>
            <a:xfrm>
              <a:off x="5499262" y="1323387"/>
              <a:ext cx="6096000" cy="1754326"/>
            </a:xfrm>
            <a:prstGeom prst="rect">
              <a:avLst/>
            </a:prstGeom>
            <a:noFill/>
          </p:spPr>
          <p:txBody>
            <a:bodyPr wrap="square">
              <a:spAutoFit/>
            </a:bodyPr>
            <a:lstStyle/>
            <a:p>
              <a:r>
                <a:rPr kumimoji="1" lang="en-US" altLang="ja-JP" sz="1200" dirty="0"/>
                <a:t>Notes:</a:t>
              </a:r>
            </a:p>
            <a:p>
              <a:r>
                <a:rPr lang="en-US" altLang="ja-JP" sz="1200" dirty="0"/>
                <a:t>1. Start foundation excavation after refilling the gap around pit lining.</a:t>
              </a:r>
            </a:p>
            <a:p>
              <a:r>
                <a:rPr lang="en-US" altLang="ja-JP" sz="1200" dirty="0"/>
                <a:t>2. Bottom of foundation shall be very flat.</a:t>
              </a:r>
            </a:p>
            <a:p>
              <a:r>
                <a:rPr lang="en-US" altLang="ja-JP" sz="1200" dirty="0"/>
                <a:t>3. Fill hardcore pieces carefully, rammer on top, fill half with cement sand, repeat those up to 500.</a:t>
              </a:r>
            </a:p>
            <a:p>
              <a:r>
                <a:rPr lang="en-US" altLang="ja-JP" sz="1200" dirty="0"/>
                <a:t>4. Lay beam with 6 bar and 1:2:4 concrete.  The top shall be very flat and at ground level. </a:t>
              </a:r>
            </a:p>
            <a:p>
              <a:r>
                <a:rPr lang="en-US" altLang="ja-JP" sz="1200" dirty="0"/>
                <a:t>5. Top of foundation wall shall be leveled against septic tank lining.</a:t>
              </a:r>
            </a:p>
            <a:p>
              <a:r>
                <a:rPr lang="en-US" altLang="ja-JP" sz="1200" dirty="0"/>
                <a:t>6. Back fill inside foundation walls layer by layer with marram (rough sand), compact and repeat it up to top.</a:t>
              </a:r>
            </a:p>
          </p:txBody>
        </p:sp>
        <p:cxnSp>
          <p:nvCxnSpPr>
            <p:cNvPr id="4" name="Straight Arrow Connector 3">
              <a:extLst>
                <a:ext uri="{FF2B5EF4-FFF2-40B4-BE49-F238E27FC236}">
                  <a16:creationId xmlns:a16="http://schemas.microsoft.com/office/drawing/2014/main" id="{4D43EBD9-EAB2-4D8A-A1A3-ED180252718E}"/>
                </a:ext>
              </a:extLst>
            </p:cNvPr>
            <p:cNvCxnSpPr>
              <a:cxnSpLocks/>
            </p:cNvCxnSpPr>
            <p:nvPr/>
          </p:nvCxnSpPr>
          <p:spPr>
            <a:xfrm flipH="1">
              <a:off x="2344502" y="1549400"/>
              <a:ext cx="1738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C3B8878-B523-4E7E-B50E-82A6C1B1B9C9}"/>
                </a:ext>
              </a:extLst>
            </p:cNvPr>
            <p:cNvCxnSpPr>
              <a:cxnSpLocks/>
            </p:cNvCxnSpPr>
            <p:nvPr/>
          </p:nvCxnSpPr>
          <p:spPr>
            <a:xfrm>
              <a:off x="2759496" y="1551963"/>
              <a:ext cx="1569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68" name="Straight Arrow Connector 2067">
              <a:extLst>
                <a:ext uri="{FF2B5EF4-FFF2-40B4-BE49-F238E27FC236}">
                  <a16:creationId xmlns:a16="http://schemas.microsoft.com/office/drawing/2014/main" id="{94D913B2-BEE0-453B-B3E3-0C6616AA86A9}"/>
                </a:ext>
              </a:extLst>
            </p:cNvPr>
            <p:cNvCxnSpPr>
              <a:stCxn id="33" idx="0"/>
            </p:cNvCxnSpPr>
            <p:nvPr/>
          </p:nvCxnSpPr>
          <p:spPr>
            <a:xfrm>
              <a:off x="1854875" y="2728440"/>
              <a:ext cx="8340" cy="4105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7815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13"/>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2052" name="Text Box 314"/>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grpSp>
        <p:nvGrpSpPr>
          <p:cNvPr id="2054" name="Group 303"/>
          <p:cNvGrpSpPr>
            <a:grpSpLocks/>
          </p:cNvGrpSpPr>
          <p:nvPr/>
        </p:nvGrpSpPr>
        <p:grpSpPr bwMode="auto">
          <a:xfrm>
            <a:off x="42040" y="15492"/>
            <a:ext cx="12026135" cy="6785604"/>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397"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420" y="3907"/>
              <a:ext cx="1333"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grpSp>
      <p:pic>
        <p:nvPicPr>
          <p:cNvPr id="386" name="Picture 385">
            <a:extLst>
              <a:ext uri="{FF2B5EF4-FFF2-40B4-BE49-F238E27FC236}">
                <a16:creationId xmlns:a16="http://schemas.microsoft.com/office/drawing/2014/main" id="{FE4D9390-15AD-43B4-B5A1-5E282A81F3BA}"/>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cxnSp>
        <p:nvCxnSpPr>
          <p:cNvPr id="13" name="直線コネクタ 151">
            <a:extLst>
              <a:ext uri="{FF2B5EF4-FFF2-40B4-BE49-F238E27FC236}">
                <a16:creationId xmlns:a16="http://schemas.microsoft.com/office/drawing/2014/main" id="{48C8E32A-E1BB-4060-94E2-1AF222DB61D0}"/>
              </a:ext>
            </a:extLst>
          </p:cNvPr>
          <p:cNvCxnSpPr>
            <a:cxnSpLocks/>
          </p:cNvCxnSpPr>
          <p:nvPr/>
        </p:nvCxnSpPr>
        <p:spPr>
          <a:xfrm>
            <a:off x="2296561" y="4421855"/>
            <a:ext cx="27433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80">
            <a:extLst>
              <a:ext uri="{FF2B5EF4-FFF2-40B4-BE49-F238E27FC236}">
                <a16:creationId xmlns:a16="http://schemas.microsoft.com/office/drawing/2014/main" id="{DB658399-83BF-47E5-8456-1B16FC43A035}"/>
              </a:ext>
            </a:extLst>
          </p:cNvPr>
          <p:cNvCxnSpPr>
            <a:cxnSpLocks/>
          </p:cNvCxnSpPr>
          <p:nvPr/>
        </p:nvCxnSpPr>
        <p:spPr>
          <a:xfrm>
            <a:off x="4906886" y="2681315"/>
            <a:ext cx="0" cy="159434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95">
            <a:extLst>
              <a:ext uri="{FF2B5EF4-FFF2-40B4-BE49-F238E27FC236}">
                <a16:creationId xmlns:a16="http://schemas.microsoft.com/office/drawing/2014/main" id="{30E9EB43-E047-4F52-9C25-34413C8BB400}"/>
              </a:ext>
            </a:extLst>
          </p:cNvPr>
          <p:cNvCxnSpPr>
            <a:cxnSpLocks/>
          </p:cNvCxnSpPr>
          <p:nvPr/>
        </p:nvCxnSpPr>
        <p:spPr>
          <a:xfrm>
            <a:off x="3601604" y="2653059"/>
            <a:ext cx="0" cy="162453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96">
            <a:extLst>
              <a:ext uri="{FF2B5EF4-FFF2-40B4-BE49-F238E27FC236}">
                <a16:creationId xmlns:a16="http://schemas.microsoft.com/office/drawing/2014/main" id="{CDCBDD9B-3404-4A36-8E5A-C5CA046B15B8}"/>
              </a:ext>
            </a:extLst>
          </p:cNvPr>
          <p:cNvCxnSpPr>
            <a:cxnSpLocks/>
          </p:cNvCxnSpPr>
          <p:nvPr/>
        </p:nvCxnSpPr>
        <p:spPr>
          <a:xfrm rot="5400000">
            <a:off x="3041666" y="3566331"/>
            <a:ext cx="14417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201">
            <a:extLst>
              <a:ext uri="{FF2B5EF4-FFF2-40B4-BE49-F238E27FC236}">
                <a16:creationId xmlns:a16="http://schemas.microsoft.com/office/drawing/2014/main" id="{10F0893D-0EE8-453C-B815-64BAFF280616}"/>
              </a:ext>
            </a:extLst>
          </p:cNvPr>
          <p:cNvCxnSpPr>
            <a:cxnSpLocks/>
          </p:cNvCxnSpPr>
          <p:nvPr/>
        </p:nvCxnSpPr>
        <p:spPr>
          <a:xfrm rot="16200000" flipH="1" flipV="1">
            <a:off x="4508091" y="3092373"/>
            <a:ext cx="64076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フリーフォーム 202">
            <a:extLst>
              <a:ext uri="{FF2B5EF4-FFF2-40B4-BE49-F238E27FC236}">
                <a16:creationId xmlns:a16="http://schemas.microsoft.com/office/drawing/2014/main" id="{83E597D8-8F55-48AC-AADF-78443FE3F157}"/>
              </a:ext>
            </a:extLst>
          </p:cNvPr>
          <p:cNvSpPr/>
          <p:nvPr/>
        </p:nvSpPr>
        <p:spPr>
          <a:xfrm flipH="1" flipV="1">
            <a:off x="4203565" y="2823178"/>
            <a:ext cx="614003" cy="56957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19" name="直線コネクタ 206">
            <a:extLst>
              <a:ext uri="{FF2B5EF4-FFF2-40B4-BE49-F238E27FC236}">
                <a16:creationId xmlns:a16="http://schemas.microsoft.com/office/drawing/2014/main" id="{A5860DAE-F274-4D19-B229-928D2DC9DA10}"/>
              </a:ext>
            </a:extLst>
          </p:cNvPr>
          <p:cNvCxnSpPr>
            <a:cxnSpLocks/>
          </p:cNvCxnSpPr>
          <p:nvPr/>
        </p:nvCxnSpPr>
        <p:spPr>
          <a:xfrm>
            <a:off x="3747392" y="2840485"/>
            <a:ext cx="460761" cy="17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207">
            <a:extLst>
              <a:ext uri="{FF2B5EF4-FFF2-40B4-BE49-F238E27FC236}">
                <a16:creationId xmlns:a16="http://schemas.microsoft.com/office/drawing/2014/main" id="{7E543A32-D4DE-4B47-AF7C-0704CAF087C2}"/>
              </a:ext>
            </a:extLst>
          </p:cNvPr>
          <p:cNvCxnSpPr>
            <a:cxnSpLocks/>
          </p:cNvCxnSpPr>
          <p:nvPr/>
        </p:nvCxnSpPr>
        <p:spPr>
          <a:xfrm>
            <a:off x="3753043" y="4279369"/>
            <a:ext cx="116054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9">
            <a:extLst>
              <a:ext uri="{FF2B5EF4-FFF2-40B4-BE49-F238E27FC236}">
                <a16:creationId xmlns:a16="http://schemas.microsoft.com/office/drawing/2014/main" id="{C9822D3D-C0FA-465F-B16D-39328297F3E8}"/>
              </a:ext>
            </a:extLst>
          </p:cNvPr>
          <p:cNvCxnSpPr>
            <a:cxnSpLocks/>
          </p:cNvCxnSpPr>
          <p:nvPr/>
        </p:nvCxnSpPr>
        <p:spPr>
          <a:xfrm flipH="1" flipV="1">
            <a:off x="2296561" y="2668938"/>
            <a:ext cx="315" cy="175291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0">
            <a:extLst>
              <a:ext uri="{FF2B5EF4-FFF2-40B4-BE49-F238E27FC236}">
                <a16:creationId xmlns:a16="http://schemas.microsoft.com/office/drawing/2014/main" id="{F35C2CB2-6A6F-44D5-9422-6080025B654C}"/>
              </a:ext>
            </a:extLst>
          </p:cNvPr>
          <p:cNvCxnSpPr>
            <a:cxnSpLocks/>
          </p:cNvCxnSpPr>
          <p:nvPr/>
        </p:nvCxnSpPr>
        <p:spPr>
          <a:xfrm rot="5400000">
            <a:off x="1695679" y="3559263"/>
            <a:ext cx="14417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15">
            <a:extLst>
              <a:ext uri="{FF2B5EF4-FFF2-40B4-BE49-F238E27FC236}">
                <a16:creationId xmlns:a16="http://schemas.microsoft.com/office/drawing/2014/main" id="{92E9F884-1443-45A9-993A-9182BAA7E7F2}"/>
              </a:ext>
            </a:extLst>
          </p:cNvPr>
          <p:cNvCxnSpPr>
            <a:cxnSpLocks/>
          </p:cNvCxnSpPr>
          <p:nvPr/>
        </p:nvCxnSpPr>
        <p:spPr>
          <a:xfrm rot="16200000" flipH="1" flipV="1">
            <a:off x="3200729" y="3083538"/>
            <a:ext cx="64076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フリーフォーム 216">
            <a:extLst>
              <a:ext uri="{FF2B5EF4-FFF2-40B4-BE49-F238E27FC236}">
                <a16:creationId xmlns:a16="http://schemas.microsoft.com/office/drawing/2014/main" id="{D955EB4B-85F7-4DA2-9C5F-6A19280DC1E9}"/>
              </a:ext>
            </a:extLst>
          </p:cNvPr>
          <p:cNvSpPr/>
          <p:nvPr/>
        </p:nvSpPr>
        <p:spPr>
          <a:xfrm flipH="1" flipV="1">
            <a:off x="2896203" y="2821407"/>
            <a:ext cx="614003" cy="56957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25" name="直線コネクタ 220">
            <a:extLst>
              <a:ext uri="{FF2B5EF4-FFF2-40B4-BE49-F238E27FC236}">
                <a16:creationId xmlns:a16="http://schemas.microsoft.com/office/drawing/2014/main" id="{D17C6787-7CDC-4720-9A26-A65D31C07839}"/>
              </a:ext>
            </a:extLst>
          </p:cNvPr>
          <p:cNvCxnSpPr>
            <a:cxnSpLocks/>
          </p:cNvCxnSpPr>
          <p:nvPr/>
        </p:nvCxnSpPr>
        <p:spPr>
          <a:xfrm>
            <a:off x="2410636" y="2840485"/>
            <a:ext cx="4912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22">
            <a:extLst>
              <a:ext uri="{FF2B5EF4-FFF2-40B4-BE49-F238E27FC236}">
                <a16:creationId xmlns:a16="http://schemas.microsoft.com/office/drawing/2014/main" id="{C5E4CD9D-9746-4D64-94F1-F968D9B41439}"/>
              </a:ext>
            </a:extLst>
          </p:cNvPr>
          <p:cNvCxnSpPr>
            <a:cxnSpLocks/>
          </p:cNvCxnSpPr>
          <p:nvPr/>
        </p:nvCxnSpPr>
        <p:spPr>
          <a:xfrm>
            <a:off x="2422061" y="4277598"/>
            <a:ext cx="11795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24">
            <a:extLst>
              <a:ext uri="{FF2B5EF4-FFF2-40B4-BE49-F238E27FC236}">
                <a16:creationId xmlns:a16="http://schemas.microsoft.com/office/drawing/2014/main" id="{038CAE80-FAF4-43A8-AD15-ABE953A3860B}"/>
              </a:ext>
            </a:extLst>
          </p:cNvPr>
          <p:cNvCxnSpPr>
            <a:cxnSpLocks/>
          </p:cNvCxnSpPr>
          <p:nvPr/>
        </p:nvCxnSpPr>
        <p:spPr>
          <a:xfrm>
            <a:off x="3601604" y="2669844"/>
            <a:ext cx="641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25">
            <a:extLst>
              <a:ext uri="{FF2B5EF4-FFF2-40B4-BE49-F238E27FC236}">
                <a16:creationId xmlns:a16="http://schemas.microsoft.com/office/drawing/2014/main" id="{E90F2A85-1449-444F-B4F2-06F59648D24F}"/>
              </a:ext>
            </a:extLst>
          </p:cNvPr>
          <p:cNvCxnSpPr>
            <a:cxnSpLocks/>
          </p:cNvCxnSpPr>
          <p:nvPr/>
        </p:nvCxnSpPr>
        <p:spPr>
          <a:xfrm>
            <a:off x="2296561" y="2676365"/>
            <a:ext cx="609604" cy="0"/>
          </a:xfrm>
          <a:prstGeom prst="line">
            <a:avLst/>
          </a:prstGeom>
          <a:ln/>
        </p:spPr>
        <p:style>
          <a:lnRef idx="1">
            <a:schemeClr val="dk1"/>
          </a:lnRef>
          <a:fillRef idx="0">
            <a:schemeClr val="dk1"/>
          </a:fillRef>
          <a:effectRef idx="0">
            <a:schemeClr val="dk1"/>
          </a:effectRef>
          <a:fontRef idx="minor">
            <a:schemeClr val="tx1"/>
          </a:fontRef>
        </p:style>
      </p:cxnSp>
      <p:sp>
        <p:nvSpPr>
          <p:cNvPr id="29" name="テキスト ボックス 519">
            <a:extLst>
              <a:ext uri="{FF2B5EF4-FFF2-40B4-BE49-F238E27FC236}">
                <a16:creationId xmlns:a16="http://schemas.microsoft.com/office/drawing/2014/main" id="{4D7801C1-9B43-4015-A616-74A09B59A0E6}"/>
              </a:ext>
            </a:extLst>
          </p:cNvPr>
          <p:cNvSpPr txBox="1"/>
          <p:nvPr/>
        </p:nvSpPr>
        <p:spPr>
          <a:xfrm>
            <a:off x="2936235" y="2564114"/>
            <a:ext cx="506145" cy="400110"/>
          </a:xfrm>
          <a:prstGeom prst="rect">
            <a:avLst/>
          </a:prstGeom>
          <a:noFill/>
        </p:spPr>
        <p:txBody>
          <a:bodyPr wrap="square" rtlCol="0">
            <a:spAutoFit/>
          </a:bodyPr>
          <a:lstStyle/>
          <a:p>
            <a:pPr algn="ctr"/>
            <a:r>
              <a:rPr kumimoji="1" lang="en-US" altLang="ja-JP" sz="2000" dirty="0"/>
              <a:t>D3</a:t>
            </a:r>
          </a:p>
        </p:txBody>
      </p:sp>
      <p:sp>
        <p:nvSpPr>
          <p:cNvPr id="30" name="テキスト ボックス 548">
            <a:extLst>
              <a:ext uri="{FF2B5EF4-FFF2-40B4-BE49-F238E27FC236}">
                <a16:creationId xmlns:a16="http://schemas.microsoft.com/office/drawing/2014/main" id="{55AAFF13-C79E-4FFB-B8AD-AB35C1871846}"/>
              </a:ext>
            </a:extLst>
          </p:cNvPr>
          <p:cNvSpPr txBox="1"/>
          <p:nvPr/>
        </p:nvSpPr>
        <p:spPr>
          <a:xfrm>
            <a:off x="2665592" y="4339735"/>
            <a:ext cx="634777" cy="400110"/>
          </a:xfrm>
          <a:prstGeom prst="rect">
            <a:avLst/>
          </a:prstGeom>
          <a:noFill/>
        </p:spPr>
        <p:txBody>
          <a:bodyPr wrap="square" rtlCol="0">
            <a:spAutoFit/>
          </a:bodyPr>
          <a:lstStyle/>
          <a:p>
            <a:pPr algn="ctr"/>
            <a:r>
              <a:rPr lang="en-US" altLang="ja-JP" sz="2000" dirty="0"/>
              <a:t>W2</a:t>
            </a:r>
            <a:endParaRPr kumimoji="1" lang="en-US" altLang="ja-JP" sz="2000" dirty="0"/>
          </a:p>
        </p:txBody>
      </p:sp>
      <p:sp>
        <p:nvSpPr>
          <p:cNvPr id="31" name="テキスト ボックス 557">
            <a:extLst>
              <a:ext uri="{FF2B5EF4-FFF2-40B4-BE49-F238E27FC236}">
                <a16:creationId xmlns:a16="http://schemas.microsoft.com/office/drawing/2014/main" id="{CF288A1F-AA5A-4142-9C13-E73F97E32B1D}"/>
              </a:ext>
            </a:extLst>
          </p:cNvPr>
          <p:cNvSpPr txBox="1"/>
          <p:nvPr/>
        </p:nvSpPr>
        <p:spPr>
          <a:xfrm>
            <a:off x="4039606" y="4351856"/>
            <a:ext cx="540264" cy="400110"/>
          </a:xfrm>
          <a:prstGeom prst="rect">
            <a:avLst/>
          </a:prstGeom>
          <a:noFill/>
        </p:spPr>
        <p:txBody>
          <a:bodyPr wrap="square" rtlCol="0">
            <a:spAutoFit/>
          </a:bodyPr>
          <a:lstStyle/>
          <a:p>
            <a:pPr algn="ctr"/>
            <a:r>
              <a:rPr lang="en-US" altLang="ja-JP" sz="2000" dirty="0"/>
              <a:t>W2</a:t>
            </a:r>
            <a:endParaRPr kumimoji="1" lang="en-US" altLang="ja-JP" sz="2000" dirty="0"/>
          </a:p>
        </p:txBody>
      </p:sp>
      <p:cxnSp>
        <p:nvCxnSpPr>
          <p:cNvPr id="32" name="Straight Connector 31">
            <a:extLst>
              <a:ext uri="{FF2B5EF4-FFF2-40B4-BE49-F238E27FC236}">
                <a16:creationId xmlns:a16="http://schemas.microsoft.com/office/drawing/2014/main" id="{F0DCB58F-030C-4C1D-8E88-986030416C8A}"/>
              </a:ext>
            </a:extLst>
          </p:cNvPr>
          <p:cNvCxnSpPr>
            <a:cxnSpLocks/>
          </p:cNvCxnSpPr>
          <p:nvPr/>
        </p:nvCxnSpPr>
        <p:spPr>
          <a:xfrm>
            <a:off x="2890214" y="2668938"/>
            <a:ext cx="0" cy="177572"/>
          </a:xfrm>
          <a:prstGeom prst="line">
            <a:avLst/>
          </a:prstGeom>
        </p:spPr>
        <p:style>
          <a:lnRef idx="1">
            <a:schemeClr val="dk1"/>
          </a:lnRef>
          <a:fillRef idx="0">
            <a:schemeClr val="dk1"/>
          </a:fillRef>
          <a:effectRef idx="0">
            <a:schemeClr val="dk1"/>
          </a:effectRef>
          <a:fontRef idx="minor">
            <a:schemeClr val="tx1"/>
          </a:fontRef>
        </p:style>
      </p:cxnSp>
      <p:cxnSp>
        <p:nvCxnSpPr>
          <p:cNvPr id="33" name="直線コネクタ 209">
            <a:extLst>
              <a:ext uri="{FF2B5EF4-FFF2-40B4-BE49-F238E27FC236}">
                <a16:creationId xmlns:a16="http://schemas.microsoft.com/office/drawing/2014/main" id="{9C8A0D86-18AE-4476-B0CD-8B2024539C0A}"/>
              </a:ext>
            </a:extLst>
          </p:cNvPr>
          <p:cNvCxnSpPr>
            <a:cxnSpLocks/>
          </p:cNvCxnSpPr>
          <p:nvPr/>
        </p:nvCxnSpPr>
        <p:spPr>
          <a:xfrm flipH="1" flipV="1">
            <a:off x="5039954" y="2675744"/>
            <a:ext cx="315" cy="175291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256">
            <a:extLst>
              <a:ext uri="{FF2B5EF4-FFF2-40B4-BE49-F238E27FC236}">
                <a16:creationId xmlns:a16="http://schemas.microsoft.com/office/drawing/2014/main" id="{D5EF3846-B943-435C-AE6C-AF957246AEE8}"/>
              </a:ext>
            </a:extLst>
          </p:cNvPr>
          <p:cNvCxnSpPr>
            <a:cxnSpLocks/>
          </p:cNvCxnSpPr>
          <p:nvPr/>
        </p:nvCxnSpPr>
        <p:spPr>
          <a:xfrm rot="10800000">
            <a:off x="2820505" y="4351348"/>
            <a:ext cx="356459"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260">
            <a:extLst>
              <a:ext uri="{FF2B5EF4-FFF2-40B4-BE49-F238E27FC236}">
                <a16:creationId xmlns:a16="http://schemas.microsoft.com/office/drawing/2014/main" id="{14950C9C-C90C-475D-A0EB-FF04A5A5103D}"/>
              </a:ext>
            </a:extLst>
          </p:cNvPr>
          <p:cNvCxnSpPr>
            <a:cxnSpLocks/>
          </p:cNvCxnSpPr>
          <p:nvPr/>
        </p:nvCxnSpPr>
        <p:spPr>
          <a:xfrm rot="10800000">
            <a:off x="4452438" y="4269908"/>
            <a:ext cx="3564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線コネクタ 260">
            <a:extLst>
              <a:ext uri="{FF2B5EF4-FFF2-40B4-BE49-F238E27FC236}">
                <a16:creationId xmlns:a16="http://schemas.microsoft.com/office/drawing/2014/main" id="{A00BD650-D4F2-4289-BFF1-CA93F0FE3CD0}"/>
              </a:ext>
            </a:extLst>
          </p:cNvPr>
          <p:cNvCxnSpPr>
            <a:cxnSpLocks/>
          </p:cNvCxnSpPr>
          <p:nvPr/>
        </p:nvCxnSpPr>
        <p:spPr>
          <a:xfrm rot="10800000">
            <a:off x="4142205" y="4440555"/>
            <a:ext cx="3564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直線コネクタ 260">
            <a:extLst>
              <a:ext uri="{FF2B5EF4-FFF2-40B4-BE49-F238E27FC236}">
                <a16:creationId xmlns:a16="http://schemas.microsoft.com/office/drawing/2014/main" id="{A94A1302-C826-4F90-860D-8EBAD88D0D83}"/>
              </a:ext>
            </a:extLst>
          </p:cNvPr>
          <p:cNvCxnSpPr>
            <a:cxnSpLocks/>
          </p:cNvCxnSpPr>
          <p:nvPr/>
        </p:nvCxnSpPr>
        <p:spPr>
          <a:xfrm rot="10800000">
            <a:off x="2795841" y="4271021"/>
            <a:ext cx="3564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直線コネクタ 260">
            <a:extLst>
              <a:ext uri="{FF2B5EF4-FFF2-40B4-BE49-F238E27FC236}">
                <a16:creationId xmlns:a16="http://schemas.microsoft.com/office/drawing/2014/main" id="{4793BD93-963A-4543-A766-6642E40263B8}"/>
              </a:ext>
            </a:extLst>
          </p:cNvPr>
          <p:cNvCxnSpPr>
            <a:cxnSpLocks/>
          </p:cNvCxnSpPr>
          <p:nvPr/>
        </p:nvCxnSpPr>
        <p:spPr>
          <a:xfrm rot="10800000">
            <a:off x="2801745" y="4440557"/>
            <a:ext cx="3564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直線コネクタ 256">
            <a:extLst>
              <a:ext uri="{FF2B5EF4-FFF2-40B4-BE49-F238E27FC236}">
                <a16:creationId xmlns:a16="http://schemas.microsoft.com/office/drawing/2014/main" id="{5D2F293E-AC34-4285-93BA-DD6576AB5BDB}"/>
              </a:ext>
            </a:extLst>
          </p:cNvPr>
          <p:cNvCxnSpPr>
            <a:cxnSpLocks/>
          </p:cNvCxnSpPr>
          <p:nvPr/>
        </p:nvCxnSpPr>
        <p:spPr>
          <a:xfrm rot="10800000">
            <a:off x="4125526" y="4356645"/>
            <a:ext cx="356459"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252">
            <a:extLst>
              <a:ext uri="{FF2B5EF4-FFF2-40B4-BE49-F238E27FC236}">
                <a16:creationId xmlns:a16="http://schemas.microsoft.com/office/drawing/2014/main" id="{312A9904-F1F3-4291-AA93-8045C6B8B067}"/>
              </a:ext>
            </a:extLst>
          </p:cNvPr>
          <p:cNvCxnSpPr>
            <a:cxnSpLocks/>
          </p:cNvCxnSpPr>
          <p:nvPr/>
        </p:nvCxnSpPr>
        <p:spPr>
          <a:xfrm rot="5400000">
            <a:off x="3099556" y="4348691"/>
            <a:ext cx="1601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253">
            <a:extLst>
              <a:ext uri="{FF2B5EF4-FFF2-40B4-BE49-F238E27FC236}">
                <a16:creationId xmlns:a16="http://schemas.microsoft.com/office/drawing/2014/main" id="{6E253277-C39B-4FD2-9DF6-FDC015933FC3}"/>
              </a:ext>
            </a:extLst>
          </p:cNvPr>
          <p:cNvCxnSpPr>
            <a:cxnSpLocks/>
          </p:cNvCxnSpPr>
          <p:nvPr/>
        </p:nvCxnSpPr>
        <p:spPr>
          <a:xfrm rot="5400000">
            <a:off x="2745689" y="4349108"/>
            <a:ext cx="1601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252">
            <a:extLst>
              <a:ext uri="{FF2B5EF4-FFF2-40B4-BE49-F238E27FC236}">
                <a16:creationId xmlns:a16="http://schemas.microsoft.com/office/drawing/2014/main" id="{207C3571-894F-4744-8AFC-5DB06A24B44C}"/>
              </a:ext>
            </a:extLst>
          </p:cNvPr>
          <p:cNvCxnSpPr>
            <a:cxnSpLocks/>
          </p:cNvCxnSpPr>
          <p:nvPr/>
        </p:nvCxnSpPr>
        <p:spPr>
          <a:xfrm rot="5400000">
            <a:off x="4398668" y="4359286"/>
            <a:ext cx="1601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253">
            <a:extLst>
              <a:ext uri="{FF2B5EF4-FFF2-40B4-BE49-F238E27FC236}">
                <a16:creationId xmlns:a16="http://schemas.microsoft.com/office/drawing/2014/main" id="{44D895C9-0727-429C-9990-01821623CF0D}"/>
              </a:ext>
            </a:extLst>
          </p:cNvPr>
          <p:cNvCxnSpPr>
            <a:cxnSpLocks/>
          </p:cNvCxnSpPr>
          <p:nvPr/>
        </p:nvCxnSpPr>
        <p:spPr>
          <a:xfrm rot="5400000">
            <a:off x="4044800" y="4359702"/>
            <a:ext cx="1601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B0B53101-6205-4578-B05B-E587CBA181EC}"/>
              </a:ext>
            </a:extLst>
          </p:cNvPr>
          <p:cNvGrpSpPr/>
          <p:nvPr/>
        </p:nvGrpSpPr>
        <p:grpSpPr>
          <a:xfrm>
            <a:off x="2620239" y="3781101"/>
            <a:ext cx="188326" cy="325934"/>
            <a:chOff x="2180809" y="2095821"/>
            <a:chExt cx="75944" cy="146495"/>
          </a:xfrm>
        </p:grpSpPr>
        <p:sp>
          <p:nvSpPr>
            <p:cNvPr id="45" name="円/楕円 300">
              <a:extLst>
                <a:ext uri="{FF2B5EF4-FFF2-40B4-BE49-F238E27FC236}">
                  <a16:creationId xmlns:a16="http://schemas.microsoft.com/office/drawing/2014/main" id="{8080993D-378A-4BDB-9BAF-0953C9937416}"/>
                </a:ext>
              </a:extLst>
            </p:cNvPr>
            <p:cNvSpPr/>
            <p:nvPr/>
          </p:nvSpPr>
          <p:spPr>
            <a:xfrm>
              <a:off x="2180809" y="2161453"/>
              <a:ext cx="75944" cy="80863"/>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46" name="円/楕円 297">
              <a:extLst>
                <a:ext uri="{FF2B5EF4-FFF2-40B4-BE49-F238E27FC236}">
                  <a16:creationId xmlns:a16="http://schemas.microsoft.com/office/drawing/2014/main" id="{BA101169-1858-4086-A07F-6D1F02055B95}"/>
                </a:ext>
              </a:extLst>
            </p:cNvPr>
            <p:cNvSpPr/>
            <p:nvPr/>
          </p:nvSpPr>
          <p:spPr>
            <a:xfrm>
              <a:off x="2199391" y="2182278"/>
              <a:ext cx="37972"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47" name="円/楕円 294">
              <a:extLst>
                <a:ext uri="{FF2B5EF4-FFF2-40B4-BE49-F238E27FC236}">
                  <a16:creationId xmlns:a16="http://schemas.microsoft.com/office/drawing/2014/main" id="{FE41863F-6B01-4EA8-928B-EB058B37C499}"/>
                </a:ext>
              </a:extLst>
            </p:cNvPr>
            <p:cNvSpPr/>
            <p:nvPr/>
          </p:nvSpPr>
          <p:spPr>
            <a:xfrm>
              <a:off x="2197422" y="2095821"/>
              <a:ext cx="37972" cy="80863"/>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48" name="正方形/長方形 299">
              <a:extLst>
                <a:ext uri="{FF2B5EF4-FFF2-40B4-BE49-F238E27FC236}">
                  <a16:creationId xmlns:a16="http://schemas.microsoft.com/office/drawing/2014/main" id="{5A7BCFE1-6CBC-4854-A4AC-E2D0E9664BDD}"/>
                </a:ext>
              </a:extLst>
            </p:cNvPr>
            <p:cNvSpPr/>
            <p:nvPr/>
          </p:nvSpPr>
          <p:spPr>
            <a:xfrm>
              <a:off x="2205418" y="2141209"/>
              <a:ext cx="28332" cy="39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49" name="テキスト ボックス 519">
            <a:extLst>
              <a:ext uri="{FF2B5EF4-FFF2-40B4-BE49-F238E27FC236}">
                <a16:creationId xmlns:a16="http://schemas.microsoft.com/office/drawing/2014/main" id="{EDCC5022-0D64-4BEB-87EE-A4546F4C94D0}"/>
              </a:ext>
            </a:extLst>
          </p:cNvPr>
          <p:cNvSpPr txBox="1"/>
          <p:nvPr/>
        </p:nvSpPr>
        <p:spPr>
          <a:xfrm>
            <a:off x="4244140" y="2575852"/>
            <a:ext cx="582928" cy="400110"/>
          </a:xfrm>
          <a:prstGeom prst="rect">
            <a:avLst/>
          </a:prstGeom>
          <a:noFill/>
        </p:spPr>
        <p:txBody>
          <a:bodyPr wrap="square" rtlCol="0">
            <a:spAutoFit/>
          </a:bodyPr>
          <a:lstStyle/>
          <a:p>
            <a:pPr algn="ctr"/>
            <a:r>
              <a:rPr kumimoji="1" lang="en-US" altLang="ja-JP" sz="2000" dirty="0"/>
              <a:t>D3</a:t>
            </a:r>
          </a:p>
        </p:txBody>
      </p:sp>
      <p:cxnSp>
        <p:nvCxnSpPr>
          <p:cNvPr id="50" name="Straight Connector 49">
            <a:extLst>
              <a:ext uri="{FF2B5EF4-FFF2-40B4-BE49-F238E27FC236}">
                <a16:creationId xmlns:a16="http://schemas.microsoft.com/office/drawing/2014/main" id="{718A9DEC-4E45-4A12-8433-05B5F25B0E4C}"/>
              </a:ext>
            </a:extLst>
          </p:cNvPr>
          <p:cNvCxnSpPr>
            <a:cxnSpLocks/>
          </p:cNvCxnSpPr>
          <p:nvPr/>
        </p:nvCxnSpPr>
        <p:spPr>
          <a:xfrm>
            <a:off x="4898234" y="2689872"/>
            <a:ext cx="141720" cy="0"/>
          </a:xfrm>
          <a:prstGeom prst="line">
            <a:avLst/>
          </a:prstGeom>
        </p:spPr>
        <p:style>
          <a:lnRef idx="1">
            <a:schemeClr val="dk1"/>
          </a:lnRef>
          <a:fillRef idx="0">
            <a:schemeClr val="dk1"/>
          </a:fillRef>
          <a:effectRef idx="0">
            <a:schemeClr val="dk1"/>
          </a:effectRef>
          <a:fontRef idx="minor">
            <a:schemeClr val="tx1"/>
          </a:fontRef>
        </p:style>
      </p:cxnSp>
      <p:sp>
        <p:nvSpPr>
          <p:cNvPr id="51" name="正方形/長方形 310">
            <a:extLst>
              <a:ext uri="{FF2B5EF4-FFF2-40B4-BE49-F238E27FC236}">
                <a16:creationId xmlns:a16="http://schemas.microsoft.com/office/drawing/2014/main" id="{AB35D286-6DBA-415B-A26E-4160595F8FFD}"/>
              </a:ext>
            </a:extLst>
          </p:cNvPr>
          <p:cNvSpPr/>
          <p:nvPr/>
        </p:nvSpPr>
        <p:spPr>
          <a:xfrm>
            <a:off x="2758679" y="4814793"/>
            <a:ext cx="446364" cy="400479"/>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52" name="直線コネクタ 314">
            <a:extLst>
              <a:ext uri="{FF2B5EF4-FFF2-40B4-BE49-F238E27FC236}">
                <a16:creationId xmlns:a16="http://schemas.microsoft.com/office/drawing/2014/main" id="{6E2B2C10-22ED-4175-9007-E7644E0F4D68}"/>
              </a:ext>
            </a:extLst>
          </p:cNvPr>
          <p:cNvCxnSpPr>
            <a:cxnSpLocks/>
          </p:cNvCxnSpPr>
          <p:nvPr/>
        </p:nvCxnSpPr>
        <p:spPr>
          <a:xfrm rot="5400000">
            <a:off x="2970999" y="4923695"/>
            <a:ext cx="0" cy="1633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正方形/長方形 310">
            <a:extLst>
              <a:ext uri="{FF2B5EF4-FFF2-40B4-BE49-F238E27FC236}">
                <a16:creationId xmlns:a16="http://schemas.microsoft.com/office/drawing/2014/main" id="{94515C92-2922-49F3-994F-1F4FDEA774AA}"/>
              </a:ext>
            </a:extLst>
          </p:cNvPr>
          <p:cNvSpPr/>
          <p:nvPr/>
        </p:nvSpPr>
        <p:spPr>
          <a:xfrm>
            <a:off x="4081403" y="4800665"/>
            <a:ext cx="446364" cy="400479"/>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54" name="直線コネクタ 314">
            <a:extLst>
              <a:ext uri="{FF2B5EF4-FFF2-40B4-BE49-F238E27FC236}">
                <a16:creationId xmlns:a16="http://schemas.microsoft.com/office/drawing/2014/main" id="{D558FACB-36F8-424B-875D-B4F979FA7E81}"/>
              </a:ext>
            </a:extLst>
          </p:cNvPr>
          <p:cNvCxnSpPr>
            <a:cxnSpLocks/>
          </p:cNvCxnSpPr>
          <p:nvPr/>
        </p:nvCxnSpPr>
        <p:spPr>
          <a:xfrm rot="5400000">
            <a:off x="4293723" y="4909567"/>
            <a:ext cx="0" cy="1633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a:extLst>
              <a:ext uri="{FF2B5EF4-FFF2-40B4-BE49-F238E27FC236}">
                <a16:creationId xmlns:a16="http://schemas.microsoft.com/office/drawing/2014/main" id="{2839704D-52B6-43F0-BAB5-A89CCA89F1D4}"/>
              </a:ext>
            </a:extLst>
          </p:cNvPr>
          <p:cNvSpPr/>
          <p:nvPr/>
        </p:nvSpPr>
        <p:spPr>
          <a:xfrm>
            <a:off x="2967240" y="2638931"/>
            <a:ext cx="483199" cy="250477"/>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i="1" dirty="0"/>
          </a:p>
        </p:txBody>
      </p:sp>
      <p:sp>
        <p:nvSpPr>
          <p:cNvPr id="56" name="Oval 55">
            <a:extLst>
              <a:ext uri="{FF2B5EF4-FFF2-40B4-BE49-F238E27FC236}">
                <a16:creationId xmlns:a16="http://schemas.microsoft.com/office/drawing/2014/main" id="{DA4CDFDB-3FF1-46C7-AB1A-514077DF9D79}"/>
              </a:ext>
            </a:extLst>
          </p:cNvPr>
          <p:cNvSpPr/>
          <p:nvPr/>
        </p:nvSpPr>
        <p:spPr>
          <a:xfrm>
            <a:off x="4289964" y="2653059"/>
            <a:ext cx="483199" cy="250477"/>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cxnSp>
        <p:nvCxnSpPr>
          <p:cNvPr id="58" name="直線矢印コネクタ 88">
            <a:extLst>
              <a:ext uri="{FF2B5EF4-FFF2-40B4-BE49-F238E27FC236}">
                <a16:creationId xmlns:a16="http://schemas.microsoft.com/office/drawing/2014/main" id="{AA78F70C-C55F-40E5-B082-3993B29CBEA6}"/>
              </a:ext>
            </a:extLst>
          </p:cNvPr>
          <p:cNvCxnSpPr>
            <a:cxnSpLocks/>
          </p:cNvCxnSpPr>
          <p:nvPr/>
        </p:nvCxnSpPr>
        <p:spPr>
          <a:xfrm flipH="1">
            <a:off x="2332825" y="1926201"/>
            <a:ext cx="6096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422">
            <a:extLst>
              <a:ext uri="{FF2B5EF4-FFF2-40B4-BE49-F238E27FC236}">
                <a16:creationId xmlns:a16="http://schemas.microsoft.com/office/drawing/2014/main" id="{948CAF92-CE8B-4470-9F8E-BF70C188BDC2}"/>
              </a:ext>
            </a:extLst>
          </p:cNvPr>
          <p:cNvCxnSpPr>
            <a:cxnSpLocks/>
          </p:cNvCxnSpPr>
          <p:nvPr/>
        </p:nvCxnSpPr>
        <p:spPr>
          <a:xfrm>
            <a:off x="4093869" y="1932664"/>
            <a:ext cx="8043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221">
            <a:extLst>
              <a:ext uri="{FF2B5EF4-FFF2-40B4-BE49-F238E27FC236}">
                <a16:creationId xmlns:a16="http://schemas.microsoft.com/office/drawing/2014/main" id="{92ED07C5-1D7A-4A30-92E3-1BC85238118F}"/>
              </a:ext>
            </a:extLst>
          </p:cNvPr>
          <p:cNvSpPr txBox="1"/>
          <p:nvPr/>
        </p:nvSpPr>
        <p:spPr>
          <a:xfrm rot="5400000">
            <a:off x="-154766" y="1904812"/>
            <a:ext cx="1180843" cy="3281862"/>
          </a:xfrm>
          <a:prstGeom prst="rect">
            <a:avLst/>
          </a:prstGeom>
          <a:noFill/>
        </p:spPr>
        <p:txBody>
          <a:bodyPr wrap="square" rtlCol="0">
            <a:spAutoFit/>
          </a:bodyPr>
          <a:lstStyle/>
          <a:p>
            <a:pPr algn="ctr"/>
            <a:r>
              <a:rPr lang="en-US" altLang="ja-JP" sz="2000" dirty="0"/>
              <a:t>2000</a:t>
            </a:r>
            <a:r>
              <a:rPr kumimoji="1" lang="en-US" altLang="ja-JP" sz="2000" dirty="0"/>
              <a:t> C/C</a:t>
            </a:r>
            <a:endParaRPr kumimoji="1" lang="ja-JP" altLang="en-US" sz="2000" dirty="0"/>
          </a:p>
        </p:txBody>
      </p:sp>
      <p:cxnSp>
        <p:nvCxnSpPr>
          <p:cNvPr id="61" name="直線矢印コネクタ 88">
            <a:extLst>
              <a:ext uri="{FF2B5EF4-FFF2-40B4-BE49-F238E27FC236}">
                <a16:creationId xmlns:a16="http://schemas.microsoft.com/office/drawing/2014/main" id="{713A4B27-9C6E-4D16-B08E-A202E19E7D5E}"/>
              </a:ext>
            </a:extLst>
          </p:cNvPr>
          <p:cNvCxnSpPr>
            <a:cxnSpLocks/>
          </p:cNvCxnSpPr>
          <p:nvPr/>
        </p:nvCxnSpPr>
        <p:spPr>
          <a:xfrm flipV="1">
            <a:off x="1844362" y="2653059"/>
            <a:ext cx="5885" cy="510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422">
            <a:extLst>
              <a:ext uri="{FF2B5EF4-FFF2-40B4-BE49-F238E27FC236}">
                <a16:creationId xmlns:a16="http://schemas.microsoft.com/office/drawing/2014/main" id="{AE7EE8D6-23EA-43DB-BC62-B685A079A5D5}"/>
              </a:ext>
            </a:extLst>
          </p:cNvPr>
          <p:cNvCxnSpPr>
            <a:cxnSpLocks/>
          </p:cNvCxnSpPr>
          <p:nvPr/>
        </p:nvCxnSpPr>
        <p:spPr>
          <a:xfrm>
            <a:off x="1850561" y="3977692"/>
            <a:ext cx="0" cy="4446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6FE4E22B-FD2D-4EA2-89A7-9E2B7EFA1DB6}"/>
              </a:ext>
            </a:extLst>
          </p:cNvPr>
          <p:cNvSpPr/>
          <p:nvPr/>
        </p:nvSpPr>
        <p:spPr>
          <a:xfrm>
            <a:off x="5021532" y="2162877"/>
            <a:ext cx="113374" cy="476052"/>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cxnSp>
        <p:nvCxnSpPr>
          <p:cNvPr id="65" name="直線コネクタ 426">
            <a:extLst>
              <a:ext uri="{FF2B5EF4-FFF2-40B4-BE49-F238E27FC236}">
                <a16:creationId xmlns:a16="http://schemas.microsoft.com/office/drawing/2014/main" id="{66E3EBF3-0374-4E10-82FF-74A3EE9FD521}"/>
              </a:ext>
            </a:extLst>
          </p:cNvPr>
          <p:cNvCxnSpPr>
            <a:cxnSpLocks/>
          </p:cNvCxnSpPr>
          <p:nvPr/>
        </p:nvCxnSpPr>
        <p:spPr>
          <a:xfrm flipH="1" flipV="1">
            <a:off x="1611752" y="2660119"/>
            <a:ext cx="496099"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直線コネクタ 426">
            <a:extLst>
              <a:ext uri="{FF2B5EF4-FFF2-40B4-BE49-F238E27FC236}">
                <a16:creationId xmlns:a16="http://schemas.microsoft.com/office/drawing/2014/main" id="{CB9F50E1-CAFB-4913-A74D-AB73EEE76139}"/>
              </a:ext>
            </a:extLst>
          </p:cNvPr>
          <p:cNvCxnSpPr>
            <a:cxnSpLocks/>
          </p:cNvCxnSpPr>
          <p:nvPr/>
        </p:nvCxnSpPr>
        <p:spPr>
          <a:xfrm flipH="1" flipV="1">
            <a:off x="1595988" y="4424589"/>
            <a:ext cx="496099"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426">
            <a:extLst>
              <a:ext uri="{FF2B5EF4-FFF2-40B4-BE49-F238E27FC236}">
                <a16:creationId xmlns:a16="http://schemas.microsoft.com/office/drawing/2014/main" id="{D8F39CEF-A071-47E0-9995-81700AA70F23}"/>
              </a:ext>
            </a:extLst>
          </p:cNvPr>
          <p:cNvCxnSpPr>
            <a:cxnSpLocks/>
          </p:cNvCxnSpPr>
          <p:nvPr/>
        </p:nvCxnSpPr>
        <p:spPr>
          <a:xfrm flipH="1" flipV="1">
            <a:off x="2328054" y="1749294"/>
            <a:ext cx="8960" cy="324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426">
            <a:extLst>
              <a:ext uri="{FF2B5EF4-FFF2-40B4-BE49-F238E27FC236}">
                <a16:creationId xmlns:a16="http://schemas.microsoft.com/office/drawing/2014/main" id="{AC9A6AE2-8607-49F8-914B-BF93B178275E}"/>
              </a:ext>
            </a:extLst>
          </p:cNvPr>
          <p:cNvCxnSpPr>
            <a:cxnSpLocks/>
          </p:cNvCxnSpPr>
          <p:nvPr/>
        </p:nvCxnSpPr>
        <p:spPr>
          <a:xfrm flipH="1" flipV="1">
            <a:off x="4965630" y="1770486"/>
            <a:ext cx="8960" cy="324684"/>
          </a:xfrm>
          <a:prstGeom prst="line">
            <a:avLst/>
          </a:prstGeom>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A295CEC3-0FF9-4D48-8AD1-BC72218F9DD2}"/>
              </a:ext>
            </a:extLst>
          </p:cNvPr>
          <p:cNvSpPr txBox="1"/>
          <p:nvPr/>
        </p:nvSpPr>
        <p:spPr>
          <a:xfrm>
            <a:off x="1624121" y="203912"/>
            <a:ext cx="4087953" cy="1574964"/>
          </a:xfrm>
          <a:prstGeom prst="rect">
            <a:avLst/>
          </a:prstGeom>
          <a:noFill/>
        </p:spPr>
        <p:txBody>
          <a:bodyPr wrap="square" rtlCol="0">
            <a:spAutoFit/>
          </a:bodyPr>
          <a:lstStyle/>
          <a:p>
            <a:r>
              <a:rPr lang="en-US" sz="2000" dirty="0"/>
              <a:t>Bathroom plan</a:t>
            </a:r>
          </a:p>
        </p:txBody>
      </p:sp>
      <p:cxnSp>
        <p:nvCxnSpPr>
          <p:cNvPr id="70" name="直線コネクタ 209">
            <a:extLst>
              <a:ext uri="{FF2B5EF4-FFF2-40B4-BE49-F238E27FC236}">
                <a16:creationId xmlns:a16="http://schemas.microsoft.com/office/drawing/2014/main" id="{1DB98986-59C9-4197-A51A-E0639B8D76E5}"/>
              </a:ext>
            </a:extLst>
          </p:cNvPr>
          <p:cNvCxnSpPr>
            <a:cxnSpLocks/>
          </p:cNvCxnSpPr>
          <p:nvPr/>
        </p:nvCxnSpPr>
        <p:spPr>
          <a:xfrm flipH="1" flipV="1">
            <a:off x="5027260" y="2668938"/>
            <a:ext cx="315" cy="175291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426">
            <a:extLst>
              <a:ext uri="{FF2B5EF4-FFF2-40B4-BE49-F238E27FC236}">
                <a16:creationId xmlns:a16="http://schemas.microsoft.com/office/drawing/2014/main" id="{7DDF2442-1C9C-4392-8949-9D8627F5A418}"/>
              </a:ext>
            </a:extLst>
          </p:cNvPr>
          <p:cNvCxnSpPr>
            <a:cxnSpLocks/>
          </p:cNvCxnSpPr>
          <p:nvPr/>
        </p:nvCxnSpPr>
        <p:spPr>
          <a:xfrm flipH="1" flipV="1">
            <a:off x="4342451" y="2660119"/>
            <a:ext cx="496099"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直線コネクタ 426">
            <a:extLst>
              <a:ext uri="{FF2B5EF4-FFF2-40B4-BE49-F238E27FC236}">
                <a16:creationId xmlns:a16="http://schemas.microsoft.com/office/drawing/2014/main" id="{DDB8058F-12E4-472D-856C-76FC55EBD678}"/>
              </a:ext>
            </a:extLst>
          </p:cNvPr>
          <p:cNvCxnSpPr>
            <a:cxnSpLocks/>
          </p:cNvCxnSpPr>
          <p:nvPr/>
        </p:nvCxnSpPr>
        <p:spPr>
          <a:xfrm flipH="1" flipV="1">
            <a:off x="4326687" y="4424589"/>
            <a:ext cx="496099" cy="2"/>
          </a:xfrm>
          <a:prstGeom prst="line">
            <a:avLst/>
          </a:prstGeom>
        </p:spPr>
        <p:style>
          <a:lnRef idx="1">
            <a:schemeClr val="accent1"/>
          </a:lnRef>
          <a:fillRef idx="0">
            <a:schemeClr val="accent1"/>
          </a:fillRef>
          <a:effectRef idx="0">
            <a:schemeClr val="accent1"/>
          </a:effectRef>
          <a:fontRef idx="minor">
            <a:schemeClr val="tx1"/>
          </a:fontRef>
        </p:style>
      </p:cxnSp>
      <p:sp>
        <p:nvSpPr>
          <p:cNvPr id="73" name="円/楕円 278">
            <a:extLst>
              <a:ext uri="{FF2B5EF4-FFF2-40B4-BE49-F238E27FC236}">
                <a16:creationId xmlns:a16="http://schemas.microsoft.com/office/drawing/2014/main" id="{D57E1641-C5AB-40C4-B640-032C1A22A6DB}"/>
              </a:ext>
            </a:extLst>
          </p:cNvPr>
          <p:cNvSpPr/>
          <p:nvPr/>
        </p:nvSpPr>
        <p:spPr>
          <a:xfrm flipV="1">
            <a:off x="4498776" y="3732385"/>
            <a:ext cx="299944" cy="41718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74" name="円/楕円 281">
            <a:extLst>
              <a:ext uri="{FF2B5EF4-FFF2-40B4-BE49-F238E27FC236}">
                <a16:creationId xmlns:a16="http://schemas.microsoft.com/office/drawing/2014/main" id="{7A834BD0-58F3-4BA6-97F4-563F2E2C2D4B}"/>
              </a:ext>
            </a:extLst>
          </p:cNvPr>
          <p:cNvSpPr/>
          <p:nvPr/>
        </p:nvSpPr>
        <p:spPr>
          <a:xfrm>
            <a:off x="4596132" y="3928923"/>
            <a:ext cx="89273" cy="80096"/>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75" name="直線コネクタ 426">
            <a:extLst>
              <a:ext uri="{FF2B5EF4-FFF2-40B4-BE49-F238E27FC236}">
                <a16:creationId xmlns:a16="http://schemas.microsoft.com/office/drawing/2014/main" id="{7B5206FF-3AC8-4812-A602-8ECFF4029C3E}"/>
              </a:ext>
            </a:extLst>
          </p:cNvPr>
          <p:cNvCxnSpPr>
            <a:cxnSpLocks/>
          </p:cNvCxnSpPr>
          <p:nvPr/>
        </p:nvCxnSpPr>
        <p:spPr>
          <a:xfrm flipH="1" flipV="1">
            <a:off x="1595988" y="2142557"/>
            <a:ext cx="496099"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C342C3D4-DF8B-4CB4-A874-2AF8AF59C57D}"/>
              </a:ext>
            </a:extLst>
          </p:cNvPr>
          <p:cNvCxnSpPr>
            <a:cxnSpLocks/>
          </p:cNvCxnSpPr>
          <p:nvPr/>
        </p:nvCxnSpPr>
        <p:spPr>
          <a:xfrm>
            <a:off x="1844037" y="2162877"/>
            <a:ext cx="0" cy="5337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0FBFAF2B-9B43-470C-9FD4-DE45C5EB075C}"/>
              </a:ext>
            </a:extLst>
          </p:cNvPr>
          <p:cNvSpPr txBox="1"/>
          <p:nvPr/>
        </p:nvSpPr>
        <p:spPr>
          <a:xfrm rot="16200000">
            <a:off x="1200912" y="2174031"/>
            <a:ext cx="789521" cy="400110"/>
          </a:xfrm>
          <a:prstGeom prst="rect">
            <a:avLst/>
          </a:prstGeom>
          <a:noFill/>
        </p:spPr>
        <p:txBody>
          <a:bodyPr wrap="square" rtlCol="0">
            <a:spAutoFit/>
          </a:bodyPr>
          <a:lstStyle/>
          <a:p>
            <a:r>
              <a:rPr lang="en-US" sz="2000" dirty="0"/>
              <a:t>1000</a:t>
            </a:r>
          </a:p>
        </p:txBody>
      </p:sp>
      <p:sp>
        <p:nvSpPr>
          <p:cNvPr id="78" name="Rectangle 77">
            <a:extLst>
              <a:ext uri="{FF2B5EF4-FFF2-40B4-BE49-F238E27FC236}">
                <a16:creationId xmlns:a16="http://schemas.microsoft.com/office/drawing/2014/main" id="{D569B917-3F0F-4C88-88EE-19C03335A0EE}"/>
              </a:ext>
            </a:extLst>
          </p:cNvPr>
          <p:cNvSpPr/>
          <p:nvPr/>
        </p:nvSpPr>
        <p:spPr>
          <a:xfrm>
            <a:off x="4898234" y="2190223"/>
            <a:ext cx="282662" cy="4304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9" name="円/楕円 278">
            <a:extLst>
              <a:ext uri="{FF2B5EF4-FFF2-40B4-BE49-F238E27FC236}">
                <a16:creationId xmlns:a16="http://schemas.microsoft.com/office/drawing/2014/main" id="{29408182-A503-41BD-9784-EAD1DA8F358F}"/>
              </a:ext>
            </a:extLst>
          </p:cNvPr>
          <p:cNvSpPr/>
          <p:nvPr/>
        </p:nvSpPr>
        <p:spPr>
          <a:xfrm flipV="1">
            <a:off x="3094094" y="3737378"/>
            <a:ext cx="299944" cy="41718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0" name="円/楕円 281">
            <a:extLst>
              <a:ext uri="{FF2B5EF4-FFF2-40B4-BE49-F238E27FC236}">
                <a16:creationId xmlns:a16="http://schemas.microsoft.com/office/drawing/2014/main" id="{0F196E32-A2C1-43DB-BCDA-712684AC6646}"/>
              </a:ext>
            </a:extLst>
          </p:cNvPr>
          <p:cNvSpPr/>
          <p:nvPr/>
        </p:nvSpPr>
        <p:spPr>
          <a:xfrm>
            <a:off x="3195527" y="3930571"/>
            <a:ext cx="89273" cy="80096"/>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nvGrpSpPr>
          <p:cNvPr id="81" name="Group 80">
            <a:extLst>
              <a:ext uri="{FF2B5EF4-FFF2-40B4-BE49-F238E27FC236}">
                <a16:creationId xmlns:a16="http://schemas.microsoft.com/office/drawing/2014/main" id="{30096A91-5D47-410D-ACA0-8FC4D1FD9DA1}"/>
              </a:ext>
            </a:extLst>
          </p:cNvPr>
          <p:cNvGrpSpPr/>
          <p:nvPr/>
        </p:nvGrpSpPr>
        <p:grpSpPr>
          <a:xfrm>
            <a:off x="3961775" y="3795314"/>
            <a:ext cx="188326" cy="325934"/>
            <a:chOff x="2180809" y="2095821"/>
            <a:chExt cx="75944" cy="146495"/>
          </a:xfrm>
        </p:grpSpPr>
        <p:sp>
          <p:nvSpPr>
            <p:cNvPr id="82" name="円/楕円 300">
              <a:extLst>
                <a:ext uri="{FF2B5EF4-FFF2-40B4-BE49-F238E27FC236}">
                  <a16:creationId xmlns:a16="http://schemas.microsoft.com/office/drawing/2014/main" id="{BAD59BA8-77DA-4353-A0FD-D81E8E65792F}"/>
                </a:ext>
              </a:extLst>
            </p:cNvPr>
            <p:cNvSpPr/>
            <p:nvPr/>
          </p:nvSpPr>
          <p:spPr>
            <a:xfrm>
              <a:off x="2180809" y="2161453"/>
              <a:ext cx="75944" cy="80863"/>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3" name="円/楕円 297">
              <a:extLst>
                <a:ext uri="{FF2B5EF4-FFF2-40B4-BE49-F238E27FC236}">
                  <a16:creationId xmlns:a16="http://schemas.microsoft.com/office/drawing/2014/main" id="{56F28966-C772-4F9C-BC60-86D69676F5E1}"/>
                </a:ext>
              </a:extLst>
            </p:cNvPr>
            <p:cNvSpPr/>
            <p:nvPr/>
          </p:nvSpPr>
          <p:spPr>
            <a:xfrm>
              <a:off x="2199391" y="2182278"/>
              <a:ext cx="37972"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4" name="円/楕円 294">
              <a:extLst>
                <a:ext uri="{FF2B5EF4-FFF2-40B4-BE49-F238E27FC236}">
                  <a16:creationId xmlns:a16="http://schemas.microsoft.com/office/drawing/2014/main" id="{B25F43C2-9278-4556-9E0E-548613144AEC}"/>
                </a:ext>
              </a:extLst>
            </p:cNvPr>
            <p:cNvSpPr/>
            <p:nvPr/>
          </p:nvSpPr>
          <p:spPr>
            <a:xfrm>
              <a:off x="2197422" y="2095821"/>
              <a:ext cx="37972" cy="80863"/>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85" name="正方形/長方形 299">
              <a:extLst>
                <a:ext uri="{FF2B5EF4-FFF2-40B4-BE49-F238E27FC236}">
                  <a16:creationId xmlns:a16="http://schemas.microsoft.com/office/drawing/2014/main" id="{073F0A2D-342A-48E0-B6F8-B9F42A9FDD80}"/>
                </a:ext>
              </a:extLst>
            </p:cNvPr>
            <p:cNvSpPr/>
            <p:nvPr/>
          </p:nvSpPr>
          <p:spPr>
            <a:xfrm>
              <a:off x="2205418" y="2141209"/>
              <a:ext cx="28332" cy="39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cxnSp>
        <p:nvCxnSpPr>
          <p:cNvPr id="87" name="Straight Connector 86">
            <a:extLst>
              <a:ext uri="{FF2B5EF4-FFF2-40B4-BE49-F238E27FC236}">
                <a16:creationId xmlns:a16="http://schemas.microsoft.com/office/drawing/2014/main" id="{A7C217A5-0F7E-403E-B827-31A791C9AF06}"/>
              </a:ext>
            </a:extLst>
          </p:cNvPr>
          <p:cNvCxnSpPr>
            <a:cxnSpLocks/>
          </p:cNvCxnSpPr>
          <p:nvPr/>
        </p:nvCxnSpPr>
        <p:spPr>
          <a:xfrm flipV="1">
            <a:off x="2296561" y="2160966"/>
            <a:ext cx="0" cy="48679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8" name="Group 87">
            <a:extLst>
              <a:ext uri="{FF2B5EF4-FFF2-40B4-BE49-F238E27FC236}">
                <a16:creationId xmlns:a16="http://schemas.microsoft.com/office/drawing/2014/main" id="{9DD0E170-C37D-4B63-B550-223B986D81B6}"/>
              </a:ext>
            </a:extLst>
          </p:cNvPr>
          <p:cNvGrpSpPr/>
          <p:nvPr/>
        </p:nvGrpSpPr>
        <p:grpSpPr>
          <a:xfrm rot="10800000">
            <a:off x="4685700" y="2189182"/>
            <a:ext cx="353039" cy="511941"/>
            <a:chOff x="3016786" y="1360766"/>
            <a:chExt cx="142366" cy="230098"/>
          </a:xfrm>
        </p:grpSpPr>
        <p:grpSp>
          <p:nvGrpSpPr>
            <p:cNvPr id="89" name="Group 88">
              <a:extLst>
                <a:ext uri="{FF2B5EF4-FFF2-40B4-BE49-F238E27FC236}">
                  <a16:creationId xmlns:a16="http://schemas.microsoft.com/office/drawing/2014/main" id="{364E760B-F49E-4AAE-8848-BD44BED15F8A}"/>
                </a:ext>
              </a:extLst>
            </p:cNvPr>
            <p:cNvGrpSpPr/>
            <p:nvPr/>
          </p:nvGrpSpPr>
          <p:grpSpPr>
            <a:xfrm rot="16200000">
              <a:off x="3037703" y="1469416"/>
              <a:ext cx="103347" cy="139550"/>
              <a:chOff x="3053214" y="1409609"/>
              <a:chExt cx="252000" cy="288000"/>
            </a:xfrm>
          </p:grpSpPr>
          <p:cxnSp>
            <p:nvCxnSpPr>
              <p:cNvPr id="91" name="直線コネクタ 201">
                <a:extLst>
                  <a:ext uri="{FF2B5EF4-FFF2-40B4-BE49-F238E27FC236}">
                    <a16:creationId xmlns:a16="http://schemas.microsoft.com/office/drawing/2014/main" id="{486C47E2-6C75-44C9-9C66-3F86F25F5AE9}"/>
                  </a:ext>
                </a:extLst>
              </p:cNvPr>
              <p:cNvCxnSpPr>
                <a:cxnSpLocks/>
              </p:cNvCxnSpPr>
              <p:nvPr/>
            </p:nvCxnSpPr>
            <p:spPr>
              <a:xfrm rot="16200000" flipH="1" flipV="1">
                <a:off x="3161214" y="1553609"/>
                <a:ext cx="28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フリーフォーム 202">
                <a:extLst>
                  <a:ext uri="{FF2B5EF4-FFF2-40B4-BE49-F238E27FC236}">
                    <a16:creationId xmlns:a16="http://schemas.microsoft.com/office/drawing/2014/main" id="{BB70521F-E76D-4003-B7C2-52ADE62EFD55}"/>
                  </a:ext>
                </a:extLst>
              </p:cNvPr>
              <p:cNvSpPr/>
              <p:nvPr/>
            </p:nvSpPr>
            <p:spPr>
              <a:xfrm flipH="1" flipV="1">
                <a:off x="3053214" y="1432616"/>
                <a:ext cx="247602" cy="256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cxnSp>
          <p:nvCxnSpPr>
            <p:cNvPr id="90" name="直線コネクタ 206">
              <a:extLst>
                <a:ext uri="{FF2B5EF4-FFF2-40B4-BE49-F238E27FC236}">
                  <a16:creationId xmlns:a16="http://schemas.microsoft.com/office/drawing/2014/main" id="{998C7A43-B735-4BF2-BE42-9AEEB908D0CD}"/>
                </a:ext>
              </a:extLst>
            </p:cNvPr>
            <p:cNvCxnSpPr>
              <a:cxnSpLocks/>
            </p:cNvCxnSpPr>
            <p:nvPr/>
          </p:nvCxnSpPr>
          <p:spPr>
            <a:xfrm flipV="1">
              <a:off x="3016786" y="1360766"/>
              <a:ext cx="724" cy="1317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3" name="Group 92">
            <a:extLst>
              <a:ext uri="{FF2B5EF4-FFF2-40B4-BE49-F238E27FC236}">
                <a16:creationId xmlns:a16="http://schemas.microsoft.com/office/drawing/2014/main" id="{83CC1702-2DE1-4F7E-A9FD-3B27AEC7415F}"/>
              </a:ext>
            </a:extLst>
          </p:cNvPr>
          <p:cNvGrpSpPr/>
          <p:nvPr/>
        </p:nvGrpSpPr>
        <p:grpSpPr>
          <a:xfrm rot="16200000">
            <a:off x="2352175" y="2340086"/>
            <a:ext cx="229935" cy="346056"/>
            <a:chOff x="3053214" y="1409609"/>
            <a:chExt cx="252000" cy="288000"/>
          </a:xfrm>
        </p:grpSpPr>
        <p:cxnSp>
          <p:nvCxnSpPr>
            <p:cNvPr id="94" name="直線コネクタ 201">
              <a:extLst>
                <a:ext uri="{FF2B5EF4-FFF2-40B4-BE49-F238E27FC236}">
                  <a16:creationId xmlns:a16="http://schemas.microsoft.com/office/drawing/2014/main" id="{211C1F25-931B-4CB7-9C92-655128916419}"/>
                </a:ext>
              </a:extLst>
            </p:cNvPr>
            <p:cNvCxnSpPr>
              <a:cxnSpLocks/>
            </p:cNvCxnSpPr>
            <p:nvPr/>
          </p:nvCxnSpPr>
          <p:spPr>
            <a:xfrm rot="16200000" flipH="1" flipV="1">
              <a:off x="3161214" y="1553609"/>
              <a:ext cx="28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フリーフォーム 202">
              <a:extLst>
                <a:ext uri="{FF2B5EF4-FFF2-40B4-BE49-F238E27FC236}">
                  <a16:creationId xmlns:a16="http://schemas.microsoft.com/office/drawing/2014/main" id="{52D7D68A-F93A-41ED-8406-F22B8051E4E5}"/>
                </a:ext>
              </a:extLst>
            </p:cNvPr>
            <p:cNvSpPr/>
            <p:nvPr/>
          </p:nvSpPr>
          <p:spPr>
            <a:xfrm flipH="1" flipV="1">
              <a:off x="3053214" y="1432616"/>
              <a:ext cx="247602" cy="256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cxnSp>
        <p:nvCxnSpPr>
          <p:cNvPr id="96" name="直線コネクタ 206">
            <a:extLst>
              <a:ext uri="{FF2B5EF4-FFF2-40B4-BE49-F238E27FC236}">
                <a16:creationId xmlns:a16="http://schemas.microsoft.com/office/drawing/2014/main" id="{4F80EC23-4F05-4E7D-9719-74BF117556B4}"/>
              </a:ext>
            </a:extLst>
          </p:cNvPr>
          <p:cNvCxnSpPr>
            <a:cxnSpLocks/>
          </p:cNvCxnSpPr>
          <p:nvPr/>
        </p:nvCxnSpPr>
        <p:spPr>
          <a:xfrm flipV="1">
            <a:off x="2309867" y="2148596"/>
            <a:ext cx="1795" cy="2932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テキスト ボックス 519">
            <a:extLst>
              <a:ext uri="{FF2B5EF4-FFF2-40B4-BE49-F238E27FC236}">
                <a16:creationId xmlns:a16="http://schemas.microsoft.com/office/drawing/2014/main" id="{A7A51B15-985D-422B-A521-887A831F3678}"/>
              </a:ext>
            </a:extLst>
          </p:cNvPr>
          <p:cNvSpPr txBox="1"/>
          <p:nvPr/>
        </p:nvSpPr>
        <p:spPr>
          <a:xfrm rot="5400000">
            <a:off x="4963054" y="2150955"/>
            <a:ext cx="507182" cy="400110"/>
          </a:xfrm>
          <a:prstGeom prst="rect">
            <a:avLst/>
          </a:prstGeom>
          <a:noFill/>
        </p:spPr>
        <p:txBody>
          <a:bodyPr wrap="square" rtlCol="0">
            <a:spAutoFit/>
          </a:bodyPr>
          <a:lstStyle/>
          <a:p>
            <a:pPr algn="ctr"/>
            <a:r>
              <a:rPr kumimoji="1" lang="en-US" altLang="ja-JP" sz="2000" dirty="0"/>
              <a:t>D2</a:t>
            </a:r>
          </a:p>
        </p:txBody>
      </p:sp>
      <p:sp>
        <p:nvSpPr>
          <p:cNvPr id="101" name="Oval 100">
            <a:extLst>
              <a:ext uri="{FF2B5EF4-FFF2-40B4-BE49-F238E27FC236}">
                <a16:creationId xmlns:a16="http://schemas.microsoft.com/office/drawing/2014/main" id="{8F67DB9F-8D62-488B-AD63-D9758C33A2A4}"/>
              </a:ext>
            </a:extLst>
          </p:cNvPr>
          <p:cNvSpPr/>
          <p:nvPr/>
        </p:nvSpPr>
        <p:spPr>
          <a:xfrm rot="16200000">
            <a:off x="1899151" y="2375054"/>
            <a:ext cx="469855" cy="306337"/>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grpSp>
        <p:nvGrpSpPr>
          <p:cNvPr id="4" name="Group 3">
            <a:extLst>
              <a:ext uri="{FF2B5EF4-FFF2-40B4-BE49-F238E27FC236}">
                <a16:creationId xmlns:a16="http://schemas.microsoft.com/office/drawing/2014/main" id="{ADC561D4-F4C0-4BBB-9C95-99D41B0A90BB}"/>
              </a:ext>
            </a:extLst>
          </p:cNvPr>
          <p:cNvGrpSpPr/>
          <p:nvPr/>
        </p:nvGrpSpPr>
        <p:grpSpPr>
          <a:xfrm>
            <a:off x="1918335" y="1729524"/>
            <a:ext cx="3437385" cy="1326541"/>
            <a:chOff x="1918335" y="1729524"/>
            <a:chExt cx="3437385" cy="1326541"/>
          </a:xfrm>
        </p:grpSpPr>
        <p:sp>
          <p:nvSpPr>
            <p:cNvPr id="57" name="テキスト ボックス 221">
              <a:extLst>
                <a:ext uri="{FF2B5EF4-FFF2-40B4-BE49-F238E27FC236}">
                  <a16:creationId xmlns:a16="http://schemas.microsoft.com/office/drawing/2014/main" id="{646E7018-EA24-4057-BAE7-260F6F714F74}"/>
                </a:ext>
              </a:extLst>
            </p:cNvPr>
            <p:cNvSpPr txBox="1"/>
            <p:nvPr/>
          </p:nvSpPr>
          <p:spPr>
            <a:xfrm>
              <a:off x="2942240" y="1729524"/>
              <a:ext cx="1177762" cy="400110"/>
            </a:xfrm>
            <a:prstGeom prst="rect">
              <a:avLst/>
            </a:prstGeom>
            <a:noFill/>
          </p:spPr>
          <p:txBody>
            <a:bodyPr wrap="square" rtlCol="0">
              <a:spAutoFit/>
            </a:bodyPr>
            <a:lstStyle/>
            <a:p>
              <a:pPr algn="ctr"/>
              <a:r>
                <a:rPr lang="en-US" altLang="ja-JP" sz="2000" dirty="0"/>
                <a:t>4000</a:t>
              </a:r>
              <a:r>
                <a:rPr kumimoji="1" lang="en-US" altLang="ja-JP" sz="2000" dirty="0"/>
                <a:t> C/C</a:t>
              </a:r>
              <a:endParaRPr kumimoji="1" lang="ja-JP" altLang="en-US" sz="2000" dirty="0"/>
            </a:p>
          </p:txBody>
        </p:sp>
        <p:grpSp>
          <p:nvGrpSpPr>
            <p:cNvPr id="3" name="Group 2">
              <a:extLst>
                <a:ext uri="{FF2B5EF4-FFF2-40B4-BE49-F238E27FC236}">
                  <a16:creationId xmlns:a16="http://schemas.microsoft.com/office/drawing/2014/main" id="{0FB5D376-DD83-45EC-9D43-7F075478485F}"/>
                </a:ext>
              </a:extLst>
            </p:cNvPr>
            <p:cNvGrpSpPr/>
            <p:nvPr/>
          </p:nvGrpSpPr>
          <p:grpSpPr>
            <a:xfrm>
              <a:off x="1918335" y="1963613"/>
              <a:ext cx="3437385" cy="1092452"/>
              <a:chOff x="1918335" y="1963613"/>
              <a:chExt cx="3437385" cy="1092452"/>
            </a:xfrm>
          </p:grpSpPr>
          <p:sp>
            <p:nvSpPr>
              <p:cNvPr id="63" name="Rectangle 164">
                <a:extLst>
                  <a:ext uri="{FF2B5EF4-FFF2-40B4-BE49-F238E27FC236}">
                    <a16:creationId xmlns:a16="http://schemas.microsoft.com/office/drawing/2014/main" id="{ED41DCC2-A3FA-4530-9506-44C794A6E32F}"/>
                  </a:ext>
                </a:extLst>
              </p:cNvPr>
              <p:cNvSpPr/>
              <p:nvPr/>
            </p:nvSpPr>
            <p:spPr>
              <a:xfrm>
                <a:off x="2290656" y="2162877"/>
                <a:ext cx="2749298" cy="490182"/>
              </a:xfrm>
              <a:custGeom>
                <a:avLst/>
                <a:gdLst>
                  <a:gd name="connsiteX0" fmla="*/ 0 w 1106297"/>
                  <a:gd name="connsiteY0" fmla="*/ 0 h 220318"/>
                  <a:gd name="connsiteX1" fmla="*/ 1106297 w 1106297"/>
                  <a:gd name="connsiteY1" fmla="*/ 0 h 220318"/>
                  <a:gd name="connsiteX2" fmla="*/ 1106297 w 1106297"/>
                  <a:gd name="connsiteY2" fmla="*/ 220318 h 220318"/>
                  <a:gd name="connsiteX3" fmla="*/ 0 w 1106297"/>
                  <a:gd name="connsiteY3" fmla="*/ 220318 h 220318"/>
                  <a:gd name="connsiteX4" fmla="*/ 0 w 1106297"/>
                  <a:gd name="connsiteY4" fmla="*/ 0 h 220318"/>
                  <a:gd name="connsiteX0" fmla="*/ 2381 w 1108678"/>
                  <a:gd name="connsiteY0" fmla="*/ 0 h 220318"/>
                  <a:gd name="connsiteX1" fmla="*/ 1108678 w 1108678"/>
                  <a:gd name="connsiteY1" fmla="*/ 0 h 220318"/>
                  <a:gd name="connsiteX2" fmla="*/ 1108678 w 1108678"/>
                  <a:gd name="connsiteY2" fmla="*/ 220318 h 220318"/>
                  <a:gd name="connsiteX3" fmla="*/ 0 w 1108678"/>
                  <a:gd name="connsiteY3" fmla="*/ 220318 h 220318"/>
                  <a:gd name="connsiteX4" fmla="*/ 2381 w 1108678"/>
                  <a:gd name="connsiteY4" fmla="*/ 0 h 220318"/>
                  <a:gd name="connsiteX0" fmla="*/ 2381 w 1108678"/>
                  <a:gd name="connsiteY0" fmla="*/ 0 h 220318"/>
                  <a:gd name="connsiteX1" fmla="*/ 1108678 w 1108678"/>
                  <a:gd name="connsiteY1" fmla="*/ 0 h 220318"/>
                  <a:gd name="connsiteX2" fmla="*/ 1108678 w 1108678"/>
                  <a:gd name="connsiteY2" fmla="*/ 220318 h 220318"/>
                  <a:gd name="connsiteX3" fmla="*/ 0 w 1108678"/>
                  <a:gd name="connsiteY3" fmla="*/ 220318 h 220318"/>
                  <a:gd name="connsiteX4" fmla="*/ 2381 w 1108678"/>
                  <a:gd name="connsiteY4" fmla="*/ 0 h 220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678" h="220318">
                    <a:moveTo>
                      <a:pt x="2381" y="0"/>
                    </a:moveTo>
                    <a:lnTo>
                      <a:pt x="1108678" y="0"/>
                    </a:lnTo>
                    <a:lnTo>
                      <a:pt x="1108678" y="220318"/>
                    </a:lnTo>
                    <a:lnTo>
                      <a:pt x="0" y="220318"/>
                    </a:lnTo>
                    <a:cubicBezTo>
                      <a:pt x="3175" y="220698"/>
                      <a:pt x="1587" y="73439"/>
                      <a:pt x="2381" y="0"/>
                    </a:cubicBezTo>
                    <a:close/>
                  </a:path>
                </a:pathLst>
              </a:cu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cxnSp>
            <p:nvCxnSpPr>
              <p:cNvPr id="86" name="Straight Connector 85">
                <a:extLst>
                  <a:ext uri="{FF2B5EF4-FFF2-40B4-BE49-F238E27FC236}">
                    <a16:creationId xmlns:a16="http://schemas.microsoft.com/office/drawing/2014/main" id="{02CA3059-1D99-4D8B-825C-9CC332921EEE}"/>
                  </a:ext>
                </a:extLst>
              </p:cNvPr>
              <p:cNvCxnSpPr>
                <a:cxnSpLocks/>
              </p:cNvCxnSpPr>
              <p:nvPr/>
            </p:nvCxnSpPr>
            <p:spPr>
              <a:xfrm flipV="1">
                <a:off x="3653623" y="2162877"/>
                <a:ext cx="0" cy="4775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Oval 98">
                <a:extLst>
                  <a:ext uri="{FF2B5EF4-FFF2-40B4-BE49-F238E27FC236}">
                    <a16:creationId xmlns:a16="http://schemas.microsoft.com/office/drawing/2014/main" id="{A651DCCE-B6E0-450B-9F73-BB8025F5AFFE}"/>
                  </a:ext>
                </a:extLst>
              </p:cNvPr>
              <p:cNvSpPr/>
              <p:nvPr/>
            </p:nvSpPr>
            <p:spPr>
              <a:xfrm rot="5400000">
                <a:off x="4955242" y="2212339"/>
                <a:ext cx="507179" cy="293776"/>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sp>
            <p:nvSpPr>
              <p:cNvPr id="102" name="テキスト ボックス 519">
                <a:extLst>
                  <a:ext uri="{FF2B5EF4-FFF2-40B4-BE49-F238E27FC236}">
                    <a16:creationId xmlns:a16="http://schemas.microsoft.com/office/drawing/2014/main" id="{BA8FA238-FBF8-4DDC-99C7-DD10FA035DAF}"/>
                  </a:ext>
                </a:extLst>
              </p:cNvPr>
              <p:cNvSpPr txBox="1"/>
              <p:nvPr/>
            </p:nvSpPr>
            <p:spPr>
              <a:xfrm rot="16200000">
                <a:off x="1572164" y="2309784"/>
                <a:ext cx="1092452" cy="400110"/>
              </a:xfrm>
              <a:prstGeom prst="rect">
                <a:avLst/>
              </a:prstGeom>
              <a:noFill/>
            </p:spPr>
            <p:txBody>
              <a:bodyPr wrap="square" rtlCol="0">
                <a:spAutoFit/>
              </a:bodyPr>
              <a:lstStyle/>
              <a:p>
                <a:pPr algn="ctr"/>
                <a:r>
                  <a:rPr kumimoji="1" lang="en-US" altLang="ja-JP" sz="2000" dirty="0"/>
                  <a:t>D2</a:t>
                </a:r>
              </a:p>
            </p:txBody>
          </p:sp>
        </p:grpSp>
      </p:grpSp>
      <p:grpSp>
        <p:nvGrpSpPr>
          <p:cNvPr id="103" name="Group 102">
            <a:extLst>
              <a:ext uri="{FF2B5EF4-FFF2-40B4-BE49-F238E27FC236}">
                <a16:creationId xmlns:a16="http://schemas.microsoft.com/office/drawing/2014/main" id="{80594D52-CCF7-4D3C-8F68-FF6FFC283F6D}"/>
              </a:ext>
            </a:extLst>
          </p:cNvPr>
          <p:cNvGrpSpPr/>
          <p:nvPr/>
        </p:nvGrpSpPr>
        <p:grpSpPr>
          <a:xfrm>
            <a:off x="4244336" y="1289435"/>
            <a:ext cx="173266" cy="1225541"/>
            <a:chOff x="2712174" y="925590"/>
            <a:chExt cx="108689" cy="635425"/>
          </a:xfrm>
        </p:grpSpPr>
        <p:cxnSp>
          <p:nvCxnSpPr>
            <p:cNvPr id="104" name="直線コネクタ 442">
              <a:extLst>
                <a:ext uri="{FF2B5EF4-FFF2-40B4-BE49-F238E27FC236}">
                  <a16:creationId xmlns:a16="http://schemas.microsoft.com/office/drawing/2014/main" id="{2B12E59B-000B-4BE1-AF7A-7F99638B67E1}"/>
                </a:ext>
              </a:extLst>
            </p:cNvPr>
            <p:cNvCxnSpPr>
              <a:cxnSpLocks/>
            </p:cNvCxnSpPr>
            <p:nvPr/>
          </p:nvCxnSpPr>
          <p:spPr>
            <a:xfrm>
              <a:off x="2820863" y="925590"/>
              <a:ext cx="0" cy="635425"/>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105" name="二等辺三角形 444">
              <a:extLst>
                <a:ext uri="{FF2B5EF4-FFF2-40B4-BE49-F238E27FC236}">
                  <a16:creationId xmlns:a16="http://schemas.microsoft.com/office/drawing/2014/main" id="{E48F6257-0542-4D78-9801-DF06F4795706}"/>
                </a:ext>
              </a:extLst>
            </p:cNvPr>
            <p:cNvSpPr/>
            <p:nvPr/>
          </p:nvSpPr>
          <p:spPr>
            <a:xfrm rot="16200000">
              <a:off x="2727439" y="916585"/>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06" name="二等辺三角形 444">
              <a:extLst>
                <a:ext uri="{FF2B5EF4-FFF2-40B4-BE49-F238E27FC236}">
                  <a16:creationId xmlns:a16="http://schemas.microsoft.com/office/drawing/2014/main" id="{52BCE1DB-2136-4BD1-8A28-5BF24071E85E}"/>
                </a:ext>
              </a:extLst>
            </p:cNvPr>
            <p:cNvSpPr/>
            <p:nvPr/>
          </p:nvSpPr>
          <p:spPr>
            <a:xfrm rot="16200000">
              <a:off x="2727439" y="1471880"/>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107" name="テキスト ボックス 440">
            <a:extLst>
              <a:ext uri="{FF2B5EF4-FFF2-40B4-BE49-F238E27FC236}">
                <a16:creationId xmlns:a16="http://schemas.microsoft.com/office/drawing/2014/main" id="{20E6F9C5-B888-44F6-9F80-B4D5CFBACF65}"/>
              </a:ext>
            </a:extLst>
          </p:cNvPr>
          <p:cNvSpPr txBox="1"/>
          <p:nvPr/>
        </p:nvSpPr>
        <p:spPr>
          <a:xfrm rot="16200000">
            <a:off x="3810638" y="1137790"/>
            <a:ext cx="514958" cy="400110"/>
          </a:xfrm>
          <a:prstGeom prst="rect">
            <a:avLst/>
          </a:prstGeom>
          <a:noFill/>
        </p:spPr>
        <p:txBody>
          <a:bodyPr wrap="square" rtlCol="0">
            <a:spAutoFit/>
          </a:bodyPr>
          <a:lstStyle/>
          <a:p>
            <a:pPr algn="ctr"/>
            <a:r>
              <a:rPr kumimoji="1" lang="en-US" altLang="ja-JP" sz="2000" dirty="0"/>
              <a:t>A2</a:t>
            </a:r>
            <a:endParaRPr kumimoji="1" lang="ja-JP" altLang="en-US" sz="2000" dirty="0"/>
          </a:p>
        </p:txBody>
      </p:sp>
      <p:sp>
        <p:nvSpPr>
          <p:cNvPr id="108" name="テキスト ボックス 440">
            <a:extLst>
              <a:ext uri="{FF2B5EF4-FFF2-40B4-BE49-F238E27FC236}">
                <a16:creationId xmlns:a16="http://schemas.microsoft.com/office/drawing/2014/main" id="{989775E7-CAB4-4AD8-B98A-F4CD4E609569}"/>
              </a:ext>
            </a:extLst>
          </p:cNvPr>
          <p:cNvSpPr txBox="1"/>
          <p:nvPr/>
        </p:nvSpPr>
        <p:spPr>
          <a:xfrm rot="16200000">
            <a:off x="3839452" y="2216843"/>
            <a:ext cx="490183" cy="400110"/>
          </a:xfrm>
          <a:prstGeom prst="rect">
            <a:avLst/>
          </a:prstGeom>
          <a:noFill/>
        </p:spPr>
        <p:txBody>
          <a:bodyPr wrap="square" rtlCol="0">
            <a:spAutoFit/>
          </a:bodyPr>
          <a:lstStyle/>
          <a:p>
            <a:pPr algn="ctr"/>
            <a:r>
              <a:rPr kumimoji="1" lang="en-US" altLang="ja-JP" sz="2000" dirty="0"/>
              <a:t>A2</a:t>
            </a:r>
            <a:endParaRPr kumimoji="1" lang="ja-JP" altLang="en-US" sz="2000" dirty="0"/>
          </a:p>
        </p:txBody>
      </p:sp>
      <p:graphicFrame>
        <p:nvGraphicFramePr>
          <p:cNvPr id="110" name="表 570">
            <a:extLst>
              <a:ext uri="{FF2B5EF4-FFF2-40B4-BE49-F238E27FC236}">
                <a16:creationId xmlns:a16="http://schemas.microsoft.com/office/drawing/2014/main" id="{7CF44E62-6D1C-43CE-AAFE-795CA4AEBAA2}"/>
              </a:ext>
            </a:extLst>
          </p:cNvPr>
          <p:cNvGraphicFramePr>
            <a:graphicFrameLocks noGrp="1"/>
          </p:cNvGraphicFramePr>
          <p:nvPr/>
        </p:nvGraphicFramePr>
        <p:xfrm>
          <a:off x="7204386" y="1818268"/>
          <a:ext cx="3474900" cy="2621113"/>
        </p:xfrm>
        <a:graphic>
          <a:graphicData uri="http://schemas.openxmlformats.org/drawingml/2006/table">
            <a:tbl>
              <a:tblPr firstRow="1" bandRow="1">
                <a:tableStyleId>{5940675A-B579-460E-94D1-54222C63F5DA}</a:tableStyleId>
              </a:tblPr>
              <a:tblGrid>
                <a:gridCol w="643765">
                  <a:extLst>
                    <a:ext uri="{9D8B030D-6E8A-4147-A177-3AD203B41FA5}">
                      <a16:colId xmlns:a16="http://schemas.microsoft.com/office/drawing/2014/main" val="20000"/>
                    </a:ext>
                  </a:extLst>
                </a:gridCol>
                <a:gridCol w="701683">
                  <a:extLst>
                    <a:ext uri="{9D8B030D-6E8A-4147-A177-3AD203B41FA5}">
                      <a16:colId xmlns:a16="http://schemas.microsoft.com/office/drawing/2014/main" val="20001"/>
                    </a:ext>
                  </a:extLst>
                </a:gridCol>
                <a:gridCol w="1494897">
                  <a:extLst>
                    <a:ext uri="{9D8B030D-6E8A-4147-A177-3AD203B41FA5}">
                      <a16:colId xmlns:a16="http://schemas.microsoft.com/office/drawing/2014/main" val="20002"/>
                    </a:ext>
                  </a:extLst>
                </a:gridCol>
                <a:gridCol w="634555">
                  <a:extLst>
                    <a:ext uri="{9D8B030D-6E8A-4147-A177-3AD203B41FA5}">
                      <a16:colId xmlns:a16="http://schemas.microsoft.com/office/drawing/2014/main" val="20003"/>
                    </a:ext>
                  </a:extLst>
                </a:gridCol>
              </a:tblGrid>
              <a:tr h="325795">
                <a:tc>
                  <a:txBody>
                    <a:bodyPr/>
                    <a:lstStyle/>
                    <a:p>
                      <a:r>
                        <a:rPr kumimoji="1" lang="en-US" altLang="ja-JP" sz="1000" dirty="0"/>
                        <a:t>Legend</a:t>
                      </a:r>
                      <a:endParaRPr kumimoji="1" lang="ja-JP" altLang="en-US" sz="1000" dirty="0"/>
                    </a:p>
                  </a:txBody>
                  <a:tcPr/>
                </a:tc>
                <a:tc gridSpan="2">
                  <a:txBody>
                    <a:bodyPr/>
                    <a:lstStyle/>
                    <a:p>
                      <a:r>
                        <a:rPr kumimoji="1" lang="en-US" altLang="ja-JP" sz="1000" dirty="0"/>
                        <a:t>Description</a:t>
                      </a:r>
                      <a:endParaRPr kumimoji="1" lang="ja-JP" altLang="en-US" sz="1000" dirty="0"/>
                    </a:p>
                  </a:txBody>
                  <a:tcPr/>
                </a:tc>
                <a:tc hMerge="1">
                  <a:txBody>
                    <a:bodyPr/>
                    <a:lstStyle/>
                    <a:p>
                      <a:endParaRPr kumimoji="1" lang="ja-JP" altLang="en-US"/>
                    </a:p>
                  </a:txBody>
                  <a:tcPr/>
                </a:tc>
                <a:tc>
                  <a:txBody>
                    <a:bodyPr/>
                    <a:lstStyle/>
                    <a:p>
                      <a:pPr algn="ctr"/>
                      <a:r>
                        <a:rPr kumimoji="1" lang="en-US" altLang="ja-JP" sz="1000" dirty="0"/>
                        <a:t>No.</a:t>
                      </a:r>
                      <a:endParaRPr kumimoji="1" lang="ja-JP" altLang="en-US" sz="1000" dirty="0"/>
                    </a:p>
                  </a:txBody>
                  <a:tcPr/>
                </a:tc>
                <a:extLst>
                  <a:ext uri="{0D108BD9-81ED-4DB2-BD59-A6C34878D82A}">
                    <a16:rowId xmlns:a16="http://schemas.microsoft.com/office/drawing/2014/main" val="10000"/>
                  </a:ext>
                </a:extLst>
              </a:tr>
              <a:tr h="289325">
                <a:tc gridSpan="4">
                  <a:txBody>
                    <a:bodyPr/>
                    <a:lstStyle/>
                    <a:p>
                      <a:endParaRPr kumimoji="1" lang="ja-JP" altLang="en-US" sz="1000" dirty="0"/>
                    </a:p>
                  </a:txBody>
                  <a:tcPr>
                    <a:solidFill>
                      <a:schemeClr val="bg1"/>
                    </a:solidFill>
                  </a:tcPr>
                </a:tc>
                <a:tc hMerge="1">
                  <a:txBody>
                    <a:bodyPr/>
                    <a:lstStyle/>
                    <a:p>
                      <a:endParaRPr kumimoji="1" lang="ja-JP" altLang="en-US" sz="1000" dirty="0"/>
                    </a:p>
                  </a:txBody>
                  <a:tcPr>
                    <a:solidFill>
                      <a:schemeClr val="bg1"/>
                    </a:solidFill>
                  </a:tcPr>
                </a:tc>
                <a:tc hMerge="1">
                  <a:txBody>
                    <a:bodyPr/>
                    <a:lstStyle/>
                    <a:p>
                      <a:endParaRPr kumimoji="1" lang="ja-JP" altLang="en-US"/>
                    </a:p>
                  </a:txBody>
                  <a:tcPr/>
                </a:tc>
                <a:tc hMerge="1">
                  <a:txBody>
                    <a:bodyPr/>
                    <a:lstStyle/>
                    <a:p>
                      <a:pPr algn="ctr"/>
                      <a:endParaRPr kumimoji="1" lang="ja-JP" altLang="en-US" sz="1000" dirty="0"/>
                    </a:p>
                  </a:txBody>
                  <a:tcPr>
                    <a:solidFill>
                      <a:schemeClr val="bg1"/>
                    </a:solidFill>
                  </a:tcPr>
                </a:tc>
                <a:extLst>
                  <a:ext uri="{0D108BD9-81ED-4DB2-BD59-A6C34878D82A}">
                    <a16:rowId xmlns:a16="http://schemas.microsoft.com/office/drawing/2014/main" val="10001"/>
                  </a:ext>
                </a:extLst>
              </a:tr>
              <a:tr h="289325">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900x2000</a:t>
                      </a:r>
                      <a:endParaRPr kumimoji="1" lang="ja-JP" altLang="en-US" sz="1000" dirty="0"/>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Lockable</a:t>
                      </a:r>
                      <a:r>
                        <a:rPr kumimoji="1" lang="en-US" altLang="ja-JP" sz="1000" baseline="0" dirty="0"/>
                        <a:t> from both sides, 400w x200h vent hole with fins</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endParaRPr kumimoji="1" lang="ja-JP" altLang="en-US" sz="1000" dirty="0"/>
                    </a:p>
                  </a:txBody>
                  <a:tcPr/>
                </a:tc>
                <a:extLst>
                  <a:ext uri="{0D108BD9-81ED-4DB2-BD59-A6C34878D82A}">
                    <a16:rowId xmlns:a16="http://schemas.microsoft.com/office/drawing/2014/main" val="10002"/>
                  </a:ext>
                </a:extLst>
              </a:tr>
              <a:tr h="361656">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800x2000</a:t>
                      </a:r>
                      <a:endParaRPr kumimoji="1" lang="ja-JP" altLang="en-US" sz="1000"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endParaRPr kumimoji="1" lang="ja-JP" altLang="en-US" sz="1000" dirty="0"/>
                    </a:p>
                  </a:txBody>
                  <a:tcPr/>
                </a:tc>
                <a:extLst>
                  <a:ext uri="{0D108BD9-81ED-4DB2-BD59-A6C34878D82A}">
                    <a16:rowId xmlns:a16="http://schemas.microsoft.com/office/drawing/2014/main" val="10003"/>
                  </a:ext>
                </a:extLst>
              </a:tr>
              <a:tr h="470153">
                <a:tc>
                  <a:txBody>
                    <a:bodyPr/>
                    <a:lstStyle/>
                    <a:p>
                      <a:endParaRPr kumimoji="1" lang="ja-JP" altLang="en-US" sz="10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800x1000 </a:t>
                      </a:r>
                      <a:r>
                        <a:rPr kumimoji="1" lang="en-US" altLang="ja-JP" sz="1000" dirty="0">
                          <a:solidFill>
                            <a:srgbClr val="FF0000"/>
                          </a:solidFill>
                        </a:rPr>
                        <a:t>2 piece, 1 outside open, latch, burglar bar inside, </a:t>
                      </a:r>
                      <a:endParaRPr kumimoji="1" lang="ja-JP" altLang="en-US" sz="1000" dirty="0">
                        <a:solidFill>
                          <a:srgbClr val="FF0000"/>
                        </a:solidFill>
                      </a:endParaRP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p>
                  </a:txBody>
                  <a:tcPr/>
                </a:tc>
                <a:extLst>
                  <a:ext uri="{0D108BD9-81ED-4DB2-BD59-A6C34878D82A}">
                    <a16:rowId xmlns:a16="http://schemas.microsoft.com/office/drawing/2014/main" val="10004"/>
                  </a:ext>
                </a:extLst>
              </a:tr>
              <a:tr h="294953">
                <a:tc>
                  <a:txBody>
                    <a:bodyPr/>
                    <a:lstStyle/>
                    <a:p>
                      <a:endParaRPr kumimoji="1" lang="ja-JP" altLang="en-US" sz="1000" dirty="0"/>
                    </a:p>
                  </a:txBody>
                  <a:tcPr/>
                </a:tc>
                <a:tc gridSpan="2">
                  <a:txBody>
                    <a:bodyPr/>
                    <a:lstStyle/>
                    <a:p>
                      <a:r>
                        <a:rPr kumimoji="1" lang="en-US" altLang="ja-JP" sz="1000" dirty="0"/>
                        <a:t>400x300 Ventilation with fixed fins</a:t>
                      </a:r>
                      <a:endParaRPr kumimoji="1" lang="ja-JP" altLang="en-US" sz="1000" dirty="0"/>
                    </a:p>
                  </a:txBody>
                  <a:tcPr/>
                </a:tc>
                <a:tc hMerge="1">
                  <a:txBody>
                    <a:bodyPr/>
                    <a:lstStyle/>
                    <a:p>
                      <a:endParaRPr kumimoji="1" lang="ja-JP" altLang="en-US"/>
                    </a:p>
                  </a:txBody>
                  <a:tcPr/>
                </a:tc>
                <a:tc>
                  <a:txBody>
                    <a:bodyPr/>
                    <a:lstStyle/>
                    <a:p>
                      <a:pPr algn="ctr"/>
                      <a:r>
                        <a:rPr kumimoji="1" lang="en-US" altLang="ja-JP" sz="1000" dirty="0"/>
                        <a:t>2</a:t>
                      </a:r>
                      <a:endParaRPr kumimoji="1" lang="ja-JP" altLang="en-US" sz="1000" dirty="0"/>
                    </a:p>
                  </a:txBody>
                  <a:tcPr/>
                </a:tc>
                <a:extLst>
                  <a:ext uri="{0D108BD9-81ED-4DB2-BD59-A6C34878D82A}">
                    <a16:rowId xmlns:a16="http://schemas.microsoft.com/office/drawing/2014/main" val="10005"/>
                  </a:ext>
                </a:extLst>
              </a:tr>
              <a:tr h="294953">
                <a:tc>
                  <a:txBody>
                    <a:bodyPr/>
                    <a:lstStyle/>
                    <a:p>
                      <a:endParaRPr kumimoji="1" lang="ja-JP" altLang="en-US" sz="10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Stool</a:t>
                      </a:r>
                      <a:r>
                        <a:rPr kumimoji="1" lang="en-US" altLang="ja-JP" sz="1000" baseline="0" dirty="0"/>
                        <a:t> bowl, 4in PVC pipe 1400</a:t>
                      </a:r>
                      <a:endParaRPr kumimoji="1" lang="ja-JP" altLang="en-US" sz="1000"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endParaRPr kumimoji="1" lang="ja-JP" altLang="en-US" sz="1000" dirty="0"/>
                    </a:p>
                  </a:txBody>
                  <a:tcPr/>
                </a:tc>
                <a:extLst>
                  <a:ext uri="{0D108BD9-81ED-4DB2-BD59-A6C34878D82A}">
                    <a16:rowId xmlns:a16="http://schemas.microsoft.com/office/drawing/2014/main" val="10006"/>
                  </a:ext>
                </a:extLst>
              </a:tr>
              <a:tr h="294953">
                <a:tc>
                  <a:txBody>
                    <a:bodyPr/>
                    <a:lstStyle/>
                    <a:p>
                      <a:endParaRPr kumimoji="1" lang="ja-JP" altLang="en-US" sz="100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Crouching seat, 4in PVC</a:t>
                      </a:r>
                      <a:r>
                        <a:rPr kumimoji="1" lang="en-US" altLang="ja-JP" sz="1000" baseline="0" dirty="0"/>
                        <a:t> pipe 1400</a:t>
                      </a:r>
                      <a:endParaRPr kumimoji="1" lang="ja-JP" altLang="en-US" sz="1000"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endParaRPr kumimoji="1" lang="ja-JP" altLang="en-US" sz="1000" dirty="0"/>
                    </a:p>
                  </a:txBody>
                  <a:tcPr/>
                </a:tc>
                <a:extLst>
                  <a:ext uri="{0D108BD9-81ED-4DB2-BD59-A6C34878D82A}">
                    <a16:rowId xmlns:a16="http://schemas.microsoft.com/office/drawing/2014/main" val="10007"/>
                  </a:ext>
                </a:extLst>
              </a:tr>
            </a:tbl>
          </a:graphicData>
        </a:graphic>
      </p:graphicFrame>
      <p:grpSp>
        <p:nvGrpSpPr>
          <p:cNvPr id="111" name="グループ化 13">
            <a:extLst>
              <a:ext uri="{FF2B5EF4-FFF2-40B4-BE49-F238E27FC236}">
                <a16:creationId xmlns:a16="http://schemas.microsoft.com/office/drawing/2014/main" id="{4D6F44E8-9E0F-4880-918D-5C9A4AE3CFD5}"/>
              </a:ext>
            </a:extLst>
          </p:cNvPr>
          <p:cNvGrpSpPr/>
          <p:nvPr/>
        </p:nvGrpSpPr>
        <p:grpSpPr>
          <a:xfrm>
            <a:off x="7292132" y="2402708"/>
            <a:ext cx="367171" cy="2014900"/>
            <a:chOff x="6793846" y="1660595"/>
            <a:chExt cx="367171" cy="1633633"/>
          </a:xfrm>
        </p:grpSpPr>
        <p:grpSp>
          <p:nvGrpSpPr>
            <p:cNvPr id="112" name="グループ化 574">
              <a:extLst>
                <a:ext uri="{FF2B5EF4-FFF2-40B4-BE49-F238E27FC236}">
                  <a16:creationId xmlns:a16="http://schemas.microsoft.com/office/drawing/2014/main" id="{502B13B5-46AA-4B41-82D1-75DE8CE51947}"/>
                </a:ext>
              </a:extLst>
            </p:cNvPr>
            <p:cNvGrpSpPr/>
            <p:nvPr/>
          </p:nvGrpSpPr>
          <p:grpSpPr>
            <a:xfrm>
              <a:off x="6796755" y="1660595"/>
              <a:ext cx="361353" cy="246221"/>
              <a:chOff x="4180713" y="4794596"/>
              <a:chExt cx="361353" cy="246221"/>
            </a:xfrm>
          </p:grpSpPr>
          <p:sp>
            <p:nvSpPr>
              <p:cNvPr id="135" name="円/楕円 575">
                <a:extLst>
                  <a:ext uri="{FF2B5EF4-FFF2-40B4-BE49-F238E27FC236}">
                    <a16:creationId xmlns:a16="http://schemas.microsoft.com/office/drawing/2014/main" id="{4DDC9788-8125-459F-B009-C73FF5FE2929}"/>
                  </a:ext>
                </a:extLst>
              </p:cNvPr>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36" name="テキスト ボックス 576">
                <a:extLst>
                  <a:ext uri="{FF2B5EF4-FFF2-40B4-BE49-F238E27FC236}">
                    <a16:creationId xmlns:a16="http://schemas.microsoft.com/office/drawing/2014/main" id="{1EFD58D0-B72E-404B-8019-3190424DE63F}"/>
                  </a:ext>
                </a:extLst>
              </p:cNvPr>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D2</a:t>
                </a:r>
              </a:p>
            </p:txBody>
          </p:sp>
        </p:grpSp>
        <p:grpSp>
          <p:nvGrpSpPr>
            <p:cNvPr id="113" name="グループ化 577">
              <a:extLst>
                <a:ext uri="{FF2B5EF4-FFF2-40B4-BE49-F238E27FC236}">
                  <a16:creationId xmlns:a16="http://schemas.microsoft.com/office/drawing/2014/main" id="{95E6E950-1716-49BC-8054-17C657D3A891}"/>
                </a:ext>
              </a:extLst>
            </p:cNvPr>
            <p:cNvGrpSpPr/>
            <p:nvPr/>
          </p:nvGrpSpPr>
          <p:grpSpPr>
            <a:xfrm>
              <a:off x="6793846" y="2285907"/>
              <a:ext cx="367171" cy="246221"/>
              <a:chOff x="4802551" y="1601579"/>
              <a:chExt cx="367171" cy="246221"/>
            </a:xfrm>
          </p:grpSpPr>
          <p:sp>
            <p:nvSpPr>
              <p:cNvPr id="133" name="円/楕円 578">
                <a:extLst>
                  <a:ext uri="{FF2B5EF4-FFF2-40B4-BE49-F238E27FC236}">
                    <a16:creationId xmlns:a16="http://schemas.microsoft.com/office/drawing/2014/main" id="{43F9B793-22F6-47FB-9857-E59F61C570D2}"/>
                  </a:ext>
                </a:extLst>
              </p:cNvPr>
              <p:cNvSpPr>
                <a:spLocks noChangeAspect="1"/>
              </p:cNvSpPr>
              <p:nvPr/>
            </p:nvSpPr>
            <p:spPr>
              <a:xfrm>
                <a:off x="4864522" y="1638249"/>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34" name="テキスト ボックス 579">
                <a:extLst>
                  <a:ext uri="{FF2B5EF4-FFF2-40B4-BE49-F238E27FC236}">
                    <a16:creationId xmlns:a16="http://schemas.microsoft.com/office/drawing/2014/main" id="{4661B37C-35F1-4A3D-AE64-5888AE1CDA18}"/>
                  </a:ext>
                </a:extLst>
              </p:cNvPr>
              <p:cNvSpPr txBox="1"/>
              <p:nvPr/>
            </p:nvSpPr>
            <p:spPr>
              <a:xfrm>
                <a:off x="4802551" y="1601579"/>
                <a:ext cx="367171" cy="246221"/>
              </a:xfrm>
              <a:prstGeom prst="rect">
                <a:avLst/>
              </a:prstGeom>
              <a:noFill/>
            </p:spPr>
            <p:txBody>
              <a:bodyPr wrap="square" rtlCol="0">
                <a:spAutoFit/>
              </a:bodyPr>
              <a:lstStyle/>
              <a:p>
                <a:pPr algn="ctr"/>
                <a:r>
                  <a:rPr lang="en-US" altLang="ja-JP" sz="1000" dirty="0"/>
                  <a:t>W1</a:t>
                </a:r>
                <a:endParaRPr kumimoji="1" lang="en-US" altLang="ja-JP" sz="1000" dirty="0"/>
              </a:p>
            </p:txBody>
          </p:sp>
        </p:grpSp>
        <p:grpSp>
          <p:nvGrpSpPr>
            <p:cNvPr id="114" name="グループ化 580">
              <a:extLst>
                <a:ext uri="{FF2B5EF4-FFF2-40B4-BE49-F238E27FC236}">
                  <a16:creationId xmlns:a16="http://schemas.microsoft.com/office/drawing/2014/main" id="{96CF07FA-34D6-4C95-9009-85580927E9BD}"/>
                </a:ext>
              </a:extLst>
            </p:cNvPr>
            <p:cNvGrpSpPr/>
            <p:nvPr/>
          </p:nvGrpSpPr>
          <p:grpSpPr>
            <a:xfrm>
              <a:off x="6793846" y="2610954"/>
              <a:ext cx="367171" cy="246221"/>
              <a:chOff x="4837172" y="2051825"/>
              <a:chExt cx="367171" cy="246221"/>
            </a:xfrm>
          </p:grpSpPr>
          <p:sp>
            <p:nvSpPr>
              <p:cNvPr id="131" name="円/楕円 581">
                <a:extLst>
                  <a:ext uri="{FF2B5EF4-FFF2-40B4-BE49-F238E27FC236}">
                    <a16:creationId xmlns:a16="http://schemas.microsoft.com/office/drawing/2014/main" id="{AD65D010-4853-499F-B53A-DC856C7EB1A0}"/>
                  </a:ext>
                </a:extLst>
              </p:cNvPr>
              <p:cNvSpPr>
                <a:spLocks noChangeAspect="1"/>
              </p:cNvSpPr>
              <p:nvPr/>
            </p:nvSpPr>
            <p:spPr>
              <a:xfrm>
                <a:off x="4901144" y="2089468"/>
                <a:ext cx="235112" cy="164968"/>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32" name="テキスト ボックス 582">
                <a:extLst>
                  <a:ext uri="{FF2B5EF4-FFF2-40B4-BE49-F238E27FC236}">
                    <a16:creationId xmlns:a16="http://schemas.microsoft.com/office/drawing/2014/main" id="{FCEEB959-8FDA-455A-92C9-334CE380F095}"/>
                  </a:ext>
                </a:extLst>
              </p:cNvPr>
              <p:cNvSpPr txBox="1"/>
              <p:nvPr/>
            </p:nvSpPr>
            <p:spPr>
              <a:xfrm>
                <a:off x="4837172" y="2051825"/>
                <a:ext cx="367171" cy="246221"/>
              </a:xfrm>
              <a:prstGeom prst="rect">
                <a:avLst/>
              </a:prstGeom>
              <a:noFill/>
            </p:spPr>
            <p:txBody>
              <a:bodyPr wrap="square" rtlCol="0">
                <a:spAutoFit/>
              </a:bodyPr>
              <a:lstStyle/>
              <a:p>
                <a:pPr algn="ctr"/>
                <a:r>
                  <a:rPr lang="en-US" altLang="ja-JP" sz="1000" dirty="0"/>
                  <a:t>W2</a:t>
                </a:r>
                <a:endParaRPr kumimoji="1" lang="en-US" altLang="ja-JP" sz="1000" dirty="0"/>
              </a:p>
            </p:txBody>
          </p:sp>
        </p:grpSp>
        <p:grpSp>
          <p:nvGrpSpPr>
            <p:cNvPr id="115" name="グループ化 583">
              <a:extLst>
                <a:ext uri="{FF2B5EF4-FFF2-40B4-BE49-F238E27FC236}">
                  <a16:creationId xmlns:a16="http://schemas.microsoft.com/office/drawing/2014/main" id="{888642A3-4739-418F-94D2-3C5E22FB2DB7}"/>
                </a:ext>
              </a:extLst>
            </p:cNvPr>
            <p:cNvGrpSpPr/>
            <p:nvPr/>
          </p:nvGrpSpPr>
          <p:grpSpPr>
            <a:xfrm>
              <a:off x="6796755" y="1925425"/>
              <a:ext cx="361353" cy="246221"/>
              <a:chOff x="4180713" y="4794596"/>
              <a:chExt cx="361353" cy="246221"/>
            </a:xfrm>
          </p:grpSpPr>
          <p:sp>
            <p:nvSpPr>
              <p:cNvPr id="129" name="円/楕円 584">
                <a:extLst>
                  <a:ext uri="{FF2B5EF4-FFF2-40B4-BE49-F238E27FC236}">
                    <a16:creationId xmlns:a16="http://schemas.microsoft.com/office/drawing/2014/main" id="{72C6CF2B-9880-473E-8625-4619059DECCC}"/>
                  </a:ext>
                </a:extLst>
              </p:cNvPr>
              <p:cNvSpPr>
                <a:spLocks noChangeAspect="1"/>
              </p:cNvSpPr>
              <p:nvPr/>
            </p:nvSpPr>
            <p:spPr>
              <a:xfrm>
                <a:off x="4246560" y="4842592"/>
                <a:ext cx="214535" cy="15053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30" name="テキスト ボックス 585">
                <a:extLst>
                  <a:ext uri="{FF2B5EF4-FFF2-40B4-BE49-F238E27FC236}">
                    <a16:creationId xmlns:a16="http://schemas.microsoft.com/office/drawing/2014/main" id="{A6476257-DBE5-46A7-8AFC-CFF8BF4B77D7}"/>
                  </a:ext>
                </a:extLst>
              </p:cNvPr>
              <p:cNvSpPr txBox="1"/>
              <p:nvPr/>
            </p:nvSpPr>
            <p:spPr>
              <a:xfrm>
                <a:off x="4180713" y="4794596"/>
                <a:ext cx="361353" cy="246221"/>
              </a:xfrm>
              <a:prstGeom prst="rect">
                <a:avLst/>
              </a:prstGeom>
              <a:noFill/>
            </p:spPr>
            <p:txBody>
              <a:bodyPr wrap="square" rtlCol="0">
                <a:spAutoFit/>
              </a:bodyPr>
              <a:lstStyle/>
              <a:p>
                <a:pPr algn="ctr"/>
                <a:r>
                  <a:rPr kumimoji="1" lang="en-US" altLang="ja-JP" sz="1000" dirty="0"/>
                  <a:t>D3</a:t>
                </a:r>
              </a:p>
            </p:txBody>
          </p:sp>
        </p:grpSp>
        <p:grpSp>
          <p:nvGrpSpPr>
            <p:cNvPr id="116" name="グループ化 588">
              <a:extLst>
                <a:ext uri="{FF2B5EF4-FFF2-40B4-BE49-F238E27FC236}">
                  <a16:creationId xmlns:a16="http://schemas.microsoft.com/office/drawing/2014/main" id="{CD9393AA-1EDF-44D0-A309-13D6E6D2C500}"/>
                </a:ext>
              </a:extLst>
            </p:cNvPr>
            <p:cNvGrpSpPr/>
            <p:nvPr/>
          </p:nvGrpSpPr>
          <p:grpSpPr>
            <a:xfrm>
              <a:off x="6957167" y="3150228"/>
              <a:ext cx="75944" cy="144000"/>
              <a:chOff x="8064859" y="4310077"/>
              <a:chExt cx="72000" cy="144000"/>
            </a:xfrm>
          </p:grpSpPr>
          <p:grpSp>
            <p:nvGrpSpPr>
              <p:cNvPr id="123" name="グループ化 589">
                <a:extLst>
                  <a:ext uri="{FF2B5EF4-FFF2-40B4-BE49-F238E27FC236}">
                    <a16:creationId xmlns:a16="http://schemas.microsoft.com/office/drawing/2014/main" id="{174F267D-4B26-4225-B126-F9E5C714D944}"/>
                  </a:ext>
                </a:extLst>
              </p:cNvPr>
              <p:cNvGrpSpPr/>
              <p:nvPr/>
            </p:nvGrpSpPr>
            <p:grpSpPr>
              <a:xfrm>
                <a:off x="8064859" y="4310077"/>
                <a:ext cx="72000" cy="144000"/>
                <a:chOff x="8064859" y="4310077"/>
                <a:chExt cx="144000" cy="263430"/>
              </a:xfrm>
            </p:grpSpPr>
            <p:grpSp>
              <p:nvGrpSpPr>
                <p:cNvPr id="125" name="グループ化 591">
                  <a:extLst>
                    <a:ext uri="{FF2B5EF4-FFF2-40B4-BE49-F238E27FC236}">
                      <a16:creationId xmlns:a16="http://schemas.microsoft.com/office/drawing/2014/main" id="{0A19DAF7-B508-46E1-875B-CA0F9E2E242B}"/>
                    </a:ext>
                  </a:extLst>
                </p:cNvPr>
                <p:cNvGrpSpPr/>
                <p:nvPr/>
              </p:nvGrpSpPr>
              <p:grpSpPr>
                <a:xfrm>
                  <a:off x="8064859" y="4310077"/>
                  <a:ext cx="144000" cy="263430"/>
                  <a:chOff x="8064859" y="4309990"/>
                  <a:chExt cx="72000" cy="128217"/>
                </a:xfrm>
              </p:grpSpPr>
              <p:sp>
                <p:nvSpPr>
                  <p:cNvPr id="127" name="円/楕円 593">
                    <a:extLst>
                      <a:ext uri="{FF2B5EF4-FFF2-40B4-BE49-F238E27FC236}">
                        <a16:creationId xmlns:a16="http://schemas.microsoft.com/office/drawing/2014/main" id="{52E409A0-9FBA-4E32-B3F2-172CB9639887}"/>
                      </a:ext>
                    </a:extLst>
                  </p:cNvPr>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円/楕円 594">
                    <a:extLst>
                      <a:ext uri="{FF2B5EF4-FFF2-40B4-BE49-F238E27FC236}">
                        <a16:creationId xmlns:a16="http://schemas.microsoft.com/office/drawing/2014/main" id="{D8167DA1-739C-4A5D-915A-8F1E2CD96B1B}"/>
                      </a:ext>
                    </a:extLst>
                  </p:cNvPr>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6" name="正方形/長方形 592">
                  <a:extLst>
                    <a:ext uri="{FF2B5EF4-FFF2-40B4-BE49-F238E27FC236}">
                      <a16:creationId xmlns:a16="http://schemas.microsoft.com/office/drawing/2014/main" id="{42A03F11-B773-499C-B5B4-6CE473DD29ED}"/>
                    </a:ext>
                  </a:extLst>
                </p:cNvPr>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4" name="円/楕円 590">
                <a:extLst>
                  <a:ext uri="{FF2B5EF4-FFF2-40B4-BE49-F238E27FC236}">
                    <a16:creationId xmlns:a16="http://schemas.microsoft.com/office/drawing/2014/main" id="{ED656BAF-889B-4C82-AEBF-C56A4111300C}"/>
                  </a:ext>
                </a:extLst>
              </p:cNvPr>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7" name="グループ化 421">
              <a:extLst>
                <a:ext uri="{FF2B5EF4-FFF2-40B4-BE49-F238E27FC236}">
                  <a16:creationId xmlns:a16="http://schemas.microsoft.com/office/drawing/2014/main" id="{2E4452D8-4C5E-4C70-90CD-8234B5ACCB4C}"/>
                </a:ext>
              </a:extLst>
            </p:cNvPr>
            <p:cNvGrpSpPr/>
            <p:nvPr/>
          </p:nvGrpSpPr>
          <p:grpSpPr>
            <a:xfrm>
              <a:off x="6924858" y="2898400"/>
              <a:ext cx="120955" cy="194789"/>
              <a:chOff x="6908596" y="2341578"/>
              <a:chExt cx="120955" cy="194789"/>
            </a:xfrm>
          </p:grpSpPr>
          <p:grpSp>
            <p:nvGrpSpPr>
              <p:cNvPr id="118" name="グループ化 595">
                <a:extLst>
                  <a:ext uri="{FF2B5EF4-FFF2-40B4-BE49-F238E27FC236}">
                    <a16:creationId xmlns:a16="http://schemas.microsoft.com/office/drawing/2014/main" id="{21044352-D7B2-48CE-BA3F-48B9279495AB}"/>
                  </a:ext>
                </a:extLst>
              </p:cNvPr>
              <p:cNvGrpSpPr/>
              <p:nvPr/>
            </p:nvGrpSpPr>
            <p:grpSpPr>
              <a:xfrm flipV="1">
                <a:off x="6908596" y="2341578"/>
                <a:ext cx="120955" cy="194789"/>
                <a:chOff x="8343608" y="2876071"/>
                <a:chExt cx="120955" cy="194789"/>
              </a:xfrm>
            </p:grpSpPr>
            <p:sp>
              <p:nvSpPr>
                <p:cNvPr id="120" name="円/楕円 596">
                  <a:extLst>
                    <a:ext uri="{FF2B5EF4-FFF2-40B4-BE49-F238E27FC236}">
                      <a16:creationId xmlns:a16="http://schemas.microsoft.com/office/drawing/2014/main" id="{385810B0-5701-4DA6-B0C6-13C3D6EEC39E}"/>
                    </a:ext>
                  </a:extLst>
                </p:cNvPr>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正方形/長方形 597">
                  <a:extLst>
                    <a:ext uri="{FF2B5EF4-FFF2-40B4-BE49-F238E27FC236}">
                      <a16:creationId xmlns:a16="http://schemas.microsoft.com/office/drawing/2014/main" id="{27257853-60E3-4303-BB3D-B580E6BDD2A7}"/>
                    </a:ext>
                  </a:extLst>
                </p:cNvPr>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2" name="直線コネクタ 598">
                  <a:extLst>
                    <a:ext uri="{FF2B5EF4-FFF2-40B4-BE49-F238E27FC236}">
                      <a16:creationId xmlns:a16="http://schemas.microsoft.com/office/drawing/2014/main" id="{AC6A0981-BCC2-477E-93D8-E90094906C54}"/>
                    </a:ext>
                  </a:extLst>
                </p:cNvPr>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9" name="円/楕円 599">
                <a:extLst>
                  <a:ext uri="{FF2B5EF4-FFF2-40B4-BE49-F238E27FC236}">
                    <a16:creationId xmlns:a16="http://schemas.microsoft.com/office/drawing/2014/main" id="{5BD100AD-1754-4BBC-A4E0-7A7E8F60312A}"/>
                  </a:ext>
                </a:extLst>
              </p:cNvPr>
              <p:cNvSpPr/>
              <p:nvPr/>
            </p:nvSpPr>
            <p:spPr>
              <a:xfrm>
                <a:off x="6954078" y="242277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39" name="テキスト ボックス 567">
            <a:extLst>
              <a:ext uri="{FF2B5EF4-FFF2-40B4-BE49-F238E27FC236}">
                <a16:creationId xmlns:a16="http://schemas.microsoft.com/office/drawing/2014/main" id="{9D2B5050-F92E-4E5D-87C8-6FE4720A7AD6}"/>
              </a:ext>
            </a:extLst>
          </p:cNvPr>
          <p:cNvSpPr txBox="1"/>
          <p:nvPr/>
        </p:nvSpPr>
        <p:spPr>
          <a:xfrm>
            <a:off x="6851674" y="4989256"/>
            <a:ext cx="4716000" cy="769441"/>
          </a:xfrm>
          <a:prstGeom prst="rect">
            <a:avLst/>
          </a:prstGeom>
          <a:noFill/>
        </p:spPr>
        <p:txBody>
          <a:bodyPr wrap="square" rtlCol="0">
            <a:spAutoFit/>
          </a:bodyPr>
          <a:lstStyle/>
          <a:p>
            <a:r>
              <a:rPr kumimoji="1" lang="en-US" altLang="ja-JP" sz="1100" dirty="0"/>
              <a:t>Notes:</a:t>
            </a:r>
            <a:endParaRPr lang="en-US" altLang="ja-JP" sz="1100" dirty="0"/>
          </a:p>
          <a:p>
            <a:r>
              <a:rPr lang="en-US" altLang="ja-JP" sz="1100" dirty="0"/>
              <a:t>1. Water pipes and drainage pipes including manhole shall be embedded before the slab concreting.</a:t>
            </a:r>
          </a:p>
          <a:p>
            <a:r>
              <a:rPr lang="en-US" altLang="ja-JP" sz="1100" dirty="0"/>
              <a:t>2. Other works shall be commenced after building the outer walls.</a:t>
            </a:r>
          </a:p>
        </p:txBody>
      </p:sp>
    </p:spTree>
    <p:extLst>
      <p:ext uri="{BB962C8B-B14F-4D97-AF65-F5344CB8AC3E}">
        <p14:creationId xmlns:p14="http://schemas.microsoft.com/office/powerpoint/2010/main" val="118915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806"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grpSp>
      <p:sp>
        <p:nvSpPr>
          <p:cNvPr id="99" name="Text Box 313">
            <a:extLst>
              <a:ext uri="{FF2B5EF4-FFF2-40B4-BE49-F238E27FC236}">
                <a16:creationId xmlns:a16="http://schemas.microsoft.com/office/drawing/2014/main" id="{CD319E36-4BBE-4ADF-B3A5-DF9714756759}"/>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100" name="Text Box 314">
            <a:extLst>
              <a:ext uri="{FF2B5EF4-FFF2-40B4-BE49-F238E27FC236}">
                <a16:creationId xmlns:a16="http://schemas.microsoft.com/office/drawing/2014/main" id="{D5D22AC0-D48E-493A-9C51-5123140B0289}"/>
              </a:ext>
            </a:extLst>
          </p:cNvPr>
          <p:cNvSpPr txBox="1">
            <a:spLocks noChangeArrowheads="1"/>
          </p:cNvSpPr>
          <p:nvPr/>
        </p:nvSpPr>
        <p:spPr bwMode="auto">
          <a:xfrm>
            <a:off x="9884252" y="644872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sp>
        <p:nvSpPr>
          <p:cNvPr id="101" name="Text Box 5">
            <a:extLst>
              <a:ext uri="{FF2B5EF4-FFF2-40B4-BE49-F238E27FC236}">
                <a16:creationId xmlns:a16="http://schemas.microsoft.com/office/drawing/2014/main" id="{ED845327-BDFF-4FC1-9D89-E2A712342760}"/>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Plan Views of Foundation and Base Beam</a:t>
            </a:r>
          </a:p>
        </p:txBody>
      </p:sp>
      <p:pic>
        <p:nvPicPr>
          <p:cNvPr id="102" name="Picture 101">
            <a:extLst>
              <a:ext uri="{FF2B5EF4-FFF2-40B4-BE49-F238E27FC236}">
                <a16:creationId xmlns:a16="http://schemas.microsoft.com/office/drawing/2014/main" id="{87335AFD-7F0E-4E98-A083-E8803BD53A9A}"/>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
        <p:nvSpPr>
          <p:cNvPr id="107" name="object 443">
            <a:extLst>
              <a:ext uri="{FF2B5EF4-FFF2-40B4-BE49-F238E27FC236}">
                <a16:creationId xmlns:a16="http://schemas.microsoft.com/office/drawing/2014/main" id="{102C2BC6-43A8-4919-8E77-3B70057FBAE9}"/>
              </a:ext>
            </a:extLst>
          </p:cNvPr>
          <p:cNvSpPr/>
          <p:nvPr/>
        </p:nvSpPr>
        <p:spPr>
          <a:xfrm>
            <a:off x="6278304" y="2837725"/>
            <a:ext cx="539547" cy="505257"/>
          </a:xfrm>
          <a:custGeom>
            <a:avLst/>
            <a:gdLst>
              <a:gd name="connsiteX0" fmla="*/ 179831 w 490727"/>
              <a:gd name="connsiteY0" fmla="*/ 0 h 438911"/>
              <a:gd name="connsiteX1" fmla="*/ 112775 w 490727"/>
              <a:gd name="connsiteY1" fmla="*/ 15239 h 438911"/>
              <a:gd name="connsiteX2" fmla="*/ 54863 w 490727"/>
              <a:gd name="connsiteY2" fmla="*/ 60959 h 438911"/>
              <a:gd name="connsiteX3" fmla="*/ 33527 w 490727"/>
              <a:gd name="connsiteY3" fmla="*/ 92963 h 438911"/>
              <a:gd name="connsiteX4" fmla="*/ 15239 w 490727"/>
              <a:gd name="connsiteY4" fmla="*/ 129539 h 438911"/>
              <a:gd name="connsiteX5" fmla="*/ 4571 w 490727"/>
              <a:gd name="connsiteY5" fmla="*/ 169163 h 438911"/>
              <a:gd name="connsiteX6" fmla="*/ 0 w 490727"/>
              <a:gd name="connsiteY6" fmla="*/ 210311 h 438911"/>
              <a:gd name="connsiteX7" fmla="*/ 1523 w 490727"/>
              <a:gd name="connsiteY7" fmla="*/ 251459 h 438911"/>
              <a:gd name="connsiteX8" fmla="*/ 9143 w 490727"/>
              <a:gd name="connsiteY8" fmla="*/ 292607 h 438911"/>
              <a:gd name="connsiteX9" fmla="*/ 22859 w 490727"/>
              <a:gd name="connsiteY9" fmla="*/ 330707 h 438911"/>
              <a:gd name="connsiteX10" fmla="*/ 42671 w 490727"/>
              <a:gd name="connsiteY10" fmla="*/ 364235 h 438911"/>
              <a:gd name="connsiteX11" fmla="*/ 68579 w 490727"/>
              <a:gd name="connsiteY11" fmla="*/ 393191 h 438911"/>
              <a:gd name="connsiteX12" fmla="*/ 129539 w 490727"/>
              <a:gd name="connsiteY12" fmla="*/ 431291 h 438911"/>
              <a:gd name="connsiteX13" fmla="*/ 163067 w 490727"/>
              <a:gd name="connsiteY13" fmla="*/ 438911 h 438911"/>
              <a:gd name="connsiteX14" fmla="*/ 196595 w 490727"/>
              <a:gd name="connsiteY14" fmla="*/ 438911 h 438911"/>
              <a:gd name="connsiteX15" fmla="*/ 262127 w 490727"/>
              <a:gd name="connsiteY15" fmla="*/ 416051 h 438911"/>
              <a:gd name="connsiteX16" fmla="*/ 316991 w 490727"/>
              <a:gd name="connsiteY16" fmla="*/ 364235 h 438911"/>
              <a:gd name="connsiteX17" fmla="*/ 336803 w 490727"/>
              <a:gd name="connsiteY17" fmla="*/ 330707 h 438911"/>
              <a:gd name="connsiteX18" fmla="*/ 350519 w 490727"/>
              <a:gd name="connsiteY18" fmla="*/ 292607 h 438911"/>
              <a:gd name="connsiteX19" fmla="*/ 358139 w 490727"/>
              <a:gd name="connsiteY19" fmla="*/ 251459 h 438911"/>
              <a:gd name="connsiteX20" fmla="*/ 359663 w 490727"/>
              <a:gd name="connsiteY20" fmla="*/ 210311 h 438911"/>
              <a:gd name="connsiteX21" fmla="*/ 355091 w 490727"/>
              <a:gd name="connsiteY21" fmla="*/ 169163 h 438911"/>
              <a:gd name="connsiteX22" fmla="*/ 344423 w 490727"/>
              <a:gd name="connsiteY22" fmla="*/ 129539 h 438911"/>
              <a:gd name="connsiteX23" fmla="*/ 327659 w 490727"/>
              <a:gd name="connsiteY23" fmla="*/ 92963 h 438911"/>
              <a:gd name="connsiteX24" fmla="*/ 304799 w 490727"/>
              <a:gd name="connsiteY24" fmla="*/ 60959 h 438911"/>
              <a:gd name="connsiteX25" fmla="*/ 179831 w 490727"/>
              <a:gd name="connsiteY25" fmla="*/ 0 h 438911"/>
              <a:gd name="connsiteX0" fmla="*/ 175259 w 490727"/>
              <a:gd name="connsiteY0" fmla="*/ 201167 h 438911"/>
              <a:gd name="connsiteX1" fmla="*/ 111251 w 490727"/>
              <a:gd name="connsiteY1" fmla="*/ 201167 h 438911"/>
              <a:gd name="connsiteX0" fmla="*/ 175259 w 490727"/>
              <a:gd name="connsiteY0" fmla="*/ 77723 h 438911"/>
              <a:gd name="connsiteX1" fmla="*/ 301751 w 490727"/>
              <a:gd name="connsiteY1" fmla="*/ 77723 h 438911"/>
              <a:gd name="connsiteX0" fmla="*/ 284987 w 490727"/>
              <a:gd name="connsiteY0" fmla="*/ 92963 h 438911"/>
              <a:gd name="connsiteX1" fmla="*/ 284987 w 490727"/>
              <a:gd name="connsiteY1" fmla="*/ 129539 h 438911"/>
              <a:gd name="connsiteX2" fmla="*/ 396239 w 490727"/>
              <a:gd name="connsiteY2" fmla="*/ 129539 h 438911"/>
              <a:gd name="connsiteX0" fmla="*/ 380999 w 490727"/>
              <a:gd name="connsiteY0" fmla="*/ 144779 h 438911"/>
              <a:gd name="connsiteX1" fmla="*/ 380999 w 490727"/>
              <a:gd name="connsiteY1" fmla="*/ 181355 h 438911"/>
              <a:gd name="connsiteX2" fmla="*/ 490727 w 490727"/>
              <a:gd name="connsiteY2" fmla="*/ 181355 h 438911"/>
              <a:gd name="connsiteX0" fmla="*/ 364235 w 490727"/>
              <a:gd name="connsiteY0" fmla="*/ 196595 h 438911"/>
              <a:gd name="connsiteX1" fmla="*/ 460247 w 490727"/>
              <a:gd name="connsiteY1" fmla="*/ 196595 h 438911"/>
              <a:gd name="connsiteX0" fmla="*/ 475487 w 490727"/>
              <a:gd name="connsiteY0" fmla="*/ 196595 h 438911"/>
              <a:gd name="connsiteX1" fmla="*/ 475487 w 490727"/>
              <a:gd name="connsiteY1" fmla="*/ 390143 h 438911"/>
              <a:gd name="connsiteX0" fmla="*/ 460247 w 490727"/>
              <a:gd name="connsiteY0" fmla="*/ 196595 h 438911"/>
              <a:gd name="connsiteX1" fmla="*/ 460247 w 490727"/>
              <a:gd name="connsiteY1" fmla="*/ 231647 h 438911"/>
              <a:gd name="connsiteX0" fmla="*/ 179831 w 490727"/>
              <a:gd name="connsiteY0" fmla="*/ 0 h 438911"/>
              <a:gd name="connsiteX1" fmla="*/ 112775 w 490727"/>
              <a:gd name="connsiteY1" fmla="*/ 15239 h 438911"/>
              <a:gd name="connsiteX2" fmla="*/ 54863 w 490727"/>
              <a:gd name="connsiteY2" fmla="*/ 60959 h 438911"/>
              <a:gd name="connsiteX3" fmla="*/ 33527 w 490727"/>
              <a:gd name="connsiteY3" fmla="*/ 92963 h 438911"/>
              <a:gd name="connsiteX4" fmla="*/ 15239 w 490727"/>
              <a:gd name="connsiteY4" fmla="*/ 129539 h 438911"/>
              <a:gd name="connsiteX5" fmla="*/ 4571 w 490727"/>
              <a:gd name="connsiteY5" fmla="*/ 169163 h 438911"/>
              <a:gd name="connsiteX6" fmla="*/ 0 w 490727"/>
              <a:gd name="connsiteY6" fmla="*/ 210311 h 438911"/>
              <a:gd name="connsiteX7" fmla="*/ 1523 w 490727"/>
              <a:gd name="connsiteY7" fmla="*/ 251459 h 438911"/>
              <a:gd name="connsiteX8" fmla="*/ 9143 w 490727"/>
              <a:gd name="connsiteY8" fmla="*/ 292607 h 438911"/>
              <a:gd name="connsiteX9" fmla="*/ 22859 w 490727"/>
              <a:gd name="connsiteY9" fmla="*/ 330707 h 438911"/>
              <a:gd name="connsiteX10" fmla="*/ 42671 w 490727"/>
              <a:gd name="connsiteY10" fmla="*/ 364235 h 438911"/>
              <a:gd name="connsiteX11" fmla="*/ 68579 w 490727"/>
              <a:gd name="connsiteY11" fmla="*/ 393191 h 438911"/>
              <a:gd name="connsiteX12" fmla="*/ 129539 w 490727"/>
              <a:gd name="connsiteY12" fmla="*/ 431291 h 438911"/>
              <a:gd name="connsiteX13" fmla="*/ 163067 w 490727"/>
              <a:gd name="connsiteY13" fmla="*/ 438911 h 438911"/>
              <a:gd name="connsiteX14" fmla="*/ 196595 w 490727"/>
              <a:gd name="connsiteY14" fmla="*/ 438911 h 438911"/>
              <a:gd name="connsiteX15" fmla="*/ 262127 w 490727"/>
              <a:gd name="connsiteY15" fmla="*/ 416051 h 438911"/>
              <a:gd name="connsiteX16" fmla="*/ 316991 w 490727"/>
              <a:gd name="connsiteY16" fmla="*/ 364235 h 438911"/>
              <a:gd name="connsiteX17" fmla="*/ 336803 w 490727"/>
              <a:gd name="connsiteY17" fmla="*/ 330707 h 438911"/>
              <a:gd name="connsiteX18" fmla="*/ 350519 w 490727"/>
              <a:gd name="connsiteY18" fmla="*/ 292607 h 438911"/>
              <a:gd name="connsiteX19" fmla="*/ 358139 w 490727"/>
              <a:gd name="connsiteY19" fmla="*/ 251459 h 438911"/>
              <a:gd name="connsiteX20" fmla="*/ 359663 w 490727"/>
              <a:gd name="connsiteY20" fmla="*/ 210311 h 438911"/>
              <a:gd name="connsiteX21" fmla="*/ 355091 w 490727"/>
              <a:gd name="connsiteY21" fmla="*/ 169163 h 438911"/>
              <a:gd name="connsiteX22" fmla="*/ 344423 w 490727"/>
              <a:gd name="connsiteY22" fmla="*/ 129539 h 438911"/>
              <a:gd name="connsiteX23" fmla="*/ 327659 w 490727"/>
              <a:gd name="connsiteY23" fmla="*/ 92963 h 438911"/>
              <a:gd name="connsiteX24" fmla="*/ 304799 w 490727"/>
              <a:gd name="connsiteY24" fmla="*/ 60959 h 438911"/>
              <a:gd name="connsiteX0" fmla="*/ 175259 w 490727"/>
              <a:gd name="connsiteY0" fmla="*/ 201167 h 438911"/>
              <a:gd name="connsiteX1" fmla="*/ 111251 w 490727"/>
              <a:gd name="connsiteY1" fmla="*/ 201167 h 438911"/>
              <a:gd name="connsiteX0" fmla="*/ 175259 w 490727"/>
              <a:gd name="connsiteY0" fmla="*/ 77723 h 438911"/>
              <a:gd name="connsiteX1" fmla="*/ 301751 w 490727"/>
              <a:gd name="connsiteY1" fmla="*/ 77723 h 438911"/>
              <a:gd name="connsiteX0" fmla="*/ 284987 w 490727"/>
              <a:gd name="connsiteY0" fmla="*/ 92963 h 438911"/>
              <a:gd name="connsiteX1" fmla="*/ 284987 w 490727"/>
              <a:gd name="connsiteY1" fmla="*/ 129539 h 438911"/>
              <a:gd name="connsiteX2" fmla="*/ 396239 w 490727"/>
              <a:gd name="connsiteY2" fmla="*/ 129539 h 438911"/>
              <a:gd name="connsiteX0" fmla="*/ 380999 w 490727"/>
              <a:gd name="connsiteY0" fmla="*/ 144779 h 438911"/>
              <a:gd name="connsiteX1" fmla="*/ 380999 w 490727"/>
              <a:gd name="connsiteY1" fmla="*/ 181355 h 438911"/>
              <a:gd name="connsiteX2" fmla="*/ 490727 w 490727"/>
              <a:gd name="connsiteY2" fmla="*/ 181355 h 438911"/>
              <a:gd name="connsiteX0" fmla="*/ 364235 w 490727"/>
              <a:gd name="connsiteY0" fmla="*/ 196595 h 438911"/>
              <a:gd name="connsiteX1" fmla="*/ 460247 w 490727"/>
              <a:gd name="connsiteY1" fmla="*/ 196595 h 438911"/>
              <a:gd name="connsiteX0" fmla="*/ 475487 w 490727"/>
              <a:gd name="connsiteY0" fmla="*/ 196595 h 438911"/>
              <a:gd name="connsiteX1" fmla="*/ 475487 w 490727"/>
              <a:gd name="connsiteY1" fmla="*/ 390143 h 438911"/>
              <a:gd name="connsiteX0" fmla="*/ 460247 w 490727"/>
              <a:gd name="connsiteY0" fmla="*/ 196595 h 438911"/>
              <a:gd name="connsiteX1" fmla="*/ 460247 w 490727"/>
              <a:gd name="connsiteY1" fmla="*/ 231647 h 438911"/>
              <a:gd name="connsiteX0" fmla="*/ 112775 w 490727"/>
              <a:gd name="connsiteY0" fmla="*/ 0 h 423672"/>
              <a:gd name="connsiteX1" fmla="*/ 54863 w 490727"/>
              <a:gd name="connsiteY1" fmla="*/ 45720 h 423672"/>
              <a:gd name="connsiteX2" fmla="*/ 33527 w 490727"/>
              <a:gd name="connsiteY2" fmla="*/ 77724 h 423672"/>
              <a:gd name="connsiteX3" fmla="*/ 15239 w 490727"/>
              <a:gd name="connsiteY3" fmla="*/ 114300 h 423672"/>
              <a:gd name="connsiteX4" fmla="*/ 4571 w 490727"/>
              <a:gd name="connsiteY4" fmla="*/ 153924 h 423672"/>
              <a:gd name="connsiteX5" fmla="*/ 0 w 490727"/>
              <a:gd name="connsiteY5" fmla="*/ 195072 h 423672"/>
              <a:gd name="connsiteX6" fmla="*/ 1523 w 490727"/>
              <a:gd name="connsiteY6" fmla="*/ 236220 h 423672"/>
              <a:gd name="connsiteX7" fmla="*/ 9143 w 490727"/>
              <a:gd name="connsiteY7" fmla="*/ 277368 h 423672"/>
              <a:gd name="connsiteX8" fmla="*/ 22859 w 490727"/>
              <a:gd name="connsiteY8" fmla="*/ 315468 h 423672"/>
              <a:gd name="connsiteX9" fmla="*/ 42671 w 490727"/>
              <a:gd name="connsiteY9" fmla="*/ 348996 h 423672"/>
              <a:gd name="connsiteX10" fmla="*/ 68579 w 490727"/>
              <a:gd name="connsiteY10" fmla="*/ 377952 h 423672"/>
              <a:gd name="connsiteX11" fmla="*/ 129539 w 490727"/>
              <a:gd name="connsiteY11" fmla="*/ 416052 h 423672"/>
              <a:gd name="connsiteX12" fmla="*/ 163067 w 490727"/>
              <a:gd name="connsiteY12" fmla="*/ 423672 h 423672"/>
              <a:gd name="connsiteX13" fmla="*/ 196595 w 490727"/>
              <a:gd name="connsiteY13" fmla="*/ 423672 h 423672"/>
              <a:gd name="connsiteX14" fmla="*/ 262127 w 490727"/>
              <a:gd name="connsiteY14" fmla="*/ 400812 h 423672"/>
              <a:gd name="connsiteX15" fmla="*/ 316991 w 490727"/>
              <a:gd name="connsiteY15" fmla="*/ 348996 h 423672"/>
              <a:gd name="connsiteX16" fmla="*/ 336803 w 490727"/>
              <a:gd name="connsiteY16" fmla="*/ 315468 h 423672"/>
              <a:gd name="connsiteX17" fmla="*/ 350519 w 490727"/>
              <a:gd name="connsiteY17" fmla="*/ 277368 h 423672"/>
              <a:gd name="connsiteX18" fmla="*/ 358139 w 490727"/>
              <a:gd name="connsiteY18" fmla="*/ 236220 h 423672"/>
              <a:gd name="connsiteX19" fmla="*/ 359663 w 490727"/>
              <a:gd name="connsiteY19" fmla="*/ 195072 h 423672"/>
              <a:gd name="connsiteX20" fmla="*/ 355091 w 490727"/>
              <a:gd name="connsiteY20" fmla="*/ 153924 h 423672"/>
              <a:gd name="connsiteX21" fmla="*/ 344423 w 490727"/>
              <a:gd name="connsiteY21" fmla="*/ 114300 h 423672"/>
              <a:gd name="connsiteX22" fmla="*/ 327659 w 490727"/>
              <a:gd name="connsiteY22" fmla="*/ 77724 h 423672"/>
              <a:gd name="connsiteX23" fmla="*/ 304799 w 490727"/>
              <a:gd name="connsiteY23" fmla="*/ 45720 h 423672"/>
              <a:gd name="connsiteX0" fmla="*/ 175259 w 490727"/>
              <a:gd name="connsiteY0" fmla="*/ 185928 h 423672"/>
              <a:gd name="connsiteX1" fmla="*/ 111251 w 490727"/>
              <a:gd name="connsiteY1" fmla="*/ 185928 h 423672"/>
              <a:gd name="connsiteX0" fmla="*/ 175259 w 490727"/>
              <a:gd name="connsiteY0" fmla="*/ 62484 h 423672"/>
              <a:gd name="connsiteX1" fmla="*/ 301751 w 490727"/>
              <a:gd name="connsiteY1" fmla="*/ 62484 h 423672"/>
              <a:gd name="connsiteX0" fmla="*/ 284987 w 490727"/>
              <a:gd name="connsiteY0" fmla="*/ 77724 h 423672"/>
              <a:gd name="connsiteX1" fmla="*/ 284987 w 490727"/>
              <a:gd name="connsiteY1" fmla="*/ 114300 h 423672"/>
              <a:gd name="connsiteX2" fmla="*/ 396239 w 490727"/>
              <a:gd name="connsiteY2" fmla="*/ 114300 h 423672"/>
              <a:gd name="connsiteX0" fmla="*/ 380999 w 490727"/>
              <a:gd name="connsiteY0" fmla="*/ 129540 h 423672"/>
              <a:gd name="connsiteX1" fmla="*/ 380999 w 490727"/>
              <a:gd name="connsiteY1" fmla="*/ 166116 h 423672"/>
              <a:gd name="connsiteX2" fmla="*/ 490727 w 490727"/>
              <a:gd name="connsiteY2" fmla="*/ 166116 h 423672"/>
              <a:gd name="connsiteX0" fmla="*/ 364235 w 490727"/>
              <a:gd name="connsiteY0" fmla="*/ 181356 h 423672"/>
              <a:gd name="connsiteX1" fmla="*/ 460247 w 490727"/>
              <a:gd name="connsiteY1" fmla="*/ 181356 h 423672"/>
              <a:gd name="connsiteX0" fmla="*/ 475487 w 490727"/>
              <a:gd name="connsiteY0" fmla="*/ 181356 h 423672"/>
              <a:gd name="connsiteX1" fmla="*/ 475487 w 490727"/>
              <a:gd name="connsiteY1" fmla="*/ 374904 h 423672"/>
              <a:gd name="connsiteX0" fmla="*/ 460247 w 490727"/>
              <a:gd name="connsiteY0" fmla="*/ 181356 h 423672"/>
              <a:gd name="connsiteX1" fmla="*/ 460247 w 490727"/>
              <a:gd name="connsiteY1" fmla="*/ 216408 h 423672"/>
              <a:gd name="connsiteX0" fmla="*/ 54863 w 490727"/>
              <a:gd name="connsiteY0" fmla="*/ 0 h 377952"/>
              <a:gd name="connsiteX1" fmla="*/ 33527 w 490727"/>
              <a:gd name="connsiteY1" fmla="*/ 32004 h 377952"/>
              <a:gd name="connsiteX2" fmla="*/ 15239 w 490727"/>
              <a:gd name="connsiteY2" fmla="*/ 68580 h 377952"/>
              <a:gd name="connsiteX3" fmla="*/ 4571 w 490727"/>
              <a:gd name="connsiteY3" fmla="*/ 108204 h 377952"/>
              <a:gd name="connsiteX4" fmla="*/ 0 w 490727"/>
              <a:gd name="connsiteY4" fmla="*/ 149352 h 377952"/>
              <a:gd name="connsiteX5" fmla="*/ 1523 w 490727"/>
              <a:gd name="connsiteY5" fmla="*/ 190500 h 377952"/>
              <a:gd name="connsiteX6" fmla="*/ 9143 w 490727"/>
              <a:gd name="connsiteY6" fmla="*/ 231648 h 377952"/>
              <a:gd name="connsiteX7" fmla="*/ 22859 w 490727"/>
              <a:gd name="connsiteY7" fmla="*/ 269748 h 377952"/>
              <a:gd name="connsiteX8" fmla="*/ 42671 w 490727"/>
              <a:gd name="connsiteY8" fmla="*/ 303276 h 377952"/>
              <a:gd name="connsiteX9" fmla="*/ 68579 w 490727"/>
              <a:gd name="connsiteY9" fmla="*/ 332232 h 377952"/>
              <a:gd name="connsiteX10" fmla="*/ 129539 w 490727"/>
              <a:gd name="connsiteY10" fmla="*/ 370332 h 377952"/>
              <a:gd name="connsiteX11" fmla="*/ 163067 w 490727"/>
              <a:gd name="connsiteY11" fmla="*/ 377952 h 377952"/>
              <a:gd name="connsiteX12" fmla="*/ 196595 w 490727"/>
              <a:gd name="connsiteY12" fmla="*/ 377952 h 377952"/>
              <a:gd name="connsiteX13" fmla="*/ 262127 w 490727"/>
              <a:gd name="connsiteY13" fmla="*/ 355092 h 377952"/>
              <a:gd name="connsiteX14" fmla="*/ 316991 w 490727"/>
              <a:gd name="connsiteY14" fmla="*/ 303276 h 377952"/>
              <a:gd name="connsiteX15" fmla="*/ 336803 w 490727"/>
              <a:gd name="connsiteY15" fmla="*/ 269748 h 377952"/>
              <a:gd name="connsiteX16" fmla="*/ 350519 w 490727"/>
              <a:gd name="connsiteY16" fmla="*/ 231648 h 377952"/>
              <a:gd name="connsiteX17" fmla="*/ 358139 w 490727"/>
              <a:gd name="connsiteY17" fmla="*/ 190500 h 377952"/>
              <a:gd name="connsiteX18" fmla="*/ 359663 w 490727"/>
              <a:gd name="connsiteY18" fmla="*/ 149352 h 377952"/>
              <a:gd name="connsiteX19" fmla="*/ 355091 w 490727"/>
              <a:gd name="connsiteY19" fmla="*/ 108204 h 377952"/>
              <a:gd name="connsiteX20" fmla="*/ 344423 w 490727"/>
              <a:gd name="connsiteY20" fmla="*/ 68580 h 377952"/>
              <a:gd name="connsiteX21" fmla="*/ 327659 w 490727"/>
              <a:gd name="connsiteY21" fmla="*/ 32004 h 377952"/>
              <a:gd name="connsiteX22" fmla="*/ 304799 w 490727"/>
              <a:gd name="connsiteY22" fmla="*/ 0 h 377952"/>
              <a:gd name="connsiteX0" fmla="*/ 175259 w 490727"/>
              <a:gd name="connsiteY0" fmla="*/ 140208 h 377952"/>
              <a:gd name="connsiteX1" fmla="*/ 111251 w 490727"/>
              <a:gd name="connsiteY1" fmla="*/ 140208 h 377952"/>
              <a:gd name="connsiteX0" fmla="*/ 175259 w 490727"/>
              <a:gd name="connsiteY0" fmla="*/ 16764 h 377952"/>
              <a:gd name="connsiteX1" fmla="*/ 301751 w 490727"/>
              <a:gd name="connsiteY1" fmla="*/ 16764 h 377952"/>
              <a:gd name="connsiteX0" fmla="*/ 284987 w 490727"/>
              <a:gd name="connsiteY0" fmla="*/ 32004 h 377952"/>
              <a:gd name="connsiteX1" fmla="*/ 284987 w 490727"/>
              <a:gd name="connsiteY1" fmla="*/ 68580 h 377952"/>
              <a:gd name="connsiteX2" fmla="*/ 396239 w 490727"/>
              <a:gd name="connsiteY2" fmla="*/ 68580 h 377952"/>
              <a:gd name="connsiteX0" fmla="*/ 380999 w 490727"/>
              <a:gd name="connsiteY0" fmla="*/ 83820 h 377952"/>
              <a:gd name="connsiteX1" fmla="*/ 380999 w 490727"/>
              <a:gd name="connsiteY1" fmla="*/ 120396 h 377952"/>
              <a:gd name="connsiteX2" fmla="*/ 490727 w 490727"/>
              <a:gd name="connsiteY2" fmla="*/ 120396 h 377952"/>
              <a:gd name="connsiteX0" fmla="*/ 364235 w 490727"/>
              <a:gd name="connsiteY0" fmla="*/ 135636 h 377952"/>
              <a:gd name="connsiteX1" fmla="*/ 460247 w 490727"/>
              <a:gd name="connsiteY1" fmla="*/ 135636 h 377952"/>
              <a:gd name="connsiteX0" fmla="*/ 475487 w 490727"/>
              <a:gd name="connsiteY0" fmla="*/ 135636 h 377952"/>
              <a:gd name="connsiteX1" fmla="*/ 475487 w 490727"/>
              <a:gd name="connsiteY1" fmla="*/ 329184 h 377952"/>
              <a:gd name="connsiteX0" fmla="*/ 460247 w 490727"/>
              <a:gd name="connsiteY0" fmla="*/ 135636 h 377952"/>
              <a:gd name="connsiteX1" fmla="*/ 460247 w 490727"/>
              <a:gd name="connsiteY1" fmla="*/ 170688 h 377952"/>
              <a:gd name="connsiteX0" fmla="*/ 33527 w 490727"/>
              <a:gd name="connsiteY0" fmla="*/ 32004 h 377952"/>
              <a:gd name="connsiteX1" fmla="*/ 15239 w 490727"/>
              <a:gd name="connsiteY1" fmla="*/ 68580 h 377952"/>
              <a:gd name="connsiteX2" fmla="*/ 4571 w 490727"/>
              <a:gd name="connsiteY2" fmla="*/ 108204 h 377952"/>
              <a:gd name="connsiteX3" fmla="*/ 0 w 490727"/>
              <a:gd name="connsiteY3" fmla="*/ 149352 h 377952"/>
              <a:gd name="connsiteX4" fmla="*/ 1523 w 490727"/>
              <a:gd name="connsiteY4" fmla="*/ 190500 h 377952"/>
              <a:gd name="connsiteX5" fmla="*/ 9143 w 490727"/>
              <a:gd name="connsiteY5" fmla="*/ 231648 h 377952"/>
              <a:gd name="connsiteX6" fmla="*/ 22859 w 490727"/>
              <a:gd name="connsiteY6" fmla="*/ 269748 h 377952"/>
              <a:gd name="connsiteX7" fmla="*/ 42671 w 490727"/>
              <a:gd name="connsiteY7" fmla="*/ 303276 h 377952"/>
              <a:gd name="connsiteX8" fmla="*/ 68579 w 490727"/>
              <a:gd name="connsiteY8" fmla="*/ 332232 h 377952"/>
              <a:gd name="connsiteX9" fmla="*/ 129539 w 490727"/>
              <a:gd name="connsiteY9" fmla="*/ 370332 h 377952"/>
              <a:gd name="connsiteX10" fmla="*/ 163067 w 490727"/>
              <a:gd name="connsiteY10" fmla="*/ 377952 h 377952"/>
              <a:gd name="connsiteX11" fmla="*/ 196595 w 490727"/>
              <a:gd name="connsiteY11" fmla="*/ 377952 h 377952"/>
              <a:gd name="connsiteX12" fmla="*/ 262127 w 490727"/>
              <a:gd name="connsiteY12" fmla="*/ 355092 h 377952"/>
              <a:gd name="connsiteX13" fmla="*/ 316991 w 490727"/>
              <a:gd name="connsiteY13" fmla="*/ 303276 h 377952"/>
              <a:gd name="connsiteX14" fmla="*/ 336803 w 490727"/>
              <a:gd name="connsiteY14" fmla="*/ 269748 h 377952"/>
              <a:gd name="connsiteX15" fmla="*/ 350519 w 490727"/>
              <a:gd name="connsiteY15" fmla="*/ 231648 h 377952"/>
              <a:gd name="connsiteX16" fmla="*/ 358139 w 490727"/>
              <a:gd name="connsiteY16" fmla="*/ 190500 h 377952"/>
              <a:gd name="connsiteX17" fmla="*/ 359663 w 490727"/>
              <a:gd name="connsiteY17" fmla="*/ 149352 h 377952"/>
              <a:gd name="connsiteX18" fmla="*/ 355091 w 490727"/>
              <a:gd name="connsiteY18" fmla="*/ 108204 h 377952"/>
              <a:gd name="connsiteX19" fmla="*/ 344423 w 490727"/>
              <a:gd name="connsiteY19" fmla="*/ 68580 h 377952"/>
              <a:gd name="connsiteX20" fmla="*/ 327659 w 490727"/>
              <a:gd name="connsiteY20" fmla="*/ 32004 h 377952"/>
              <a:gd name="connsiteX21" fmla="*/ 304799 w 490727"/>
              <a:gd name="connsiteY21" fmla="*/ 0 h 377952"/>
              <a:gd name="connsiteX0" fmla="*/ 175259 w 490727"/>
              <a:gd name="connsiteY0" fmla="*/ 140208 h 377952"/>
              <a:gd name="connsiteX1" fmla="*/ 111251 w 490727"/>
              <a:gd name="connsiteY1" fmla="*/ 140208 h 377952"/>
              <a:gd name="connsiteX0" fmla="*/ 175259 w 490727"/>
              <a:gd name="connsiteY0" fmla="*/ 16764 h 377952"/>
              <a:gd name="connsiteX1" fmla="*/ 301751 w 490727"/>
              <a:gd name="connsiteY1" fmla="*/ 16764 h 377952"/>
              <a:gd name="connsiteX0" fmla="*/ 284987 w 490727"/>
              <a:gd name="connsiteY0" fmla="*/ 32004 h 377952"/>
              <a:gd name="connsiteX1" fmla="*/ 284987 w 490727"/>
              <a:gd name="connsiteY1" fmla="*/ 68580 h 377952"/>
              <a:gd name="connsiteX2" fmla="*/ 396239 w 490727"/>
              <a:gd name="connsiteY2" fmla="*/ 68580 h 377952"/>
              <a:gd name="connsiteX0" fmla="*/ 380999 w 490727"/>
              <a:gd name="connsiteY0" fmla="*/ 83820 h 377952"/>
              <a:gd name="connsiteX1" fmla="*/ 380999 w 490727"/>
              <a:gd name="connsiteY1" fmla="*/ 120396 h 377952"/>
              <a:gd name="connsiteX2" fmla="*/ 490727 w 490727"/>
              <a:gd name="connsiteY2" fmla="*/ 120396 h 377952"/>
              <a:gd name="connsiteX0" fmla="*/ 364235 w 490727"/>
              <a:gd name="connsiteY0" fmla="*/ 135636 h 377952"/>
              <a:gd name="connsiteX1" fmla="*/ 460247 w 490727"/>
              <a:gd name="connsiteY1" fmla="*/ 135636 h 377952"/>
              <a:gd name="connsiteX0" fmla="*/ 475487 w 490727"/>
              <a:gd name="connsiteY0" fmla="*/ 135636 h 377952"/>
              <a:gd name="connsiteX1" fmla="*/ 475487 w 490727"/>
              <a:gd name="connsiteY1" fmla="*/ 329184 h 377952"/>
              <a:gd name="connsiteX0" fmla="*/ 460247 w 490727"/>
              <a:gd name="connsiteY0" fmla="*/ 135636 h 377952"/>
              <a:gd name="connsiteX1" fmla="*/ 460247 w 490727"/>
              <a:gd name="connsiteY1" fmla="*/ 170688 h 377952"/>
              <a:gd name="connsiteX0" fmla="*/ 15239 w 490727"/>
              <a:gd name="connsiteY0" fmla="*/ 68580 h 377952"/>
              <a:gd name="connsiteX1" fmla="*/ 4571 w 490727"/>
              <a:gd name="connsiteY1" fmla="*/ 108204 h 377952"/>
              <a:gd name="connsiteX2" fmla="*/ 0 w 490727"/>
              <a:gd name="connsiteY2" fmla="*/ 149352 h 377952"/>
              <a:gd name="connsiteX3" fmla="*/ 1523 w 490727"/>
              <a:gd name="connsiteY3" fmla="*/ 190500 h 377952"/>
              <a:gd name="connsiteX4" fmla="*/ 9143 w 490727"/>
              <a:gd name="connsiteY4" fmla="*/ 231648 h 377952"/>
              <a:gd name="connsiteX5" fmla="*/ 22859 w 490727"/>
              <a:gd name="connsiteY5" fmla="*/ 269748 h 377952"/>
              <a:gd name="connsiteX6" fmla="*/ 42671 w 490727"/>
              <a:gd name="connsiteY6" fmla="*/ 303276 h 377952"/>
              <a:gd name="connsiteX7" fmla="*/ 68579 w 490727"/>
              <a:gd name="connsiteY7" fmla="*/ 332232 h 377952"/>
              <a:gd name="connsiteX8" fmla="*/ 129539 w 490727"/>
              <a:gd name="connsiteY8" fmla="*/ 370332 h 377952"/>
              <a:gd name="connsiteX9" fmla="*/ 163067 w 490727"/>
              <a:gd name="connsiteY9" fmla="*/ 377952 h 377952"/>
              <a:gd name="connsiteX10" fmla="*/ 196595 w 490727"/>
              <a:gd name="connsiteY10" fmla="*/ 377952 h 377952"/>
              <a:gd name="connsiteX11" fmla="*/ 262127 w 490727"/>
              <a:gd name="connsiteY11" fmla="*/ 355092 h 377952"/>
              <a:gd name="connsiteX12" fmla="*/ 316991 w 490727"/>
              <a:gd name="connsiteY12" fmla="*/ 303276 h 377952"/>
              <a:gd name="connsiteX13" fmla="*/ 336803 w 490727"/>
              <a:gd name="connsiteY13" fmla="*/ 269748 h 377952"/>
              <a:gd name="connsiteX14" fmla="*/ 350519 w 490727"/>
              <a:gd name="connsiteY14" fmla="*/ 231648 h 377952"/>
              <a:gd name="connsiteX15" fmla="*/ 358139 w 490727"/>
              <a:gd name="connsiteY15" fmla="*/ 190500 h 377952"/>
              <a:gd name="connsiteX16" fmla="*/ 359663 w 490727"/>
              <a:gd name="connsiteY16" fmla="*/ 149352 h 377952"/>
              <a:gd name="connsiteX17" fmla="*/ 355091 w 490727"/>
              <a:gd name="connsiteY17" fmla="*/ 108204 h 377952"/>
              <a:gd name="connsiteX18" fmla="*/ 344423 w 490727"/>
              <a:gd name="connsiteY18" fmla="*/ 68580 h 377952"/>
              <a:gd name="connsiteX19" fmla="*/ 327659 w 490727"/>
              <a:gd name="connsiteY19" fmla="*/ 32004 h 377952"/>
              <a:gd name="connsiteX20" fmla="*/ 304799 w 490727"/>
              <a:gd name="connsiteY20" fmla="*/ 0 h 377952"/>
              <a:gd name="connsiteX0" fmla="*/ 175259 w 490727"/>
              <a:gd name="connsiteY0" fmla="*/ 140208 h 377952"/>
              <a:gd name="connsiteX1" fmla="*/ 111251 w 490727"/>
              <a:gd name="connsiteY1" fmla="*/ 140208 h 377952"/>
              <a:gd name="connsiteX0" fmla="*/ 175259 w 490727"/>
              <a:gd name="connsiteY0" fmla="*/ 16764 h 377952"/>
              <a:gd name="connsiteX1" fmla="*/ 301751 w 490727"/>
              <a:gd name="connsiteY1" fmla="*/ 16764 h 377952"/>
              <a:gd name="connsiteX0" fmla="*/ 284987 w 490727"/>
              <a:gd name="connsiteY0" fmla="*/ 32004 h 377952"/>
              <a:gd name="connsiteX1" fmla="*/ 284987 w 490727"/>
              <a:gd name="connsiteY1" fmla="*/ 68580 h 377952"/>
              <a:gd name="connsiteX2" fmla="*/ 396239 w 490727"/>
              <a:gd name="connsiteY2" fmla="*/ 68580 h 377952"/>
              <a:gd name="connsiteX0" fmla="*/ 380999 w 490727"/>
              <a:gd name="connsiteY0" fmla="*/ 83820 h 377952"/>
              <a:gd name="connsiteX1" fmla="*/ 380999 w 490727"/>
              <a:gd name="connsiteY1" fmla="*/ 120396 h 377952"/>
              <a:gd name="connsiteX2" fmla="*/ 490727 w 490727"/>
              <a:gd name="connsiteY2" fmla="*/ 120396 h 377952"/>
              <a:gd name="connsiteX0" fmla="*/ 364235 w 490727"/>
              <a:gd name="connsiteY0" fmla="*/ 135636 h 377952"/>
              <a:gd name="connsiteX1" fmla="*/ 460247 w 490727"/>
              <a:gd name="connsiteY1" fmla="*/ 135636 h 377952"/>
              <a:gd name="connsiteX0" fmla="*/ 475487 w 490727"/>
              <a:gd name="connsiteY0" fmla="*/ 135636 h 377952"/>
              <a:gd name="connsiteX1" fmla="*/ 475487 w 490727"/>
              <a:gd name="connsiteY1" fmla="*/ 329184 h 377952"/>
              <a:gd name="connsiteX0" fmla="*/ 460247 w 490727"/>
              <a:gd name="connsiteY0" fmla="*/ 135636 h 377952"/>
              <a:gd name="connsiteX1" fmla="*/ 460247 w 490727"/>
              <a:gd name="connsiteY1" fmla="*/ 170688 h 377952"/>
              <a:gd name="connsiteX0" fmla="*/ 4571 w 490727"/>
              <a:gd name="connsiteY0" fmla="*/ 108204 h 377952"/>
              <a:gd name="connsiteX1" fmla="*/ 0 w 490727"/>
              <a:gd name="connsiteY1" fmla="*/ 149352 h 377952"/>
              <a:gd name="connsiteX2" fmla="*/ 1523 w 490727"/>
              <a:gd name="connsiteY2" fmla="*/ 190500 h 377952"/>
              <a:gd name="connsiteX3" fmla="*/ 9143 w 490727"/>
              <a:gd name="connsiteY3" fmla="*/ 231648 h 377952"/>
              <a:gd name="connsiteX4" fmla="*/ 22859 w 490727"/>
              <a:gd name="connsiteY4" fmla="*/ 269748 h 377952"/>
              <a:gd name="connsiteX5" fmla="*/ 42671 w 490727"/>
              <a:gd name="connsiteY5" fmla="*/ 303276 h 377952"/>
              <a:gd name="connsiteX6" fmla="*/ 68579 w 490727"/>
              <a:gd name="connsiteY6" fmla="*/ 332232 h 377952"/>
              <a:gd name="connsiteX7" fmla="*/ 129539 w 490727"/>
              <a:gd name="connsiteY7" fmla="*/ 370332 h 377952"/>
              <a:gd name="connsiteX8" fmla="*/ 163067 w 490727"/>
              <a:gd name="connsiteY8" fmla="*/ 377952 h 377952"/>
              <a:gd name="connsiteX9" fmla="*/ 196595 w 490727"/>
              <a:gd name="connsiteY9" fmla="*/ 377952 h 377952"/>
              <a:gd name="connsiteX10" fmla="*/ 262127 w 490727"/>
              <a:gd name="connsiteY10" fmla="*/ 355092 h 377952"/>
              <a:gd name="connsiteX11" fmla="*/ 316991 w 490727"/>
              <a:gd name="connsiteY11" fmla="*/ 303276 h 377952"/>
              <a:gd name="connsiteX12" fmla="*/ 336803 w 490727"/>
              <a:gd name="connsiteY12" fmla="*/ 269748 h 377952"/>
              <a:gd name="connsiteX13" fmla="*/ 350519 w 490727"/>
              <a:gd name="connsiteY13" fmla="*/ 231648 h 377952"/>
              <a:gd name="connsiteX14" fmla="*/ 358139 w 490727"/>
              <a:gd name="connsiteY14" fmla="*/ 190500 h 377952"/>
              <a:gd name="connsiteX15" fmla="*/ 359663 w 490727"/>
              <a:gd name="connsiteY15" fmla="*/ 149352 h 377952"/>
              <a:gd name="connsiteX16" fmla="*/ 355091 w 490727"/>
              <a:gd name="connsiteY16" fmla="*/ 108204 h 377952"/>
              <a:gd name="connsiteX17" fmla="*/ 344423 w 490727"/>
              <a:gd name="connsiteY17" fmla="*/ 68580 h 377952"/>
              <a:gd name="connsiteX18" fmla="*/ 327659 w 490727"/>
              <a:gd name="connsiteY18" fmla="*/ 32004 h 377952"/>
              <a:gd name="connsiteX19" fmla="*/ 304799 w 490727"/>
              <a:gd name="connsiteY19" fmla="*/ 0 h 377952"/>
              <a:gd name="connsiteX0" fmla="*/ 175259 w 490727"/>
              <a:gd name="connsiteY0" fmla="*/ 140208 h 377952"/>
              <a:gd name="connsiteX1" fmla="*/ 111251 w 490727"/>
              <a:gd name="connsiteY1" fmla="*/ 140208 h 377952"/>
              <a:gd name="connsiteX0" fmla="*/ 175259 w 490727"/>
              <a:gd name="connsiteY0" fmla="*/ 16764 h 377952"/>
              <a:gd name="connsiteX1" fmla="*/ 301751 w 490727"/>
              <a:gd name="connsiteY1" fmla="*/ 16764 h 377952"/>
              <a:gd name="connsiteX0" fmla="*/ 284987 w 490727"/>
              <a:gd name="connsiteY0" fmla="*/ 32004 h 377952"/>
              <a:gd name="connsiteX1" fmla="*/ 284987 w 490727"/>
              <a:gd name="connsiteY1" fmla="*/ 68580 h 377952"/>
              <a:gd name="connsiteX2" fmla="*/ 396239 w 490727"/>
              <a:gd name="connsiteY2" fmla="*/ 68580 h 377952"/>
              <a:gd name="connsiteX0" fmla="*/ 380999 w 490727"/>
              <a:gd name="connsiteY0" fmla="*/ 83820 h 377952"/>
              <a:gd name="connsiteX1" fmla="*/ 380999 w 490727"/>
              <a:gd name="connsiteY1" fmla="*/ 120396 h 377952"/>
              <a:gd name="connsiteX2" fmla="*/ 490727 w 490727"/>
              <a:gd name="connsiteY2" fmla="*/ 120396 h 377952"/>
              <a:gd name="connsiteX0" fmla="*/ 364235 w 490727"/>
              <a:gd name="connsiteY0" fmla="*/ 135636 h 377952"/>
              <a:gd name="connsiteX1" fmla="*/ 460247 w 490727"/>
              <a:gd name="connsiteY1" fmla="*/ 135636 h 377952"/>
              <a:gd name="connsiteX0" fmla="*/ 475487 w 490727"/>
              <a:gd name="connsiteY0" fmla="*/ 135636 h 377952"/>
              <a:gd name="connsiteX1" fmla="*/ 475487 w 490727"/>
              <a:gd name="connsiteY1" fmla="*/ 329184 h 377952"/>
              <a:gd name="connsiteX0" fmla="*/ 460247 w 490727"/>
              <a:gd name="connsiteY0" fmla="*/ 135636 h 377952"/>
              <a:gd name="connsiteX1" fmla="*/ 460247 w 490727"/>
              <a:gd name="connsiteY1" fmla="*/ 170688 h 377952"/>
              <a:gd name="connsiteX0" fmla="*/ 0 w 490727"/>
              <a:gd name="connsiteY0" fmla="*/ 149352 h 377952"/>
              <a:gd name="connsiteX1" fmla="*/ 1523 w 490727"/>
              <a:gd name="connsiteY1" fmla="*/ 190500 h 377952"/>
              <a:gd name="connsiteX2" fmla="*/ 9143 w 490727"/>
              <a:gd name="connsiteY2" fmla="*/ 231648 h 377952"/>
              <a:gd name="connsiteX3" fmla="*/ 22859 w 490727"/>
              <a:gd name="connsiteY3" fmla="*/ 269748 h 377952"/>
              <a:gd name="connsiteX4" fmla="*/ 42671 w 490727"/>
              <a:gd name="connsiteY4" fmla="*/ 303276 h 377952"/>
              <a:gd name="connsiteX5" fmla="*/ 68579 w 490727"/>
              <a:gd name="connsiteY5" fmla="*/ 332232 h 377952"/>
              <a:gd name="connsiteX6" fmla="*/ 129539 w 490727"/>
              <a:gd name="connsiteY6" fmla="*/ 370332 h 377952"/>
              <a:gd name="connsiteX7" fmla="*/ 163067 w 490727"/>
              <a:gd name="connsiteY7" fmla="*/ 377952 h 377952"/>
              <a:gd name="connsiteX8" fmla="*/ 196595 w 490727"/>
              <a:gd name="connsiteY8" fmla="*/ 377952 h 377952"/>
              <a:gd name="connsiteX9" fmla="*/ 262127 w 490727"/>
              <a:gd name="connsiteY9" fmla="*/ 355092 h 377952"/>
              <a:gd name="connsiteX10" fmla="*/ 316991 w 490727"/>
              <a:gd name="connsiteY10" fmla="*/ 303276 h 377952"/>
              <a:gd name="connsiteX11" fmla="*/ 336803 w 490727"/>
              <a:gd name="connsiteY11" fmla="*/ 269748 h 377952"/>
              <a:gd name="connsiteX12" fmla="*/ 350519 w 490727"/>
              <a:gd name="connsiteY12" fmla="*/ 231648 h 377952"/>
              <a:gd name="connsiteX13" fmla="*/ 358139 w 490727"/>
              <a:gd name="connsiteY13" fmla="*/ 190500 h 377952"/>
              <a:gd name="connsiteX14" fmla="*/ 359663 w 490727"/>
              <a:gd name="connsiteY14" fmla="*/ 149352 h 377952"/>
              <a:gd name="connsiteX15" fmla="*/ 355091 w 490727"/>
              <a:gd name="connsiteY15" fmla="*/ 108204 h 377952"/>
              <a:gd name="connsiteX16" fmla="*/ 344423 w 490727"/>
              <a:gd name="connsiteY16" fmla="*/ 68580 h 377952"/>
              <a:gd name="connsiteX17" fmla="*/ 327659 w 490727"/>
              <a:gd name="connsiteY17" fmla="*/ 32004 h 377952"/>
              <a:gd name="connsiteX18" fmla="*/ 304799 w 490727"/>
              <a:gd name="connsiteY18" fmla="*/ 0 h 377952"/>
              <a:gd name="connsiteX0" fmla="*/ 175259 w 490727"/>
              <a:gd name="connsiteY0" fmla="*/ 140208 h 377952"/>
              <a:gd name="connsiteX1" fmla="*/ 111251 w 490727"/>
              <a:gd name="connsiteY1" fmla="*/ 140208 h 377952"/>
              <a:gd name="connsiteX0" fmla="*/ 175259 w 490727"/>
              <a:gd name="connsiteY0" fmla="*/ 16764 h 377952"/>
              <a:gd name="connsiteX1" fmla="*/ 301751 w 490727"/>
              <a:gd name="connsiteY1" fmla="*/ 16764 h 377952"/>
              <a:gd name="connsiteX0" fmla="*/ 284987 w 490727"/>
              <a:gd name="connsiteY0" fmla="*/ 32004 h 377952"/>
              <a:gd name="connsiteX1" fmla="*/ 284987 w 490727"/>
              <a:gd name="connsiteY1" fmla="*/ 68580 h 377952"/>
              <a:gd name="connsiteX2" fmla="*/ 396239 w 490727"/>
              <a:gd name="connsiteY2" fmla="*/ 68580 h 377952"/>
              <a:gd name="connsiteX0" fmla="*/ 380999 w 490727"/>
              <a:gd name="connsiteY0" fmla="*/ 83820 h 377952"/>
              <a:gd name="connsiteX1" fmla="*/ 380999 w 490727"/>
              <a:gd name="connsiteY1" fmla="*/ 120396 h 377952"/>
              <a:gd name="connsiteX2" fmla="*/ 490727 w 490727"/>
              <a:gd name="connsiteY2" fmla="*/ 120396 h 377952"/>
              <a:gd name="connsiteX0" fmla="*/ 364235 w 490727"/>
              <a:gd name="connsiteY0" fmla="*/ 135636 h 377952"/>
              <a:gd name="connsiteX1" fmla="*/ 460247 w 490727"/>
              <a:gd name="connsiteY1" fmla="*/ 135636 h 377952"/>
              <a:gd name="connsiteX0" fmla="*/ 475487 w 490727"/>
              <a:gd name="connsiteY0" fmla="*/ 135636 h 377952"/>
              <a:gd name="connsiteX1" fmla="*/ 475487 w 490727"/>
              <a:gd name="connsiteY1" fmla="*/ 329184 h 377952"/>
              <a:gd name="connsiteX0" fmla="*/ 460247 w 490727"/>
              <a:gd name="connsiteY0" fmla="*/ 135636 h 377952"/>
              <a:gd name="connsiteX1" fmla="*/ 460247 w 490727"/>
              <a:gd name="connsiteY1" fmla="*/ 170688 h 377952"/>
              <a:gd name="connsiteX0" fmla="*/ 0 w 489204"/>
              <a:gd name="connsiteY0" fmla="*/ 190500 h 377952"/>
              <a:gd name="connsiteX1" fmla="*/ 7620 w 489204"/>
              <a:gd name="connsiteY1" fmla="*/ 231648 h 377952"/>
              <a:gd name="connsiteX2" fmla="*/ 21336 w 489204"/>
              <a:gd name="connsiteY2" fmla="*/ 269748 h 377952"/>
              <a:gd name="connsiteX3" fmla="*/ 41148 w 489204"/>
              <a:gd name="connsiteY3" fmla="*/ 303276 h 377952"/>
              <a:gd name="connsiteX4" fmla="*/ 67056 w 489204"/>
              <a:gd name="connsiteY4" fmla="*/ 332232 h 377952"/>
              <a:gd name="connsiteX5" fmla="*/ 128016 w 489204"/>
              <a:gd name="connsiteY5" fmla="*/ 370332 h 377952"/>
              <a:gd name="connsiteX6" fmla="*/ 161544 w 489204"/>
              <a:gd name="connsiteY6" fmla="*/ 377952 h 377952"/>
              <a:gd name="connsiteX7" fmla="*/ 195072 w 489204"/>
              <a:gd name="connsiteY7" fmla="*/ 377952 h 377952"/>
              <a:gd name="connsiteX8" fmla="*/ 260604 w 489204"/>
              <a:gd name="connsiteY8" fmla="*/ 355092 h 377952"/>
              <a:gd name="connsiteX9" fmla="*/ 315468 w 489204"/>
              <a:gd name="connsiteY9" fmla="*/ 303276 h 377952"/>
              <a:gd name="connsiteX10" fmla="*/ 335280 w 489204"/>
              <a:gd name="connsiteY10" fmla="*/ 269748 h 377952"/>
              <a:gd name="connsiteX11" fmla="*/ 348996 w 489204"/>
              <a:gd name="connsiteY11" fmla="*/ 231648 h 377952"/>
              <a:gd name="connsiteX12" fmla="*/ 356616 w 489204"/>
              <a:gd name="connsiteY12" fmla="*/ 190500 h 377952"/>
              <a:gd name="connsiteX13" fmla="*/ 358140 w 489204"/>
              <a:gd name="connsiteY13" fmla="*/ 149352 h 377952"/>
              <a:gd name="connsiteX14" fmla="*/ 353568 w 489204"/>
              <a:gd name="connsiteY14" fmla="*/ 108204 h 377952"/>
              <a:gd name="connsiteX15" fmla="*/ 342900 w 489204"/>
              <a:gd name="connsiteY15" fmla="*/ 68580 h 377952"/>
              <a:gd name="connsiteX16" fmla="*/ 326136 w 489204"/>
              <a:gd name="connsiteY16" fmla="*/ 32004 h 377952"/>
              <a:gd name="connsiteX17" fmla="*/ 303276 w 489204"/>
              <a:gd name="connsiteY17" fmla="*/ 0 h 377952"/>
              <a:gd name="connsiteX0" fmla="*/ 173736 w 489204"/>
              <a:gd name="connsiteY0" fmla="*/ 140208 h 377952"/>
              <a:gd name="connsiteX1" fmla="*/ 109728 w 489204"/>
              <a:gd name="connsiteY1" fmla="*/ 140208 h 377952"/>
              <a:gd name="connsiteX0" fmla="*/ 173736 w 489204"/>
              <a:gd name="connsiteY0" fmla="*/ 16764 h 377952"/>
              <a:gd name="connsiteX1" fmla="*/ 300228 w 489204"/>
              <a:gd name="connsiteY1" fmla="*/ 16764 h 377952"/>
              <a:gd name="connsiteX0" fmla="*/ 283464 w 489204"/>
              <a:gd name="connsiteY0" fmla="*/ 32004 h 377952"/>
              <a:gd name="connsiteX1" fmla="*/ 283464 w 489204"/>
              <a:gd name="connsiteY1" fmla="*/ 68580 h 377952"/>
              <a:gd name="connsiteX2" fmla="*/ 394716 w 489204"/>
              <a:gd name="connsiteY2" fmla="*/ 68580 h 377952"/>
              <a:gd name="connsiteX0" fmla="*/ 379476 w 489204"/>
              <a:gd name="connsiteY0" fmla="*/ 83820 h 377952"/>
              <a:gd name="connsiteX1" fmla="*/ 379476 w 489204"/>
              <a:gd name="connsiteY1" fmla="*/ 120396 h 377952"/>
              <a:gd name="connsiteX2" fmla="*/ 489204 w 489204"/>
              <a:gd name="connsiteY2" fmla="*/ 120396 h 377952"/>
              <a:gd name="connsiteX0" fmla="*/ 362712 w 489204"/>
              <a:gd name="connsiteY0" fmla="*/ 135636 h 377952"/>
              <a:gd name="connsiteX1" fmla="*/ 458724 w 489204"/>
              <a:gd name="connsiteY1" fmla="*/ 135636 h 377952"/>
              <a:gd name="connsiteX0" fmla="*/ 473964 w 489204"/>
              <a:gd name="connsiteY0" fmla="*/ 135636 h 377952"/>
              <a:gd name="connsiteX1" fmla="*/ 473964 w 489204"/>
              <a:gd name="connsiteY1" fmla="*/ 329184 h 377952"/>
              <a:gd name="connsiteX0" fmla="*/ 458724 w 489204"/>
              <a:gd name="connsiteY0" fmla="*/ 135636 h 377952"/>
              <a:gd name="connsiteX1" fmla="*/ 458724 w 489204"/>
              <a:gd name="connsiteY1" fmla="*/ 170688 h 377952"/>
              <a:gd name="connsiteX0" fmla="*/ 0 w 481584"/>
              <a:gd name="connsiteY0" fmla="*/ 231648 h 377952"/>
              <a:gd name="connsiteX1" fmla="*/ 13716 w 481584"/>
              <a:gd name="connsiteY1" fmla="*/ 269748 h 377952"/>
              <a:gd name="connsiteX2" fmla="*/ 33528 w 481584"/>
              <a:gd name="connsiteY2" fmla="*/ 303276 h 377952"/>
              <a:gd name="connsiteX3" fmla="*/ 59436 w 481584"/>
              <a:gd name="connsiteY3" fmla="*/ 332232 h 377952"/>
              <a:gd name="connsiteX4" fmla="*/ 120396 w 481584"/>
              <a:gd name="connsiteY4" fmla="*/ 370332 h 377952"/>
              <a:gd name="connsiteX5" fmla="*/ 153924 w 481584"/>
              <a:gd name="connsiteY5" fmla="*/ 377952 h 377952"/>
              <a:gd name="connsiteX6" fmla="*/ 187452 w 481584"/>
              <a:gd name="connsiteY6" fmla="*/ 377952 h 377952"/>
              <a:gd name="connsiteX7" fmla="*/ 252984 w 481584"/>
              <a:gd name="connsiteY7" fmla="*/ 355092 h 377952"/>
              <a:gd name="connsiteX8" fmla="*/ 307848 w 481584"/>
              <a:gd name="connsiteY8" fmla="*/ 303276 h 377952"/>
              <a:gd name="connsiteX9" fmla="*/ 327660 w 481584"/>
              <a:gd name="connsiteY9" fmla="*/ 269748 h 377952"/>
              <a:gd name="connsiteX10" fmla="*/ 341376 w 481584"/>
              <a:gd name="connsiteY10" fmla="*/ 231648 h 377952"/>
              <a:gd name="connsiteX11" fmla="*/ 348996 w 481584"/>
              <a:gd name="connsiteY11" fmla="*/ 190500 h 377952"/>
              <a:gd name="connsiteX12" fmla="*/ 350520 w 481584"/>
              <a:gd name="connsiteY12" fmla="*/ 149352 h 377952"/>
              <a:gd name="connsiteX13" fmla="*/ 345948 w 481584"/>
              <a:gd name="connsiteY13" fmla="*/ 108204 h 377952"/>
              <a:gd name="connsiteX14" fmla="*/ 335280 w 481584"/>
              <a:gd name="connsiteY14" fmla="*/ 68580 h 377952"/>
              <a:gd name="connsiteX15" fmla="*/ 318516 w 481584"/>
              <a:gd name="connsiteY15" fmla="*/ 32004 h 377952"/>
              <a:gd name="connsiteX16" fmla="*/ 295656 w 481584"/>
              <a:gd name="connsiteY16" fmla="*/ 0 h 377952"/>
              <a:gd name="connsiteX0" fmla="*/ 166116 w 481584"/>
              <a:gd name="connsiteY0" fmla="*/ 140208 h 377952"/>
              <a:gd name="connsiteX1" fmla="*/ 102108 w 481584"/>
              <a:gd name="connsiteY1" fmla="*/ 140208 h 377952"/>
              <a:gd name="connsiteX0" fmla="*/ 166116 w 481584"/>
              <a:gd name="connsiteY0" fmla="*/ 16764 h 377952"/>
              <a:gd name="connsiteX1" fmla="*/ 292608 w 481584"/>
              <a:gd name="connsiteY1" fmla="*/ 16764 h 377952"/>
              <a:gd name="connsiteX0" fmla="*/ 275844 w 481584"/>
              <a:gd name="connsiteY0" fmla="*/ 32004 h 377952"/>
              <a:gd name="connsiteX1" fmla="*/ 275844 w 481584"/>
              <a:gd name="connsiteY1" fmla="*/ 68580 h 377952"/>
              <a:gd name="connsiteX2" fmla="*/ 387096 w 481584"/>
              <a:gd name="connsiteY2" fmla="*/ 68580 h 377952"/>
              <a:gd name="connsiteX0" fmla="*/ 371856 w 481584"/>
              <a:gd name="connsiteY0" fmla="*/ 83820 h 377952"/>
              <a:gd name="connsiteX1" fmla="*/ 371856 w 481584"/>
              <a:gd name="connsiteY1" fmla="*/ 120396 h 377952"/>
              <a:gd name="connsiteX2" fmla="*/ 481584 w 481584"/>
              <a:gd name="connsiteY2" fmla="*/ 120396 h 377952"/>
              <a:gd name="connsiteX0" fmla="*/ 355092 w 481584"/>
              <a:gd name="connsiteY0" fmla="*/ 135636 h 377952"/>
              <a:gd name="connsiteX1" fmla="*/ 451104 w 481584"/>
              <a:gd name="connsiteY1" fmla="*/ 135636 h 377952"/>
              <a:gd name="connsiteX0" fmla="*/ 466344 w 481584"/>
              <a:gd name="connsiteY0" fmla="*/ 135636 h 377952"/>
              <a:gd name="connsiteX1" fmla="*/ 466344 w 481584"/>
              <a:gd name="connsiteY1" fmla="*/ 329184 h 377952"/>
              <a:gd name="connsiteX0" fmla="*/ 451104 w 481584"/>
              <a:gd name="connsiteY0" fmla="*/ 135636 h 377952"/>
              <a:gd name="connsiteX1" fmla="*/ 451104 w 481584"/>
              <a:gd name="connsiteY1" fmla="*/ 170688 h 377952"/>
              <a:gd name="connsiteX0" fmla="*/ 0 w 467868"/>
              <a:gd name="connsiteY0" fmla="*/ 269748 h 377952"/>
              <a:gd name="connsiteX1" fmla="*/ 19812 w 467868"/>
              <a:gd name="connsiteY1" fmla="*/ 303276 h 377952"/>
              <a:gd name="connsiteX2" fmla="*/ 45720 w 467868"/>
              <a:gd name="connsiteY2" fmla="*/ 332232 h 377952"/>
              <a:gd name="connsiteX3" fmla="*/ 106680 w 467868"/>
              <a:gd name="connsiteY3" fmla="*/ 370332 h 377952"/>
              <a:gd name="connsiteX4" fmla="*/ 140208 w 467868"/>
              <a:gd name="connsiteY4" fmla="*/ 377952 h 377952"/>
              <a:gd name="connsiteX5" fmla="*/ 173736 w 467868"/>
              <a:gd name="connsiteY5" fmla="*/ 377952 h 377952"/>
              <a:gd name="connsiteX6" fmla="*/ 239268 w 467868"/>
              <a:gd name="connsiteY6" fmla="*/ 355092 h 377952"/>
              <a:gd name="connsiteX7" fmla="*/ 294132 w 467868"/>
              <a:gd name="connsiteY7" fmla="*/ 303276 h 377952"/>
              <a:gd name="connsiteX8" fmla="*/ 313944 w 467868"/>
              <a:gd name="connsiteY8" fmla="*/ 269748 h 377952"/>
              <a:gd name="connsiteX9" fmla="*/ 327660 w 467868"/>
              <a:gd name="connsiteY9" fmla="*/ 231648 h 377952"/>
              <a:gd name="connsiteX10" fmla="*/ 335280 w 467868"/>
              <a:gd name="connsiteY10" fmla="*/ 190500 h 377952"/>
              <a:gd name="connsiteX11" fmla="*/ 336804 w 467868"/>
              <a:gd name="connsiteY11" fmla="*/ 149352 h 377952"/>
              <a:gd name="connsiteX12" fmla="*/ 332232 w 467868"/>
              <a:gd name="connsiteY12" fmla="*/ 108204 h 377952"/>
              <a:gd name="connsiteX13" fmla="*/ 321564 w 467868"/>
              <a:gd name="connsiteY13" fmla="*/ 68580 h 377952"/>
              <a:gd name="connsiteX14" fmla="*/ 304800 w 467868"/>
              <a:gd name="connsiteY14" fmla="*/ 32004 h 377952"/>
              <a:gd name="connsiteX15" fmla="*/ 281940 w 467868"/>
              <a:gd name="connsiteY15" fmla="*/ 0 h 377952"/>
              <a:gd name="connsiteX0" fmla="*/ 152400 w 467868"/>
              <a:gd name="connsiteY0" fmla="*/ 140208 h 377952"/>
              <a:gd name="connsiteX1" fmla="*/ 88392 w 467868"/>
              <a:gd name="connsiteY1" fmla="*/ 140208 h 377952"/>
              <a:gd name="connsiteX0" fmla="*/ 152400 w 467868"/>
              <a:gd name="connsiteY0" fmla="*/ 16764 h 377952"/>
              <a:gd name="connsiteX1" fmla="*/ 278892 w 467868"/>
              <a:gd name="connsiteY1" fmla="*/ 16764 h 377952"/>
              <a:gd name="connsiteX0" fmla="*/ 262128 w 467868"/>
              <a:gd name="connsiteY0" fmla="*/ 32004 h 377952"/>
              <a:gd name="connsiteX1" fmla="*/ 262128 w 467868"/>
              <a:gd name="connsiteY1" fmla="*/ 68580 h 377952"/>
              <a:gd name="connsiteX2" fmla="*/ 373380 w 467868"/>
              <a:gd name="connsiteY2" fmla="*/ 68580 h 377952"/>
              <a:gd name="connsiteX0" fmla="*/ 358140 w 467868"/>
              <a:gd name="connsiteY0" fmla="*/ 83820 h 377952"/>
              <a:gd name="connsiteX1" fmla="*/ 358140 w 467868"/>
              <a:gd name="connsiteY1" fmla="*/ 120396 h 377952"/>
              <a:gd name="connsiteX2" fmla="*/ 467868 w 467868"/>
              <a:gd name="connsiteY2" fmla="*/ 120396 h 377952"/>
              <a:gd name="connsiteX0" fmla="*/ 341376 w 467868"/>
              <a:gd name="connsiteY0" fmla="*/ 135636 h 377952"/>
              <a:gd name="connsiteX1" fmla="*/ 437388 w 467868"/>
              <a:gd name="connsiteY1" fmla="*/ 135636 h 377952"/>
              <a:gd name="connsiteX0" fmla="*/ 452628 w 467868"/>
              <a:gd name="connsiteY0" fmla="*/ 135636 h 377952"/>
              <a:gd name="connsiteX1" fmla="*/ 452628 w 467868"/>
              <a:gd name="connsiteY1" fmla="*/ 329184 h 377952"/>
              <a:gd name="connsiteX0" fmla="*/ 437388 w 467868"/>
              <a:gd name="connsiteY0" fmla="*/ 135636 h 377952"/>
              <a:gd name="connsiteX1" fmla="*/ 437388 w 467868"/>
              <a:gd name="connsiteY1" fmla="*/ 170688 h 377952"/>
              <a:gd name="connsiteX0" fmla="*/ 6968 w 474836"/>
              <a:gd name="connsiteY0" fmla="*/ 269748 h 377952"/>
              <a:gd name="connsiteX1" fmla="*/ 0 w 474836"/>
              <a:gd name="connsiteY1" fmla="*/ 276975 h 377952"/>
              <a:gd name="connsiteX2" fmla="*/ 26780 w 474836"/>
              <a:gd name="connsiteY2" fmla="*/ 303276 h 377952"/>
              <a:gd name="connsiteX3" fmla="*/ 52688 w 474836"/>
              <a:gd name="connsiteY3" fmla="*/ 332232 h 377952"/>
              <a:gd name="connsiteX4" fmla="*/ 113648 w 474836"/>
              <a:gd name="connsiteY4" fmla="*/ 370332 h 377952"/>
              <a:gd name="connsiteX5" fmla="*/ 147176 w 474836"/>
              <a:gd name="connsiteY5" fmla="*/ 377952 h 377952"/>
              <a:gd name="connsiteX6" fmla="*/ 180704 w 474836"/>
              <a:gd name="connsiteY6" fmla="*/ 377952 h 377952"/>
              <a:gd name="connsiteX7" fmla="*/ 246236 w 474836"/>
              <a:gd name="connsiteY7" fmla="*/ 355092 h 377952"/>
              <a:gd name="connsiteX8" fmla="*/ 301100 w 474836"/>
              <a:gd name="connsiteY8" fmla="*/ 303276 h 377952"/>
              <a:gd name="connsiteX9" fmla="*/ 320912 w 474836"/>
              <a:gd name="connsiteY9" fmla="*/ 269748 h 377952"/>
              <a:gd name="connsiteX10" fmla="*/ 334628 w 474836"/>
              <a:gd name="connsiteY10" fmla="*/ 231648 h 377952"/>
              <a:gd name="connsiteX11" fmla="*/ 342248 w 474836"/>
              <a:gd name="connsiteY11" fmla="*/ 190500 h 377952"/>
              <a:gd name="connsiteX12" fmla="*/ 343772 w 474836"/>
              <a:gd name="connsiteY12" fmla="*/ 149352 h 377952"/>
              <a:gd name="connsiteX13" fmla="*/ 339200 w 474836"/>
              <a:gd name="connsiteY13" fmla="*/ 108204 h 377952"/>
              <a:gd name="connsiteX14" fmla="*/ 328532 w 474836"/>
              <a:gd name="connsiteY14" fmla="*/ 68580 h 377952"/>
              <a:gd name="connsiteX15" fmla="*/ 311768 w 474836"/>
              <a:gd name="connsiteY15" fmla="*/ 32004 h 377952"/>
              <a:gd name="connsiteX16" fmla="*/ 288908 w 474836"/>
              <a:gd name="connsiteY16" fmla="*/ 0 h 377952"/>
              <a:gd name="connsiteX0" fmla="*/ 159368 w 474836"/>
              <a:gd name="connsiteY0" fmla="*/ 140208 h 377952"/>
              <a:gd name="connsiteX1" fmla="*/ 95360 w 474836"/>
              <a:gd name="connsiteY1" fmla="*/ 140208 h 377952"/>
              <a:gd name="connsiteX0" fmla="*/ 159368 w 474836"/>
              <a:gd name="connsiteY0" fmla="*/ 16764 h 377952"/>
              <a:gd name="connsiteX1" fmla="*/ 285860 w 474836"/>
              <a:gd name="connsiteY1" fmla="*/ 16764 h 377952"/>
              <a:gd name="connsiteX0" fmla="*/ 269096 w 474836"/>
              <a:gd name="connsiteY0" fmla="*/ 32004 h 377952"/>
              <a:gd name="connsiteX1" fmla="*/ 269096 w 474836"/>
              <a:gd name="connsiteY1" fmla="*/ 68580 h 377952"/>
              <a:gd name="connsiteX2" fmla="*/ 380348 w 474836"/>
              <a:gd name="connsiteY2" fmla="*/ 68580 h 377952"/>
              <a:gd name="connsiteX0" fmla="*/ 365108 w 474836"/>
              <a:gd name="connsiteY0" fmla="*/ 83820 h 377952"/>
              <a:gd name="connsiteX1" fmla="*/ 365108 w 474836"/>
              <a:gd name="connsiteY1" fmla="*/ 120396 h 377952"/>
              <a:gd name="connsiteX2" fmla="*/ 474836 w 474836"/>
              <a:gd name="connsiteY2" fmla="*/ 120396 h 377952"/>
              <a:gd name="connsiteX0" fmla="*/ 348344 w 474836"/>
              <a:gd name="connsiteY0" fmla="*/ 135636 h 377952"/>
              <a:gd name="connsiteX1" fmla="*/ 444356 w 474836"/>
              <a:gd name="connsiteY1" fmla="*/ 135636 h 377952"/>
              <a:gd name="connsiteX0" fmla="*/ 459596 w 474836"/>
              <a:gd name="connsiteY0" fmla="*/ 135636 h 377952"/>
              <a:gd name="connsiteX1" fmla="*/ 459596 w 474836"/>
              <a:gd name="connsiteY1" fmla="*/ 329184 h 377952"/>
              <a:gd name="connsiteX0" fmla="*/ 444356 w 474836"/>
              <a:gd name="connsiteY0" fmla="*/ 135636 h 377952"/>
              <a:gd name="connsiteX1" fmla="*/ 444356 w 474836"/>
              <a:gd name="connsiteY1" fmla="*/ 170688 h 377952"/>
              <a:gd name="connsiteX0" fmla="*/ 0 w 467868"/>
              <a:gd name="connsiteY0" fmla="*/ 269748 h 377952"/>
              <a:gd name="connsiteX1" fmla="*/ 19812 w 467868"/>
              <a:gd name="connsiteY1" fmla="*/ 303276 h 377952"/>
              <a:gd name="connsiteX2" fmla="*/ 45720 w 467868"/>
              <a:gd name="connsiteY2" fmla="*/ 332232 h 377952"/>
              <a:gd name="connsiteX3" fmla="*/ 106680 w 467868"/>
              <a:gd name="connsiteY3" fmla="*/ 370332 h 377952"/>
              <a:gd name="connsiteX4" fmla="*/ 140208 w 467868"/>
              <a:gd name="connsiteY4" fmla="*/ 377952 h 377952"/>
              <a:gd name="connsiteX5" fmla="*/ 173736 w 467868"/>
              <a:gd name="connsiteY5" fmla="*/ 377952 h 377952"/>
              <a:gd name="connsiteX6" fmla="*/ 239268 w 467868"/>
              <a:gd name="connsiteY6" fmla="*/ 355092 h 377952"/>
              <a:gd name="connsiteX7" fmla="*/ 294132 w 467868"/>
              <a:gd name="connsiteY7" fmla="*/ 303276 h 377952"/>
              <a:gd name="connsiteX8" fmla="*/ 313944 w 467868"/>
              <a:gd name="connsiteY8" fmla="*/ 269748 h 377952"/>
              <a:gd name="connsiteX9" fmla="*/ 327660 w 467868"/>
              <a:gd name="connsiteY9" fmla="*/ 231648 h 377952"/>
              <a:gd name="connsiteX10" fmla="*/ 335280 w 467868"/>
              <a:gd name="connsiteY10" fmla="*/ 190500 h 377952"/>
              <a:gd name="connsiteX11" fmla="*/ 336804 w 467868"/>
              <a:gd name="connsiteY11" fmla="*/ 149352 h 377952"/>
              <a:gd name="connsiteX12" fmla="*/ 332232 w 467868"/>
              <a:gd name="connsiteY12" fmla="*/ 108204 h 377952"/>
              <a:gd name="connsiteX13" fmla="*/ 321564 w 467868"/>
              <a:gd name="connsiteY13" fmla="*/ 68580 h 377952"/>
              <a:gd name="connsiteX14" fmla="*/ 304800 w 467868"/>
              <a:gd name="connsiteY14" fmla="*/ 32004 h 377952"/>
              <a:gd name="connsiteX15" fmla="*/ 281940 w 467868"/>
              <a:gd name="connsiteY15" fmla="*/ 0 h 377952"/>
              <a:gd name="connsiteX0" fmla="*/ 152400 w 467868"/>
              <a:gd name="connsiteY0" fmla="*/ 140208 h 377952"/>
              <a:gd name="connsiteX1" fmla="*/ 88392 w 467868"/>
              <a:gd name="connsiteY1" fmla="*/ 140208 h 377952"/>
              <a:gd name="connsiteX0" fmla="*/ 152400 w 467868"/>
              <a:gd name="connsiteY0" fmla="*/ 16764 h 377952"/>
              <a:gd name="connsiteX1" fmla="*/ 278892 w 467868"/>
              <a:gd name="connsiteY1" fmla="*/ 16764 h 377952"/>
              <a:gd name="connsiteX0" fmla="*/ 262128 w 467868"/>
              <a:gd name="connsiteY0" fmla="*/ 32004 h 377952"/>
              <a:gd name="connsiteX1" fmla="*/ 262128 w 467868"/>
              <a:gd name="connsiteY1" fmla="*/ 68580 h 377952"/>
              <a:gd name="connsiteX2" fmla="*/ 373380 w 467868"/>
              <a:gd name="connsiteY2" fmla="*/ 68580 h 377952"/>
              <a:gd name="connsiteX0" fmla="*/ 358140 w 467868"/>
              <a:gd name="connsiteY0" fmla="*/ 83820 h 377952"/>
              <a:gd name="connsiteX1" fmla="*/ 358140 w 467868"/>
              <a:gd name="connsiteY1" fmla="*/ 120396 h 377952"/>
              <a:gd name="connsiteX2" fmla="*/ 467868 w 467868"/>
              <a:gd name="connsiteY2" fmla="*/ 120396 h 377952"/>
              <a:gd name="connsiteX0" fmla="*/ 341376 w 467868"/>
              <a:gd name="connsiteY0" fmla="*/ 135636 h 377952"/>
              <a:gd name="connsiteX1" fmla="*/ 437388 w 467868"/>
              <a:gd name="connsiteY1" fmla="*/ 135636 h 377952"/>
              <a:gd name="connsiteX0" fmla="*/ 452628 w 467868"/>
              <a:gd name="connsiteY0" fmla="*/ 135636 h 377952"/>
              <a:gd name="connsiteX1" fmla="*/ 452628 w 467868"/>
              <a:gd name="connsiteY1" fmla="*/ 329184 h 377952"/>
              <a:gd name="connsiteX0" fmla="*/ 437388 w 467868"/>
              <a:gd name="connsiteY0" fmla="*/ 135636 h 377952"/>
              <a:gd name="connsiteX1" fmla="*/ 437388 w 467868"/>
              <a:gd name="connsiteY1" fmla="*/ 170688 h 377952"/>
              <a:gd name="connsiteX0" fmla="*/ 0 w 448056"/>
              <a:gd name="connsiteY0" fmla="*/ 303276 h 377952"/>
              <a:gd name="connsiteX1" fmla="*/ 25908 w 448056"/>
              <a:gd name="connsiteY1" fmla="*/ 332232 h 377952"/>
              <a:gd name="connsiteX2" fmla="*/ 86868 w 448056"/>
              <a:gd name="connsiteY2" fmla="*/ 370332 h 377952"/>
              <a:gd name="connsiteX3" fmla="*/ 120396 w 448056"/>
              <a:gd name="connsiteY3" fmla="*/ 377952 h 377952"/>
              <a:gd name="connsiteX4" fmla="*/ 153924 w 448056"/>
              <a:gd name="connsiteY4" fmla="*/ 377952 h 377952"/>
              <a:gd name="connsiteX5" fmla="*/ 219456 w 448056"/>
              <a:gd name="connsiteY5" fmla="*/ 355092 h 377952"/>
              <a:gd name="connsiteX6" fmla="*/ 274320 w 448056"/>
              <a:gd name="connsiteY6" fmla="*/ 303276 h 377952"/>
              <a:gd name="connsiteX7" fmla="*/ 294132 w 448056"/>
              <a:gd name="connsiteY7" fmla="*/ 269748 h 377952"/>
              <a:gd name="connsiteX8" fmla="*/ 307848 w 448056"/>
              <a:gd name="connsiteY8" fmla="*/ 231648 h 377952"/>
              <a:gd name="connsiteX9" fmla="*/ 315468 w 448056"/>
              <a:gd name="connsiteY9" fmla="*/ 190500 h 377952"/>
              <a:gd name="connsiteX10" fmla="*/ 316992 w 448056"/>
              <a:gd name="connsiteY10" fmla="*/ 149352 h 377952"/>
              <a:gd name="connsiteX11" fmla="*/ 312420 w 448056"/>
              <a:gd name="connsiteY11" fmla="*/ 108204 h 377952"/>
              <a:gd name="connsiteX12" fmla="*/ 301752 w 448056"/>
              <a:gd name="connsiteY12" fmla="*/ 68580 h 377952"/>
              <a:gd name="connsiteX13" fmla="*/ 284988 w 448056"/>
              <a:gd name="connsiteY13" fmla="*/ 32004 h 377952"/>
              <a:gd name="connsiteX14" fmla="*/ 262128 w 448056"/>
              <a:gd name="connsiteY14" fmla="*/ 0 h 377952"/>
              <a:gd name="connsiteX0" fmla="*/ 132588 w 448056"/>
              <a:gd name="connsiteY0" fmla="*/ 140208 h 377952"/>
              <a:gd name="connsiteX1" fmla="*/ 68580 w 448056"/>
              <a:gd name="connsiteY1" fmla="*/ 140208 h 377952"/>
              <a:gd name="connsiteX0" fmla="*/ 132588 w 448056"/>
              <a:gd name="connsiteY0" fmla="*/ 16764 h 377952"/>
              <a:gd name="connsiteX1" fmla="*/ 259080 w 448056"/>
              <a:gd name="connsiteY1" fmla="*/ 16764 h 377952"/>
              <a:gd name="connsiteX0" fmla="*/ 242316 w 448056"/>
              <a:gd name="connsiteY0" fmla="*/ 32004 h 377952"/>
              <a:gd name="connsiteX1" fmla="*/ 242316 w 448056"/>
              <a:gd name="connsiteY1" fmla="*/ 68580 h 377952"/>
              <a:gd name="connsiteX2" fmla="*/ 353568 w 448056"/>
              <a:gd name="connsiteY2" fmla="*/ 68580 h 377952"/>
              <a:gd name="connsiteX0" fmla="*/ 338328 w 448056"/>
              <a:gd name="connsiteY0" fmla="*/ 83820 h 377952"/>
              <a:gd name="connsiteX1" fmla="*/ 338328 w 448056"/>
              <a:gd name="connsiteY1" fmla="*/ 120396 h 377952"/>
              <a:gd name="connsiteX2" fmla="*/ 448056 w 448056"/>
              <a:gd name="connsiteY2" fmla="*/ 120396 h 377952"/>
              <a:gd name="connsiteX0" fmla="*/ 321564 w 448056"/>
              <a:gd name="connsiteY0" fmla="*/ 135636 h 377952"/>
              <a:gd name="connsiteX1" fmla="*/ 417576 w 448056"/>
              <a:gd name="connsiteY1" fmla="*/ 135636 h 377952"/>
              <a:gd name="connsiteX0" fmla="*/ 432816 w 448056"/>
              <a:gd name="connsiteY0" fmla="*/ 135636 h 377952"/>
              <a:gd name="connsiteX1" fmla="*/ 432816 w 448056"/>
              <a:gd name="connsiteY1" fmla="*/ 329184 h 377952"/>
              <a:gd name="connsiteX0" fmla="*/ 417576 w 448056"/>
              <a:gd name="connsiteY0" fmla="*/ 135636 h 377952"/>
              <a:gd name="connsiteX1" fmla="*/ 417576 w 448056"/>
              <a:gd name="connsiteY1" fmla="*/ 170688 h 377952"/>
              <a:gd name="connsiteX0" fmla="*/ 0 w 422148"/>
              <a:gd name="connsiteY0" fmla="*/ 332232 h 377952"/>
              <a:gd name="connsiteX1" fmla="*/ 60960 w 422148"/>
              <a:gd name="connsiteY1" fmla="*/ 370332 h 377952"/>
              <a:gd name="connsiteX2" fmla="*/ 94488 w 422148"/>
              <a:gd name="connsiteY2" fmla="*/ 377952 h 377952"/>
              <a:gd name="connsiteX3" fmla="*/ 128016 w 422148"/>
              <a:gd name="connsiteY3" fmla="*/ 377952 h 377952"/>
              <a:gd name="connsiteX4" fmla="*/ 193548 w 422148"/>
              <a:gd name="connsiteY4" fmla="*/ 355092 h 377952"/>
              <a:gd name="connsiteX5" fmla="*/ 248412 w 422148"/>
              <a:gd name="connsiteY5" fmla="*/ 303276 h 377952"/>
              <a:gd name="connsiteX6" fmla="*/ 268224 w 422148"/>
              <a:gd name="connsiteY6" fmla="*/ 269748 h 377952"/>
              <a:gd name="connsiteX7" fmla="*/ 281940 w 422148"/>
              <a:gd name="connsiteY7" fmla="*/ 231648 h 377952"/>
              <a:gd name="connsiteX8" fmla="*/ 289560 w 422148"/>
              <a:gd name="connsiteY8" fmla="*/ 190500 h 377952"/>
              <a:gd name="connsiteX9" fmla="*/ 291084 w 422148"/>
              <a:gd name="connsiteY9" fmla="*/ 149352 h 377952"/>
              <a:gd name="connsiteX10" fmla="*/ 286512 w 422148"/>
              <a:gd name="connsiteY10" fmla="*/ 108204 h 377952"/>
              <a:gd name="connsiteX11" fmla="*/ 275844 w 422148"/>
              <a:gd name="connsiteY11" fmla="*/ 68580 h 377952"/>
              <a:gd name="connsiteX12" fmla="*/ 259080 w 422148"/>
              <a:gd name="connsiteY12" fmla="*/ 32004 h 377952"/>
              <a:gd name="connsiteX13" fmla="*/ 236220 w 422148"/>
              <a:gd name="connsiteY13" fmla="*/ 0 h 377952"/>
              <a:gd name="connsiteX0" fmla="*/ 106680 w 422148"/>
              <a:gd name="connsiteY0" fmla="*/ 140208 h 377952"/>
              <a:gd name="connsiteX1" fmla="*/ 42672 w 422148"/>
              <a:gd name="connsiteY1" fmla="*/ 140208 h 377952"/>
              <a:gd name="connsiteX0" fmla="*/ 106680 w 422148"/>
              <a:gd name="connsiteY0" fmla="*/ 16764 h 377952"/>
              <a:gd name="connsiteX1" fmla="*/ 233172 w 422148"/>
              <a:gd name="connsiteY1" fmla="*/ 16764 h 377952"/>
              <a:gd name="connsiteX0" fmla="*/ 216408 w 422148"/>
              <a:gd name="connsiteY0" fmla="*/ 32004 h 377952"/>
              <a:gd name="connsiteX1" fmla="*/ 216408 w 422148"/>
              <a:gd name="connsiteY1" fmla="*/ 68580 h 377952"/>
              <a:gd name="connsiteX2" fmla="*/ 327660 w 422148"/>
              <a:gd name="connsiteY2" fmla="*/ 68580 h 377952"/>
              <a:gd name="connsiteX0" fmla="*/ 312420 w 422148"/>
              <a:gd name="connsiteY0" fmla="*/ 83820 h 377952"/>
              <a:gd name="connsiteX1" fmla="*/ 312420 w 422148"/>
              <a:gd name="connsiteY1" fmla="*/ 120396 h 377952"/>
              <a:gd name="connsiteX2" fmla="*/ 422148 w 422148"/>
              <a:gd name="connsiteY2" fmla="*/ 120396 h 377952"/>
              <a:gd name="connsiteX0" fmla="*/ 295656 w 422148"/>
              <a:gd name="connsiteY0" fmla="*/ 135636 h 377952"/>
              <a:gd name="connsiteX1" fmla="*/ 391668 w 422148"/>
              <a:gd name="connsiteY1" fmla="*/ 135636 h 377952"/>
              <a:gd name="connsiteX0" fmla="*/ 406908 w 422148"/>
              <a:gd name="connsiteY0" fmla="*/ 135636 h 377952"/>
              <a:gd name="connsiteX1" fmla="*/ 406908 w 422148"/>
              <a:gd name="connsiteY1" fmla="*/ 329184 h 377952"/>
              <a:gd name="connsiteX0" fmla="*/ 391668 w 422148"/>
              <a:gd name="connsiteY0" fmla="*/ 135636 h 377952"/>
              <a:gd name="connsiteX1" fmla="*/ 391668 w 422148"/>
              <a:gd name="connsiteY1" fmla="*/ 170688 h 377952"/>
              <a:gd name="connsiteX0" fmla="*/ 18288 w 379476"/>
              <a:gd name="connsiteY0" fmla="*/ 370332 h 377952"/>
              <a:gd name="connsiteX1" fmla="*/ 51816 w 379476"/>
              <a:gd name="connsiteY1" fmla="*/ 377952 h 377952"/>
              <a:gd name="connsiteX2" fmla="*/ 85344 w 379476"/>
              <a:gd name="connsiteY2" fmla="*/ 377952 h 377952"/>
              <a:gd name="connsiteX3" fmla="*/ 150876 w 379476"/>
              <a:gd name="connsiteY3" fmla="*/ 355092 h 377952"/>
              <a:gd name="connsiteX4" fmla="*/ 205740 w 379476"/>
              <a:gd name="connsiteY4" fmla="*/ 303276 h 377952"/>
              <a:gd name="connsiteX5" fmla="*/ 225552 w 379476"/>
              <a:gd name="connsiteY5" fmla="*/ 269748 h 377952"/>
              <a:gd name="connsiteX6" fmla="*/ 239268 w 379476"/>
              <a:gd name="connsiteY6" fmla="*/ 231648 h 377952"/>
              <a:gd name="connsiteX7" fmla="*/ 246888 w 379476"/>
              <a:gd name="connsiteY7" fmla="*/ 190500 h 377952"/>
              <a:gd name="connsiteX8" fmla="*/ 248412 w 379476"/>
              <a:gd name="connsiteY8" fmla="*/ 149352 h 377952"/>
              <a:gd name="connsiteX9" fmla="*/ 243840 w 379476"/>
              <a:gd name="connsiteY9" fmla="*/ 108204 h 377952"/>
              <a:gd name="connsiteX10" fmla="*/ 233172 w 379476"/>
              <a:gd name="connsiteY10" fmla="*/ 68580 h 377952"/>
              <a:gd name="connsiteX11" fmla="*/ 216408 w 379476"/>
              <a:gd name="connsiteY11" fmla="*/ 32004 h 377952"/>
              <a:gd name="connsiteX12" fmla="*/ 193548 w 379476"/>
              <a:gd name="connsiteY12" fmla="*/ 0 h 377952"/>
              <a:gd name="connsiteX0" fmla="*/ 64008 w 379476"/>
              <a:gd name="connsiteY0" fmla="*/ 140208 h 377952"/>
              <a:gd name="connsiteX1" fmla="*/ 0 w 379476"/>
              <a:gd name="connsiteY1" fmla="*/ 140208 h 377952"/>
              <a:gd name="connsiteX0" fmla="*/ 64008 w 379476"/>
              <a:gd name="connsiteY0" fmla="*/ 16764 h 377952"/>
              <a:gd name="connsiteX1" fmla="*/ 190500 w 379476"/>
              <a:gd name="connsiteY1" fmla="*/ 16764 h 377952"/>
              <a:gd name="connsiteX0" fmla="*/ 173736 w 379476"/>
              <a:gd name="connsiteY0" fmla="*/ 32004 h 377952"/>
              <a:gd name="connsiteX1" fmla="*/ 173736 w 379476"/>
              <a:gd name="connsiteY1" fmla="*/ 68580 h 377952"/>
              <a:gd name="connsiteX2" fmla="*/ 284988 w 379476"/>
              <a:gd name="connsiteY2" fmla="*/ 68580 h 377952"/>
              <a:gd name="connsiteX0" fmla="*/ 269748 w 379476"/>
              <a:gd name="connsiteY0" fmla="*/ 83820 h 377952"/>
              <a:gd name="connsiteX1" fmla="*/ 269748 w 379476"/>
              <a:gd name="connsiteY1" fmla="*/ 120396 h 377952"/>
              <a:gd name="connsiteX2" fmla="*/ 379476 w 379476"/>
              <a:gd name="connsiteY2" fmla="*/ 120396 h 377952"/>
              <a:gd name="connsiteX0" fmla="*/ 252984 w 379476"/>
              <a:gd name="connsiteY0" fmla="*/ 135636 h 377952"/>
              <a:gd name="connsiteX1" fmla="*/ 348996 w 379476"/>
              <a:gd name="connsiteY1" fmla="*/ 135636 h 377952"/>
              <a:gd name="connsiteX0" fmla="*/ 364236 w 379476"/>
              <a:gd name="connsiteY0" fmla="*/ 135636 h 377952"/>
              <a:gd name="connsiteX1" fmla="*/ 364236 w 379476"/>
              <a:gd name="connsiteY1" fmla="*/ 329184 h 377952"/>
              <a:gd name="connsiteX0" fmla="*/ 348996 w 379476"/>
              <a:gd name="connsiteY0" fmla="*/ 135636 h 377952"/>
              <a:gd name="connsiteX1" fmla="*/ 348996 w 379476"/>
              <a:gd name="connsiteY1" fmla="*/ 170688 h 377952"/>
              <a:gd name="connsiteX0" fmla="*/ 51816 w 379476"/>
              <a:gd name="connsiteY0" fmla="*/ 377952 h 377952"/>
              <a:gd name="connsiteX1" fmla="*/ 85344 w 379476"/>
              <a:gd name="connsiteY1" fmla="*/ 377952 h 377952"/>
              <a:gd name="connsiteX2" fmla="*/ 150876 w 379476"/>
              <a:gd name="connsiteY2" fmla="*/ 355092 h 377952"/>
              <a:gd name="connsiteX3" fmla="*/ 205740 w 379476"/>
              <a:gd name="connsiteY3" fmla="*/ 303276 h 377952"/>
              <a:gd name="connsiteX4" fmla="*/ 225552 w 379476"/>
              <a:gd name="connsiteY4" fmla="*/ 269748 h 377952"/>
              <a:gd name="connsiteX5" fmla="*/ 239268 w 379476"/>
              <a:gd name="connsiteY5" fmla="*/ 231648 h 377952"/>
              <a:gd name="connsiteX6" fmla="*/ 246888 w 379476"/>
              <a:gd name="connsiteY6" fmla="*/ 190500 h 377952"/>
              <a:gd name="connsiteX7" fmla="*/ 248412 w 379476"/>
              <a:gd name="connsiteY7" fmla="*/ 149352 h 377952"/>
              <a:gd name="connsiteX8" fmla="*/ 243840 w 379476"/>
              <a:gd name="connsiteY8" fmla="*/ 108204 h 377952"/>
              <a:gd name="connsiteX9" fmla="*/ 233172 w 379476"/>
              <a:gd name="connsiteY9" fmla="*/ 68580 h 377952"/>
              <a:gd name="connsiteX10" fmla="*/ 216408 w 379476"/>
              <a:gd name="connsiteY10" fmla="*/ 32004 h 377952"/>
              <a:gd name="connsiteX11" fmla="*/ 193548 w 379476"/>
              <a:gd name="connsiteY11" fmla="*/ 0 h 377952"/>
              <a:gd name="connsiteX0" fmla="*/ 64008 w 379476"/>
              <a:gd name="connsiteY0" fmla="*/ 140208 h 377952"/>
              <a:gd name="connsiteX1" fmla="*/ 0 w 379476"/>
              <a:gd name="connsiteY1" fmla="*/ 140208 h 377952"/>
              <a:gd name="connsiteX0" fmla="*/ 64008 w 379476"/>
              <a:gd name="connsiteY0" fmla="*/ 16764 h 377952"/>
              <a:gd name="connsiteX1" fmla="*/ 190500 w 379476"/>
              <a:gd name="connsiteY1" fmla="*/ 16764 h 377952"/>
              <a:gd name="connsiteX0" fmla="*/ 173736 w 379476"/>
              <a:gd name="connsiteY0" fmla="*/ 32004 h 377952"/>
              <a:gd name="connsiteX1" fmla="*/ 173736 w 379476"/>
              <a:gd name="connsiteY1" fmla="*/ 68580 h 377952"/>
              <a:gd name="connsiteX2" fmla="*/ 284988 w 379476"/>
              <a:gd name="connsiteY2" fmla="*/ 68580 h 377952"/>
              <a:gd name="connsiteX0" fmla="*/ 269748 w 379476"/>
              <a:gd name="connsiteY0" fmla="*/ 83820 h 377952"/>
              <a:gd name="connsiteX1" fmla="*/ 269748 w 379476"/>
              <a:gd name="connsiteY1" fmla="*/ 120396 h 377952"/>
              <a:gd name="connsiteX2" fmla="*/ 379476 w 379476"/>
              <a:gd name="connsiteY2" fmla="*/ 120396 h 377952"/>
              <a:gd name="connsiteX0" fmla="*/ 252984 w 379476"/>
              <a:gd name="connsiteY0" fmla="*/ 135636 h 377952"/>
              <a:gd name="connsiteX1" fmla="*/ 348996 w 379476"/>
              <a:gd name="connsiteY1" fmla="*/ 135636 h 377952"/>
              <a:gd name="connsiteX0" fmla="*/ 364236 w 379476"/>
              <a:gd name="connsiteY0" fmla="*/ 135636 h 377952"/>
              <a:gd name="connsiteX1" fmla="*/ 364236 w 379476"/>
              <a:gd name="connsiteY1" fmla="*/ 329184 h 377952"/>
              <a:gd name="connsiteX0" fmla="*/ 348996 w 379476"/>
              <a:gd name="connsiteY0" fmla="*/ 135636 h 377952"/>
              <a:gd name="connsiteX1" fmla="*/ 348996 w 379476"/>
              <a:gd name="connsiteY1" fmla="*/ 170688 h 377952"/>
              <a:gd name="connsiteX0" fmla="*/ 85344 w 379476"/>
              <a:gd name="connsiteY0" fmla="*/ 377952 h 377952"/>
              <a:gd name="connsiteX1" fmla="*/ 150876 w 379476"/>
              <a:gd name="connsiteY1" fmla="*/ 355092 h 377952"/>
              <a:gd name="connsiteX2" fmla="*/ 205740 w 379476"/>
              <a:gd name="connsiteY2" fmla="*/ 303276 h 377952"/>
              <a:gd name="connsiteX3" fmla="*/ 225552 w 379476"/>
              <a:gd name="connsiteY3" fmla="*/ 269748 h 377952"/>
              <a:gd name="connsiteX4" fmla="*/ 239268 w 379476"/>
              <a:gd name="connsiteY4" fmla="*/ 231648 h 377952"/>
              <a:gd name="connsiteX5" fmla="*/ 246888 w 379476"/>
              <a:gd name="connsiteY5" fmla="*/ 190500 h 377952"/>
              <a:gd name="connsiteX6" fmla="*/ 248412 w 379476"/>
              <a:gd name="connsiteY6" fmla="*/ 149352 h 377952"/>
              <a:gd name="connsiteX7" fmla="*/ 243840 w 379476"/>
              <a:gd name="connsiteY7" fmla="*/ 108204 h 377952"/>
              <a:gd name="connsiteX8" fmla="*/ 233172 w 379476"/>
              <a:gd name="connsiteY8" fmla="*/ 68580 h 377952"/>
              <a:gd name="connsiteX9" fmla="*/ 216408 w 379476"/>
              <a:gd name="connsiteY9" fmla="*/ 32004 h 377952"/>
              <a:gd name="connsiteX10" fmla="*/ 193548 w 379476"/>
              <a:gd name="connsiteY10" fmla="*/ 0 h 377952"/>
              <a:gd name="connsiteX0" fmla="*/ 64008 w 379476"/>
              <a:gd name="connsiteY0" fmla="*/ 140208 h 377952"/>
              <a:gd name="connsiteX1" fmla="*/ 0 w 379476"/>
              <a:gd name="connsiteY1" fmla="*/ 140208 h 377952"/>
              <a:gd name="connsiteX0" fmla="*/ 64008 w 379476"/>
              <a:gd name="connsiteY0" fmla="*/ 16764 h 377952"/>
              <a:gd name="connsiteX1" fmla="*/ 190500 w 379476"/>
              <a:gd name="connsiteY1" fmla="*/ 16764 h 377952"/>
              <a:gd name="connsiteX0" fmla="*/ 173736 w 379476"/>
              <a:gd name="connsiteY0" fmla="*/ 32004 h 377952"/>
              <a:gd name="connsiteX1" fmla="*/ 173736 w 379476"/>
              <a:gd name="connsiteY1" fmla="*/ 68580 h 377952"/>
              <a:gd name="connsiteX2" fmla="*/ 284988 w 379476"/>
              <a:gd name="connsiteY2" fmla="*/ 68580 h 377952"/>
              <a:gd name="connsiteX0" fmla="*/ 269748 w 379476"/>
              <a:gd name="connsiteY0" fmla="*/ 83820 h 377952"/>
              <a:gd name="connsiteX1" fmla="*/ 269748 w 379476"/>
              <a:gd name="connsiteY1" fmla="*/ 120396 h 377952"/>
              <a:gd name="connsiteX2" fmla="*/ 379476 w 379476"/>
              <a:gd name="connsiteY2" fmla="*/ 120396 h 377952"/>
              <a:gd name="connsiteX0" fmla="*/ 252984 w 379476"/>
              <a:gd name="connsiteY0" fmla="*/ 135636 h 377952"/>
              <a:gd name="connsiteX1" fmla="*/ 348996 w 379476"/>
              <a:gd name="connsiteY1" fmla="*/ 135636 h 377952"/>
              <a:gd name="connsiteX0" fmla="*/ 364236 w 379476"/>
              <a:gd name="connsiteY0" fmla="*/ 135636 h 377952"/>
              <a:gd name="connsiteX1" fmla="*/ 364236 w 379476"/>
              <a:gd name="connsiteY1" fmla="*/ 329184 h 377952"/>
              <a:gd name="connsiteX0" fmla="*/ 348996 w 379476"/>
              <a:gd name="connsiteY0" fmla="*/ 135636 h 377952"/>
              <a:gd name="connsiteX1" fmla="*/ 348996 w 379476"/>
              <a:gd name="connsiteY1" fmla="*/ 170688 h 377952"/>
              <a:gd name="connsiteX0" fmla="*/ 150876 w 379476"/>
              <a:gd name="connsiteY0" fmla="*/ 355092 h 355092"/>
              <a:gd name="connsiteX1" fmla="*/ 205740 w 379476"/>
              <a:gd name="connsiteY1" fmla="*/ 303276 h 355092"/>
              <a:gd name="connsiteX2" fmla="*/ 225552 w 379476"/>
              <a:gd name="connsiteY2" fmla="*/ 269748 h 355092"/>
              <a:gd name="connsiteX3" fmla="*/ 239268 w 379476"/>
              <a:gd name="connsiteY3" fmla="*/ 231648 h 355092"/>
              <a:gd name="connsiteX4" fmla="*/ 246888 w 379476"/>
              <a:gd name="connsiteY4" fmla="*/ 190500 h 355092"/>
              <a:gd name="connsiteX5" fmla="*/ 248412 w 379476"/>
              <a:gd name="connsiteY5" fmla="*/ 149352 h 355092"/>
              <a:gd name="connsiteX6" fmla="*/ 243840 w 379476"/>
              <a:gd name="connsiteY6" fmla="*/ 108204 h 355092"/>
              <a:gd name="connsiteX7" fmla="*/ 233172 w 379476"/>
              <a:gd name="connsiteY7" fmla="*/ 68580 h 355092"/>
              <a:gd name="connsiteX8" fmla="*/ 216408 w 379476"/>
              <a:gd name="connsiteY8" fmla="*/ 32004 h 355092"/>
              <a:gd name="connsiteX9" fmla="*/ 193548 w 379476"/>
              <a:gd name="connsiteY9" fmla="*/ 0 h 355092"/>
              <a:gd name="connsiteX0" fmla="*/ 64008 w 379476"/>
              <a:gd name="connsiteY0" fmla="*/ 140208 h 355092"/>
              <a:gd name="connsiteX1" fmla="*/ 0 w 379476"/>
              <a:gd name="connsiteY1" fmla="*/ 140208 h 355092"/>
              <a:gd name="connsiteX0" fmla="*/ 64008 w 379476"/>
              <a:gd name="connsiteY0" fmla="*/ 16764 h 355092"/>
              <a:gd name="connsiteX1" fmla="*/ 190500 w 379476"/>
              <a:gd name="connsiteY1" fmla="*/ 16764 h 355092"/>
              <a:gd name="connsiteX0" fmla="*/ 173736 w 379476"/>
              <a:gd name="connsiteY0" fmla="*/ 32004 h 355092"/>
              <a:gd name="connsiteX1" fmla="*/ 173736 w 379476"/>
              <a:gd name="connsiteY1" fmla="*/ 68580 h 355092"/>
              <a:gd name="connsiteX2" fmla="*/ 284988 w 379476"/>
              <a:gd name="connsiteY2" fmla="*/ 68580 h 355092"/>
              <a:gd name="connsiteX0" fmla="*/ 269748 w 379476"/>
              <a:gd name="connsiteY0" fmla="*/ 83820 h 355092"/>
              <a:gd name="connsiteX1" fmla="*/ 269748 w 379476"/>
              <a:gd name="connsiteY1" fmla="*/ 120396 h 355092"/>
              <a:gd name="connsiteX2" fmla="*/ 379476 w 379476"/>
              <a:gd name="connsiteY2" fmla="*/ 120396 h 355092"/>
              <a:gd name="connsiteX0" fmla="*/ 252984 w 379476"/>
              <a:gd name="connsiteY0" fmla="*/ 135636 h 355092"/>
              <a:gd name="connsiteX1" fmla="*/ 348996 w 379476"/>
              <a:gd name="connsiteY1" fmla="*/ 135636 h 355092"/>
              <a:gd name="connsiteX0" fmla="*/ 364236 w 379476"/>
              <a:gd name="connsiteY0" fmla="*/ 135636 h 355092"/>
              <a:gd name="connsiteX1" fmla="*/ 364236 w 379476"/>
              <a:gd name="connsiteY1" fmla="*/ 329184 h 355092"/>
              <a:gd name="connsiteX0" fmla="*/ 348996 w 379476"/>
              <a:gd name="connsiteY0" fmla="*/ 135636 h 355092"/>
              <a:gd name="connsiteX1" fmla="*/ 348996 w 379476"/>
              <a:gd name="connsiteY1" fmla="*/ 170688 h 355092"/>
              <a:gd name="connsiteX0" fmla="*/ 205740 w 379476"/>
              <a:gd name="connsiteY0" fmla="*/ 303276 h 329184"/>
              <a:gd name="connsiteX1" fmla="*/ 225552 w 379476"/>
              <a:gd name="connsiteY1" fmla="*/ 269748 h 329184"/>
              <a:gd name="connsiteX2" fmla="*/ 239268 w 379476"/>
              <a:gd name="connsiteY2" fmla="*/ 231648 h 329184"/>
              <a:gd name="connsiteX3" fmla="*/ 246888 w 379476"/>
              <a:gd name="connsiteY3" fmla="*/ 190500 h 329184"/>
              <a:gd name="connsiteX4" fmla="*/ 248412 w 379476"/>
              <a:gd name="connsiteY4" fmla="*/ 149352 h 329184"/>
              <a:gd name="connsiteX5" fmla="*/ 243840 w 379476"/>
              <a:gd name="connsiteY5" fmla="*/ 108204 h 329184"/>
              <a:gd name="connsiteX6" fmla="*/ 233172 w 379476"/>
              <a:gd name="connsiteY6" fmla="*/ 68580 h 329184"/>
              <a:gd name="connsiteX7" fmla="*/ 216408 w 379476"/>
              <a:gd name="connsiteY7" fmla="*/ 32004 h 329184"/>
              <a:gd name="connsiteX8" fmla="*/ 193548 w 379476"/>
              <a:gd name="connsiteY8"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25552 w 379476"/>
              <a:gd name="connsiteY0" fmla="*/ 269748 h 329184"/>
              <a:gd name="connsiteX1" fmla="*/ 239268 w 379476"/>
              <a:gd name="connsiteY1" fmla="*/ 231648 h 329184"/>
              <a:gd name="connsiteX2" fmla="*/ 246888 w 379476"/>
              <a:gd name="connsiteY2" fmla="*/ 190500 h 329184"/>
              <a:gd name="connsiteX3" fmla="*/ 248412 w 379476"/>
              <a:gd name="connsiteY3" fmla="*/ 149352 h 329184"/>
              <a:gd name="connsiteX4" fmla="*/ 243840 w 379476"/>
              <a:gd name="connsiteY4" fmla="*/ 108204 h 329184"/>
              <a:gd name="connsiteX5" fmla="*/ 233172 w 379476"/>
              <a:gd name="connsiteY5" fmla="*/ 68580 h 329184"/>
              <a:gd name="connsiteX6" fmla="*/ 216408 w 379476"/>
              <a:gd name="connsiteY6" fmla="*/ 32004 h 329184"/>
              <a:gd name="connsiteX7" fmla="*/ 193548 w 379476"/>
              <a:gd name="connsiteY7"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39268 w 379476"/>
              <a:gd name="connsiteY0" fmla="*/ 231648 h 329184"/>
              <a:gd name="connsiteX1" fmla="*/ 246888 w 379476"/>
              <a:gd name="connsiteY1" fmla="*/ 190500 h 329184"/>
              <a:gd name="connsiteX2" fmla="*/ 248412 w 379476"/>
              <a:gd name="connsiteY2" fmla="*/ 149352 h 329184"/>
              <a:gd name="connsiteX3" fmla="*/ 243840 w 379476"/>
              <a:gd name="connsiteY3" fmla="*/ 108204 h 329184"/>
              <a:gd name="connsiteX4" fmla="*/ 233172 w 379476"/>
              <a:gd name="connsiteY4" fmla="*/ 68580 h 329184"/>
              <a:gd name="connsiteX5" fmla="*/ 216408 w 379476"/>
              <a:gd name="connsiteY5" fmla="*/ 32004 h 329184"/>
              <a:gd name="connsiteX6" fmla="*/ 193548 w 379476"/>
              <a:gd name="connsiteY6"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46888 w 379476"/>
              <a:gd name="connsiteY0" fmla="*/ 190500 h 329184"/>
              <a:gd name="connsiteX1" fmla="*/ 248412 w 379476"/>
              <a:gd name="connsiteY1" fmla="*/ 149352 h 329184"/>
              <a:gd name="connsiteX2" fmla="*/ 243840 w 379476"/>
              <a:gd name="connsiteY2" fmla="*/ 108204 h 329184"/>
              <a:gd name="connsiteX3" fmla="*/ 233172 w 379476"/>
              <a:gd name="connsiteY3" fmla="*/ 68580 h 329184"/>
              <a:gd name="connsiteX4" fmla="*/ 216408 w 379476"/>
              <a:gd name="connsiteY4" fmla="*/ 32004 h 329184"/>
              <a:gd name="connsiteX5" fmla="*/ 193548 w 379476"/>
              <a:gd name="connsiteY5"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48412 w 379476"/>
              <a:gd name="connsiteY0" fmla="*/ 149352 h 329184"/>
              <a:gd name="connsiteX1" fmla="*/ 243840 w 379476"/>
              <a:gd name="connsiteY1" fmla="*/ 108204 h 329184"/>
              <a:gd name="connsiteX2" fmla="*/ 233172 w 379476"/>
              <a:gd name="connsiteY2" fmla="*/ 68580 h 329184"/>
              <a:gd name="connsiteX3" fmla="*/ 216408 w 379476"/>
              <a:gd name="connsiteY3" fmla="*/ 32004 h 329184"/>
              <a:gd name="connsiteX4" fmla="*/ 193548 w 379476"/>
              <a:gd name="connsiteY4"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48412 w 379476"/>
              <a:gd name="connsiteY0" fmla="*/ 149352 h 329184"/>
              <a:gd name="connsiteX1" fmla="*/ 243840 w 379476"/>
              <a:gd name="connsiteY1" fmla="*/ 108204 h 329184"/>
              <a:gd name="connsiteX2" fmla="*/ 233172 w 379476"/>
              <a:gd name="connsiteY2" fmla="*/ 68580 h 329184"/>
              <a:gd name="connsiteX3" fmla="*/ 193548 w 379476"/>
              <a:gd name="connsiteY3"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48412 w 379476"/>
              <a:gd name="connsiteY0" fmla="*/ 149352 h 329184"/>
              <a:gd name="connsiteX1" fmla="*/ 243840 w 379476"/>
              <a:gd name="connsiteY1" fmla="*/ 108204 h 329184"/>
              <a:gd name="connsiteX2" fmla="*/ 193548 w 379476"/>
              <a:gd name="connsiteY2" fmla="*/ 0 h 329184"/>
              <a:gd name="connsiteX0" fmla="*/ 64008 w 379476"/>
              <a:gd name="connsiteY0" fmla="*/ 140208 h 329184"/>
              <a:gd name="connsiteX1" fmla="*/ 0 w 379476"/>
              <a:gd name="connsiteY1" fmla="*/ 140208 h 329184"/>
              <a:gd name="connsiteX0" fmla="*/ 64008 w 379476"/>
              <a:gd name="connsiteY0" fmla="*/ 16764 h 329184"/>
              <a:gd name="connsiteX1" fmla="*/ 190500 w 379476"/>
              <a:gd name="connsiteY1" fmla="*/ 16764 h 329184"/>
              <a:gd name="connsiteX0" fmla="*/ 173736 w 379476"/>
              <a:gd name="connsiteY0" fmla="*/ 32004 h 329184"/>
              <a:gd name="connsiteX1" fmla="*/ 173736 w 379476"/>
              <a:gd name="connsiteY1" fmla="*/ 68580 h 329184"/>
              <a:gd name="connsiteX2" fmla="*/ 284988 w 379476"/>
              <a:gd name="connsiteY2" fmla="*/ 68580 h 329184"/>
              <a:gd name="connsiteX0" fmla="*/ 269748 w 379476"/>
              <a:gd name="connsiteY0" fmla="*/ 83820 h 329184"/>
              <a:gd name="connsiteX1" fmla="*/ 269748 w 379476"/>
              <a:gd name="connsiteY1" fmla="*/ 120396 h 329184"/>
              <a:gd name="connsiteX2" fmla="*/ 379476 w 379476"/>
              <a:gd name="connsiteY2" fmla="*/ 120396 h 329184"/>
              <a:gd name="connsiteX0" fmla="*/ 252984 w 379476"/>
              <a:gd name="connsiteY0" fmla="*/ 135636 h 329184"/>
              <a:gd name="connsiteX1" fmla="*/ 348996 w 379476"/>
              <a:gd name="connsiteY1" fmla="*/ 135636 h 329184"/>
              <a:gd name="connsiteX0" fmla="*/ 364236 w 379476"/>
              <a:gd name="connsiteY0" fmla="*/ 135636 h 329184"/>
              <a:gd name="connsiteX1" fmla="*/ 364236 w 379476"/>
              <a:gd name="connsiteY1" fmla="*/ 329184 h 329184"/>
              <a:gd name="connsiteX0" fmla="*/ 348996 w 379476"/>
              <a:gd name="connsiteY0" fmla="*/ 135636 h 329184"/>
              <a:gd name="connsiteX1" fmla="*/ 348996 w 379476"/>
              <a:gd name="connsiteY1" fmla="*/ 170688 h 329184"/>
              <a:gd name="connsiteX0" fmla="*/ 248412 w 379476"/>
              <a:gd name="connsiteY0" fmla="*/ 132588 h 312420"/>
              <a:gd name="connsiteX1" fmla="*/ 243840 w 379476"/>
              <a:gd name="connsiteY1" fmla="*/ 91440 h 312420"/>
              <a:gd name="connsiteX0" fmla="*/ 64008 w 379476"/>
              <a:gd name="connsiteY0" fmla="*/ 123444 h 312420"/>
              <a:gd name="connsiteX1" fmla="*/ 0 w 379476"/>
              <a:gd name="connsiteY1" fmla="*/ 123444 h 312420"/>
              <a:gd name="connsiteX0" fmla="*/ 64008 w 379476"/>
              <a:gd name="connsiteY0" fmla="*/ 0 h 312420"/>
              <a:gd name="connsiteX1" fmla="*/ 190500 w 379476"/>
              <a:gd name="connsiteY1" fmla="*/ 0 h 312420"/>
              <a:gd name="connsiteX0" fmla="*/ 173736 w 379476"/>
              <a:gd name="connsiteY0" fmla="*/ 15240 h 312420"/>
              <a:gd name="connsiteX1" fmla="*/ 173736 w 379476"/>
              <a:gd name="connsiteY1" fmla="*/ 51816 h 312420"/>
              <a:gd name="connsiteX2" fmla="*/ 284988 w 379476"/>
              <a:gd name="connsiteY2" fmla="*/ 51816 h 312420"/>
              <a:gd name="connsiteX0" fmla="*/ 269748 w 379476"/>
              <a:gd name="connsiteY0" fmla="*/ 67056 h 312420"/>
              <a:gd name="connsiteX1" fmla="*/ 269748 w 379476"/>
              <a:gd name="connsiteY1" fmla="*/ 103632 h 312420"/>
              <a:gd name="connsiteX2" fmla="*/ 379476 w 379476"/>
              <a:gd name="connsiteY2" fmla="*/ 103632 h 312420"/>
              <a:gd name="connsiteX0" fmla="*/ 252984 w 379476"/>
              <a:gd name="connsiteY0" fmla="*/ 118872 h 312420"/>
              <a:gd name="connsiteX1" fmla="*/ 348996 w 379476"/>
              <a:gd name="connsiteY1" fmla="*/ 118872 h 312420"/>
              <a:gd name="connsiteX0" fmla="*/ 364236 w 379476"/>
              <a:gd name="connsiteY0" fmla="*/ 118872 h 312420"/>
              <a:gd name="connsiteX1" fmla="*/ 364236 w 379476"/>
              <a:gd name="connsiteY1" fmla="*/ 312420 h 312420"/>
              <a:gd name="connsiteX0" fmla="*/ 348996 w 379476"/>
              <a:gd name="connsiteY0" fmla="*/ 118872 h 312420"/>
              <a:gd name="connsiteX1" fmla="*/ 348996 w 379476"/>
              <a:gd name="connsiteY1" fmla="*/ 153924 h 312420"/>
            </a:gdLst>
            <a:ahLst/>
            <a:cxnLst>
              <a:cxn ang="0">
                <a:pos x="connsiteX0" y="connsiteY0"/>
              </a:cxn>
              <a:cxn ang="0">
                <a:pos x="connsiteX1" y="connsiteY1"/>
              </a:cxn>
            </a:cxnLst>
            <a:rect l="l" t="t" r="r" b="b"/>
            <a:pathLst>
              <a:path w="379476" h="312420">
                <a:moveTo>
                  <a:pt x="248412" y="132588"/>
                </a:moveTo>
                <a:lnTo>
                  <a:pt x="243840" y="91440"/>
                </a:lnTo>
              </a:path>
              <a:path w="379476" h="312420">
                <a:moveTo>
                  <a:pt x="64008" y="123444"/>
                </a:moveTo>
                <a:lnTo>
                  <a:pt x="0" y="123444"/>
                </a:lnTo>
              </a:path>
              <a:path w="379476" h="312420">
                <a:moveTo>
                  <a:pt x="64008" y="0"/>
                </a:moveTo>
                <a:lnTo>
                  <a:pt x="190500" y="0"/>
                </a:lnTo>
              </a:path>
              <a:path w="379476" h="312420">
                <a:moveTo>
                  <a:pt x="173736" y="15240"/>
                </a:moveTo>
                <a:lnTo>
                  <a:pt x="173736" y="51816"/>
                </a:lnTo>
                <a:lnTo>
                  <a:pt x="284988" y="51816"/>
                </a:lnTo>
              </a:path>
              <a:path w="379476" h="312420">
                <a:moveTo>
                  <a:pt x="269748" y="67056"/>
                </a:moveTo>
                <a:lnTo>
                  <a:pt x="269748" y="103632"/>
                </a:lnTo>
                <a:lnTo>
                  <a:pt x="379476" y="103632"/>
                </a:lnTo>
              </a:path>
              <a:path w="379476" h="312420">
                <a:moveTo>
                  <a:pt x="252984" y="118872"/>
                </a:moveTo>
                <a:lnTo>
                  <a:pt x="348996" y="118872"/>
                </a:lnTo>
              </a:path>
              <a:path w="379476" h="312420">
                <a:moveTo>
                  <a:pt x="364236" y="118872"/>
                </a:moveTo>
                <a:lnTo>
                  <a:pt x="364236" y="312420"/>
                </a:lnTo>
              </a:path>
              <a:path w="379476" h="312420">
                <a:moveTo>
                  <a:pt x="348996" y="118872"/>
                </a:moveTo>
                <a:lnTo>
                  <a:pt x="348996" y="153924"/>
                </a:lnTo>
              </a:path>
            </a:pathLst>
          </a:custGeom>
          <a:ln w="3175">
            <a:solidFill>
              <a:srgbClr val="000000"/>
            </a:solidFill>
          </a:ln>
        </p:spPr>
        <p:txBody>
          <a:bodyPr wrap="square" lIns="0" tIns="0" rIns="0" bIns="0" rtlCol="0"/>
          <a:lstStyle/>
          <a:p>
            <a:endParaRPr sz="1200" dirty="0"/>
          </a:p>
        </p:txBody>
      </p:sp>
      <p:sp>
        <p:nvSpPr>
          <p:cNvPr id="108" name="object 525">
            <a:extLst>
              <a:ext uri="{FF2B5EF4-FFF2-40B4-BE49-F238E27FC236}">
                <a16:creationId xmlns:a16="http://schemas.microsoft.com/office/drawing/2014/main" id="{C82DC2B7-69E4-46E8-B8D8-CFD115D71694}"/>
              </a:ext>
            </a:extLst>
          </p:cNvPr>
          <p:cNvSpPr/>
          <p:nvPr/>
        </p:nvSpPr>
        <p:spPr>
          <a:xfrm>
            <a:off x="3315332" y="2837723"/>
            <a:ext cx="3502513" cy="617767"/>
          </a:xfrm>
          <a:custGeom>
            <a:avLst/>
            <a:gdLst>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82523 w 2269235"/>
              <a:gd name="connsiteY23" fmla="*/ 216407 h 862583"/>
              <a:gd name="connsiteX24" fmla="*/ 370331 w 2269235"/>
              <a:gd name="connsiteY24" fmla="*/ 166115 h 862583"/>
              <a:gd name="connsiteX25" fmla="*/ 352043 w 2269235"/>
              <a:gd name="connsiteY25" fmla="*/ 118871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230123 w 2269235"/>
              <a:gd name="connsiteY29" fmla="*/ 4571 h 862583"/>
              <a:gd name="connsiteX30" fmla="*/ 193547 w 2269235"/>
              <a:gd name="connsiteY30" fmla="*/ 0 h 862583"/>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82523 w 2269235"/>
              <a:gd name="connsiteY23" fmla="*/ 216407 h 862583"/>
              <a:gd name="connsiteX24" fmla="*/ 370331 w 2269235"/>
              <a:gd name="connsiteY24" fmla="*/ 166115 h 862583"/>
              <a:gd name="connsiteX25" fmla="*/ 352043 w 2269235"/>
              <a:gd name="connsiteY25" fmla="*/ 118871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230123 w 2269235"/>
              <a:gd name="connsiteY29" fmla="*/ 4571 h 862583"/>
              <a:gd name="connsiteX30" fmla="*/ 193547 w 2269235"/>
              <a:gd name="connsiteY30" fmla="*/ 0 h 862583"/>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82523 w 2269235"/>
              <a:gd name="connsiteY23" fmla="*/ 216407 h 862583"/>
              <a:gd name="connsiteX24" fmla="*/ 370331 w 2269235"/>
              <a:gd name="connsiteY24" fmla="*/ 166115 h 862583"/>
              <a:gd name="connsiteX25" fmla="*/ 288401 w 2269235"/>
              <a:gd name="connsiteY25" fmla="*/ 492866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230123 w 2269235"/>
              <a:gd name="connsiteY29" fmla="*/ 4571 h 862583"/>
              <a:gd name="connsiteX30" fmla="*/ 193547 w 2269235"/>
              <a:gd name="connsiteY30" fmla="*/ 0 h 862583"/>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82523 w 2269235"/>
              <a:gd name="connsiteY23" fmla="*/ 216407 h 862583"/>
              <a:gd name="connsiteX24" fmla="*/ 360282 w 2269235"/>
              <a:gd name="connsiteY24" fmla="*/ 357530 h 862583"/>
              <a:gd name="connsiteX25" fmla="*/ 288401 w 2269235"/>
              <a:gd name="connsiteY25" fmla="*/ 492866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230123 w 2269235"/>
              <a:gd name="connsiteY29" fmla="*/ 4571 h 862583"/>
              <a:gd name="connsiteX30" fmla="*/ 193547 w 2269235"/>
              <a:gd name="connsiteY30" fmla="*/ 0 h 862583"/>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32280 w 2269235"/>
              <a:gd name="connsiteY23" fmla="*/ 328311 h 862583"/>
              <a:gd name="connsiteX24" fmla="*/ 360282 w 2269235"/>
              <a:gd name="connsiteY24" fmla="*/ 357530 h 862583"/>
              <a:gd name="connsiteX25" fmla="*/ 288401 w 2269235"/>
              <a:gd name="connsiteY25" fmla="*/ 492866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230123 w 2269235"/>
              <a:gd name="connsiteY29" fmla="*/ 4571 h 862583"/>
              <a:gd name="connsiteX30" fmla="*/ 193547 w 2269235"/>
              <a:gd name="connsiteY30" fmla="*/ 0 h 862583"/>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32280 w 2269235"/>
              <a:gd name="connsiteY23" fmla="*/ 328311 h 862583"/>
              <a:gd name="connsiteX24" fmla="*/ 360282 w 2269235"/>
              <a:gd name="connsiteY24" fmla="*/ 357530 h 862583"/>
              <a:gd name="connsiteX25" fmla="*/ 288401 w 2269235"/>
              <a:gd name="connsiteY25" fmla="*/ 492866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313862 w 2269235"/>
              <a:gd name="connsiteY29" fmla="*/ 363841 h 862583"/>
              <a:gd name="connsiteX30" fmla="*/ 193547 w 2269235"/>
              <a:gd name="connsiteY30" fmla="*/ 0 h 862583"/>
              <a:gd name="connsiteX0" fmla="*/ 2217419 w 2269235"/>
              <a:gd name="connsiteY0" fmla="*/ 862583 h 862583"/>
              <a:gd name="connsiteX1" fmla="*/ 2269235 w 2269235"/>
              <a:gd name="connsiteY1" fmla="*/ 774191 h 862583"/>
              <a:gd name="connsiteX0" fmla="*/ 618743 w 2269235"/>
              <a:gd name="connsiteY0" fmla="*/ 163067 h 862583"/>
              <a:gd name="connsiteX1" fmla="*/ 713231 w 2269235"/>
              <a:gd name="connsiteY1" fmla="*/ 163067 h 862583"/>
              <a:gd name="connsiteX2" fmla="*/ 713231 w 2269235"/>
              <a:gd name="connsiteY2" fmla="*/ 214883 h 862583"/>
              <a:gd name="connsiteX3" fmla="*/ 807719 w 2269235"/>
              <a:gd name="connsiteY3" fmla="*/ 214883 h 862583"/>
              <a:gd name="connsiteX4" fmla="*/ 807719 w 2269235"/>
              <a:gd name="connsiteY4" fmla="*/ 266699 h 862583"/>
              <a:gd name="connsiteX0" fmla="*/ 745235 w 2269235"/>
              <a:gd name="connsiteY0" fmla="*/ 147827 h 862583"/>
              <a:gd name="connsiteX1" fmla="*/ 745235 w 2269235"/>
              <a:gd name="connsiteY1" fmla="*/ 163067 h 862583"/>
              <a:gd name="connsiteX2" fmla="*/ 728471 w 2269235"/>
              <a:gd name="connsiteY2" fmla="*/ 163067 h 862583"/>
              <a:gd name="connsiteX0" fmla="*/ 839723 w 2269235"/>
              <a:gd name="connsiteY0" fmla="*/ 199643 h 862583"/>
              <a:gd name="connsiteX1" fmla="*/ 839723 w 2269235"/>
              <a:gd name="connsiteY1" fmla="*/ 214883 h 862583"/>
              <a:gd name="connsiteX2" fmla="*/ 824483 w 2269235"/>
              <a:gd name="connsiteY2" fmla="*/ 214883 h 862583"/>
              <a:gd name="connsiteX0" fmla="*/ 934211 w 2269235"/>
              <a:gd name="connsiteY0" fmla="*/ 251459 h 862583"/>
              <a:gd name="connsiteX1" fmla="*/ 934211 w 2269235"/>
              <a:gd name="connsiteY1" fmla="*/ 266699 h 862583"/>
              <a:gd name="connsiteX2" fmla="*/ 918971 w 2269235"/>
              <a:gd name="connsiteY2" fmla="*/ 266699 h 862583"/>
              <a:gd name="connsiteX0" fmla="*/ 193547 w 2269235"/>
              <a:gd name="connsiteY0" fmla="*/ 0 h 862583"/>
              <a:gd name="connsiteX1" fmla="*/ 121919 w 2269235"/>
              <a:gd name="connsiteY1" fmla="*/ 19811 h 862583"/>
              <a:gd name="connsiteX2" fmla="*/ 88391 w 2269235"/>
              <a:gd name="connsiteY2" fmla="*/ 44195 h 862583"/>
              <a:gd name="connsiteX3" fmla="*/ 59435 w 2269235"/>
              <a:gd name="connsiteY3" fmla="*/ 77723 h 862583"/>
              <a:gd name="connsiteX4" fmla="*/ 35051 w 2269235"/>
              <a:gd name="connsiteY4" fmla="*/ 118871 h 862583"/>
              <a:gd name="connsiteX5" fmla="*/ 16763 w 2269235"/>
              <a:gd name="connsiteY5" fmla="*/ 166115 h 862583"/>
              <a:gd name="connsiteX6" fmla="*/ 4571 w 2269235"/>
              <a:gd name="connsiteY6" fmla="*/ 216407 h 862583"/>
              <a:gd name="connsiteX7" fmla="*/ 0 w 2269235"/>
              <a:gd name="connsiteY7" fmla="*/ 269747 h 862583"/>
              <a:gd name="connsiteX8" fmla="*/ 1523 w 2269235"/>
              <a:gd name="connsiteY8" fmla="*/ 324611 h 862583"/>
              <a:gd name="connsiteX9" fmla="*/ 10667 w 2269235"/>
              <a:gd name="connsiteY9" fmla="*/ 376427 h 862583"/>
              <a:gd name="connsiteX10" fmla="*/ 25907 w 2269235"/>
              <a:gd name="connsiteY10" fmla="*/ 425195 h 862583"/>
              <a:gd name="connsiteX11" fmla="*/ 47243 w 2269235"/>
              <a:gd name="connsiteY11" fmla="*/ 469391 h 862583"/>
              <a:gd name="connsiteX12" fmla="*/ 73151 w 2269235"/>
              <a:gd name="connsiteY12" fmla="*/ 507491 h 862583"/>
              <a:gd name="connsiteX13" fmla="*/ 105155 w 2269235"/>
              <a:gd name="connsiteY13" fmla="*/ 536447 h 862583"/>
              <a:gd name="connsiteX14" fmla="*/ 138683 w 2269235"/>
              <a:gd name="connsiteY14" fmla="*/ 556259 h 862583"/>
              <a:gd name="connsiteX15" fmla="*/ 175259 w 2269235"/>
              <a:gd name="connsiteY15" fmla="*/ 566927 h 862583"/>
              <a:gd name="connsiteX16" fmla="*/ 211835 w 2269235"/>
              <a:gd name="connsiteY16" fmla="*/ 566927 h 862583"/>
              <a:gd name="connsiteX17" fmla="*/ 283463 w 2269235"/>
              <a:gd name="connsiteY17" fmla="*/ 536447 h 862583"/>
              <a:gd name="connsiteX18" fmla="*/ 313943 w 2269235"/>
              <a:gd name="connsiteY18" fmla="*/ 507491 h 862583"/>
              <a:gd name="connsiteX19" fmla="*/ 339851 w 2269235"/>
              <a:gd name="connsiteY19" fmla="*/ 469391 h 862583"/>
              <a:gd name="connsiteX20" fmla="*/ 377951 w 2269235"/>
              <a:gd name="connsiteY20" fmla="*/ 376427 h 862583"/>
              <a:gd name="connsiteX21" fmla="*/ 385571 w 2269235"/>
              <a:gd name="connsiteY21" fmla="*/ 324611 h 862583"/>
              <a:gd name="connsiteX22" fmla="*/ 387095 w 2269235"/>
              <a:gd name="connsiteY22" fmla="*/ 269747 h 862583"/>
              <a:gd name="connsiteX23" fmla="*/ 332280 w 2269235"/>
              <a:gd name="connsiteY23" fmla="*/ 328311 h 862583"/>
              <a:gd name="connsiteX24" fmla="*/ 360282 w 2269235"/>
              <a:gd name="connsiteY24" fmla="*/ 357530 h 862583"/>
              <a:gd name="connsiteX25" fmla="*/ 288401 w 2269235"/>
              <a:gd name="connsiteY25" fmla="*/ 492866 h 862583"/>
              <a:gd name="connsiteX26" fmla="*/ 327659 w 2269235"/>
              <a:gd name="connsiteY26" fmla="*/ 77723 h 862583"/>
              <a:gd name="connsiteX27" fmla="*/ 298703 w 2269235"/>
              <a:gd name="connsiteY27" fmla="*/ 44195 h 862583"/>
              <a:gd name="connsiteX28" fmla="*/ 266699 w 2269235"/>
              <a:gd name="connsiteY28" fmla="*/ 19811 h 862583"/>
              <a:gd name="connsiteX29" fmla="*/ 313862 w 2269235"/>
              <a:gd name="connsiteY29" fmla="*/ 363841 h 862583"/>
              <a:gd name="connsiteX30" fmla="*/ 59564 w 2269235"/>
              <a:gd name="connsiteY30" fmla="*/ 412277 h 862583"/>
              <a:gd name="connsiteX0" fmla="*/ 2217419 w 2269235"/>
              <a:gd name="connsiteY0" fmla="*/ 842772 h 842772"/>
              <a:gd name="connsiteX1" fmla="*/ 2269235 w 2269235"/>
              <a:gd name="connsiteY1" fmla="*/ 754380 h 842772"/>
              <a:gd name="connsiteX0" fmla="*/ 618743 w 2269235"/>
              <a:gd name="connsiteY0" fmla="*/ 143256 h 842772"/>
              <a:gd name="connsiteX1" fmla="*/ 713231 w 2269235"/>
              <a:gd name="connsiteY1" fmla="*/ 143256 h 842772"/>
              <a:gd name="connsiteX2" fmla="*/ 713231 w 2269235"/>
              <a:gd name="connsiteY2" fmla="*/ 195072 h 842772"/>
              <a:gd name="connsiteX3" fmla="*/ 807719 w 2269235"/>
              <a:gd name="connsiteY3" fmla="*/ 195072 h 842772"/>
              <a:gd name="connsiteX4" fmla="*/ 807719 w 2269235"/>
              <a:gd name="connsiteY4" fmla="*/ 246888 h 842772"/>
              <a:gd name="connsiteX0" fmla="*/ 745235 w 2269235"/>
              <a:gd name="connsiteY0" fmla="*/ 128016 h 842772"/>
              <a:gd name="connsiteX1" fmla="*/ 745235 w 2269235"/>
              <a:gd name="connsiteY1" fmla="*/ 143256 h 842772"/>
              <a:gd name="connsiteX2" fmla="*/ 728471 w 2269235"/>
              <a:gd name="connsiteY2" fmla="*/ 143256 h 842772"/>
              <a:gd name="connsiteX0" fmla="*/ 839723 w 2269235"/>
              <a:gd name="connsiteY0" fmla="*/ 179832 h 842772"/>
              <a:gd name="connsiteX1" fmla="*/ 839723 w 2269235"/>
              <a:gd name="connsiteY1" fmla="*/ 195072 h 842772"/>
              <a:gd name="connsiteX2" fmla="*/ 824483 w 2269235"/>
              <a:gd name="connsiteY2" fmla="*/ 195072 h 842772"/>
              <a:gd name="connsiteX0" fmla="*/ 934211 w 2269235"/>
              <a:gd name="connsiteY0" fmla="*/ 231648 h 842772"/>
              <a:gd name="connsiteX1" fmla="*/ 934211 w 2269235"/>
              <a:gd name="connsiteY1" fmla="*/ 246888 h 842772"/>
              <a:gd name="connsiteX2" fmla="*/ 918971 w 2269235"/>
              <a:gd name="connsiteY2" fmla="*/ 246888 h 842772"/>
              <a:gd name="connsiteX0" fmla="*/ 26068 w 2269235"/>
              <a:gd name="connsiteY0" fmla="*/ 469032 h 842772"/>
              <a:gd name="connsiteX1" fmla="*/ 121919 w 2269235"/>
              <a:gd name="connsiteY1" fmla="*/ 0 h 842772"/>
              <a:gd name="connsiteX2" fmla="*/ 88391 w 2269235"/>
              <a:gd name="connsiteY2" fmla="*/ 24384 h 842772"/>
              <a:gd name="connsiteX3" fmla="*/ 59435 w 2269235"/>
              <a:gd name="connsiteY3" fmla="*/ 57912 h 842772"/>
              <a:gd name="connsiteX4" fmla="*/ 35051 w 2269235"/>
              <a:gd name="connsiteY4" fmla="*/ 99060 h 842772"/>
              <a:gd name="connsiteX5" fmla="*/ 16763 w 2269235"/>
              <a:gd name="connsiteY5" fmla="*/ 146304 h 842772"/>
              <a:gd name="connsiteX6" fmla="*/ 4571 w 2269235"/>
              <a:gd name="connsiteY6" fmla="*/ 196596 h 842772"/>
              <a:gd name="connsiteX7" fmla="*/ 0 w 2269235"/>
              <a:gd name="connsiteY7" fmla="*/ 249936 h 842772"/>
              <a:gd name="connsiteX8" fmla="*/ 1523 w 2269235"/>
              <a:gd name="connsiteY8" fmla="*/ 304800 h 842772"/>
              <a:gd name="connsiteX9" fmla="*/ 10667 w 2269235"/>
              <a:gd name="connsiteY9" fmla="*/ 356616 h 842772"/>
              <a:gd name="connsiteX10" fmla="*/ 25907 w 2269235"/>
              <a:gd name="connsiteY10" fmla="*/ 405384 h 842772"/>
              <a:gd name="connsiteX11" fmla="*/ 47243 w 2269235"/>
              <a:gd name="connsiteY11" fmla="*/ 449580 h 842772"/>
              <a:gd name="connsiteX12" fmla="*/ 73151 w 2269235"/>
              <a:gd name="connsiteY12" fmla="*/ 487680 h 842772"/>
              <a:gd name="connsiteX13" fmla="*/ 105155 w 2269235"/>
              <a:gd name="connsiteY13" fmla="*/ 516636 h 842772"/>
              <a:gd name="connsiteX14" fmla="*/ 138683 w 2269235"/>
              <a:gd name="connsiteY14" fmla="*/ 536448 h 842772"/>
              <a:gd name="connsiteX15" fmla="*/ 175259 w 2269235"/>
              <a:gd name="connsiteY15" fmla="*/ 547116 h 842772"/>
              <a:gd name="connsiteX16" fmla="*/ 211835 w 2269235"/>
              <a:gd name="connsiteY16" fmla="*/ 547116 h 842772"/>
              <a:gd name="connsiteX17" fmla="*/ 283463 w 2269235"/>
              <a:gd name="connsiteY17" fmla="*/ 516636 h 842772"/>
              <a:gd name="connsiteX18" fmla="*/ 313943 w 2269235"/>
              <a:gd name="connsiteY18" fmla="*/ 487680 h 842772"/>
              <a:gd name="connsiteX19" fmla="*/ 339851 w 2269235"/>
              <a:gd name="connsiteY19" fmla="*/ 449580 h 842772"/>
              <a:gd name="connsiteX20" fmla="*/ 377951 w 2269235"/>
              <a:gd name="connsiteY20" fmla="*/ 356616 h 842772"/>
              <a:gd name="connsiteX21" fmla="*/ 385571 w 2269235"/>
              <a:gd name="connsiteY21" fmla="*/ 304800 h 842772"/>
              <a:gd name="connsiteX22" fmla="*/ 387095 w 2269235"/>
              <a:gd name="connsiteY22" fmla="*/ 249936 h 842772"/>
              <a:gd name="connsiteX23" fmla="*/ 332280 w 2269235"/>
              <a:gd name="connsiteY23" fmla="*/ 308500 h 842772"/>
              <a:gd name="connsiteX24" fmla="*/ 360282 w 2269235"/>
              <a:gd name="connsiteY24" fmla="*/ 337719 h 842772"/>
              <a:gd name="connsiteX25" fmla="*/ 288401 w 2269235"/>
              <a:gd name="connsiteY25" fmla="*/ 473055 h 842772"/>
              <a:gd name="connsiteX26" fmla="*/ 327659 w 2269235"/>
              <a:gd name="connsiteY26" fmla="*/ 57912 h 842772"/>
              <a:gd name="connsiteX27" fmla="*/ 298703 w 2269235"/>
              <a:gd name="connsiteY27" fmla="*/ 24384 h 842772"/>
              <a:gd name="connsiteX28" fmla="*/ 266699 w 2269235"/>
              <a:gd name="connsiteY28" fmla="*/ 0 h 842772"/>
              <a:gd name="connsiteX29" fmla="*/ 313862 w 2269235"/>
              <a:gd name="connsiteY29" fmla="*/ 344030 h 842772"/>
              <a:gd name="connsiteX30" fmla="*/ 59564 w 2269235"/>
              <a:gd name="connsiteY30" fmla="*/ 392466 h 842772"/>
              <a:gd name="connsiteX0" fmla="*/ 2217419 w 2269235"/>
              <a:gd name="connsiteY0" fmla="*/ 842772 h 842772"/>
              <a:gd name="connsiteX1" fmla="*/ 2269235 w 2269235"/>
              <a:gd name="connsiteY1" fmla="*/ 754380 h 842772"/>
              <a:gd name="connsiteX0" fmla="*/ 618743 w 2269235"/>
              <a:gd name="connsiteY0" fmla="*/ 143256 h 842772"/>
              <a:gd name="connsiteX1" fmla="*/ 713231 w 2269235"/>
              <a:gd name="connsiteY1" fmla="*/ 143256 h 842772"/>
              <a:gd name="connsiteX2" fmla="*/ 713231 w 2269235"/>
              <a:gd name="connsiteY2" fmla="*/ 195072 h 842772"/>
              <a:gd name="connsiteX3" fmla="*/ 807719 w 2269235"/>
              <a:gd name="connsiteY3" fmla="*/ 195072 h 842772"/>
              <a:gd name="connsiteX4" fmla="*/ 807719 w 2269235"/>
              <a:gd name="connsiteY4" fmla="*/ 246888 h 842772"/>
              <a:gd name="connsiteX0" fmla="*/ 745235 w 2269235"/>
              <a:gd name="connsiteY0" fmla="*/ 128016 h 842772"/>
              <a:gd name="connsiteX1" fmla="*/ 745235 w 2269235"/>
              <a:gd name="connsiteY1" fmla="*/ 143256 h 842772"/>
              <a:gd name="connsiteX2" fmla="*/ 728471 w 2269235"/>
              <a:gd name="connsiteY2" fmla="*/ 143256 h 842772"/>
              <a:gd name="connsiteX0" fmla="*/ 839723 w 2269235"/>
              <a:gd name="connsiteY0" fmla="*/ 179832 h 842772"/>
              <a:gd name="connsiteX1" fmla="*/ 839723 w 2269235"/>
              <a:gd name="connsiteY1" fmla="*/ 195072 h 842772"/>
              <a:gd name="connsiteX2" fmla="*/ 824483 w 2269235"/>
              <a:gd name="connsiteY2" fmla="*/ 195072 h 842772"/>
              <a:gd name="connsiteX0" fmla="*/ 934211 w 2269235"/>
              <a:gd name="connsiteY0" fmla="*/ 231648 h 842772"/>
              <a:gd name="connsiteX1" fmla="*/ 934211 w 2269235"/>
              <a:gd name="connsiteY1" fmla="*/ 246888 h 842772"/>
              <a:gd name="connsiteX2" fmla="*/ 918971 w 2269235"/>
              <a:gd name="connsiteY2" fmla="*/ 246888 h 842772"/>
              <a:gd name="connsiteX0" fmla="*/ 26068 w 2269235"/>
              <a:gd name="connsiteY0" fmla="*/ 469032 h 842772"/>
              <a:gd name="connsiteX1" fmla="*/ 1334 w 2269235"/>
              <a:gd name="connsiteY1" fmla="*/ 591912 h 842772"/>
              <a:gd name="connsiteX2" fmla="*/ 88391 w 2269235"/>
              <a:gd name="connsiteY2" fmla="*/ 24384 h 842772"/>
              <a:gd name="connsiteX3" fmla="*/ 59435 w 2269235"/>
              <a:gd name="connsiteY3" fmla="*/ 57912 h 842772"/>
              <a:gd name="connsiteX4" fmla="*/ 35051 w 2269235"/>
              <a:gd name="connsiteY4" fmla="*/ 99060 h 842772"/>
              <a:gd name="connsiteX5" fmla="*/ 16763 w 2269235"/>
              <a:gd name="connsiteY5" fmla="*/ 146304 h 842772"/>
              <a:gd name="connsiteX6" fmla="*/ 4571 w 2269235"/>
              <a:gd name="connsiteY6" fmla="*/ 196596 h 842772"/>
              <a:gd name="connsiteX7" fmla="*/ 0 w 2269235"/>
              <a:gd name="connsiteY7" fmla="*/ 249936 h 842772"/>
              <a:gd name="connsiteX8" fmla="*/ 1523 w 2269235"/>
              <a:gd name="connsiteY8" fmla="*/ 304800 h 842772"/>
              <a:gd name="connsiteX9" fmla="*/ 10667 w 2269235"/>
              <a:gd name="connsiteY9" fmla="*/ 356616 h 842772"/>
              <a:gd name="connsiteX10" fmla="*/ 25907 w 2269235"/>
              <a:gd name="connsiteY10" fmla="*/ 405384 h 842772"/>
              <a:gd name="connsiteX11" fmla="*/ 47243 w 2269235"/>
              <a:gd name="connsiteY11" fmla="*/ 449580 h 842772"/>
              <a:gd name="connsiteX12" fmla="*/ 73151 w 2269235"/>
              <a:gd name="connsiteY12" fmla="*/ 487680 h 842772"/>
              <a:gd name="connsiteX13" fmla="*/ 105155 w 2269235"/>
              <a:gd name="connsiteY13" fmla="*/ 516636 h 842772"/>
              <a:gd name="connsiteX14" fmla="*/ 138683 w 2269235"/>
              <a:gd name="connsiteY14" fmla="*/ 536448 h 842772"/>
              <a:gd name="connsiteX15" fmla="*/ 175259 w 2269235"/>
              <a:gd name="connsiteY15" fmla="*/ 547116 h 842772"/>
              <a:gd name="connsiteX16" fmla="*/ 211835 w 2269235"/>
              <a:gd name="connsiteY16" fmla="*/ 547116 h 842772"/>
              <a:gd name="connsiteX17" fmla="*/ 283463 w 2269235"/>
              <a:gd name="connsiteY17" fmla="*/ 516636 h 842772"/>
              <a:gd name="connsiteX18" fmla="*/ 313943 w 2269235"/>
              <a:gd name="connsiteY18" fmla="*/ 487680 h 842772"/>
              <a:gd name="connsiteX19" fmla="*/ 339851 w 2269235"/>
              <a:gd name="connsiteY19" fmla="*/ 449580 h 842772"/>
              <a:gd name="connsiteX20" fmla="*/ 377951 w 2269235"/>
              <a:gd name="connsiteY20" fmla="*/ 356616 h 842772"/>
              <a:gd name="connsiteX21" fmla="*/ 385571 w 2269235"/>
              <a:gd name="connsiteY21" fmla="*/ 304800 h 842772"/>
              <a:gd name="connsiteX22" fmla="*/ 387095 w 2269235"/>
              <a:gd name="connsiteY22" fmla="*/ 249936 h 842772"/>
              <a:gd name="connsiteX23" fmla="*/ 332280 w 2269235"/>
              <a:gd name="connsiteY23" fmla="*/ 308500 h 842772"/>
              <a:gd name="connsiteX24" fmla="*/ 360282 w 2269235"/>
              <a:gd name="connsiteY24" fmla="*/ 337719 h 842772"/>
              <a:gd name="connsiteX25" fmla="*/ 288401 w 2269235"/>
              <a:gd name="connsiteY25" fmla="*/ 473055 h 842772"/>
              <a:gd name="connsiteX26" fmla="*/ 327659 w 2269235"/>
              <a:gd name="connsiteY26" fmla="*/ 57912 h 842772"/>
              <a:gd name="connsiteX27" fmla="*/ 298703 w 2269235"/>
              <a:gd name="connsiteY27" fmla="*/ 24384 h 842772"/>
              <a:gd name="connsiteX28" fmla="*/ 266699 w 2269235"/>
              <a:gd name="connsiteY28" fmla="*/ 0 h 842772"/>
              <a:gd name="connsiteX29" fmla="*/ 313862 w 2269235"/>
              <a:gd name="connsiteY29" fmla="*/ 344030 h 842772"/>
              <a:gd name="connsiteX30" fmla="*/ 59564 w 2269235"/>
              <a:gd name="connsiteY30" fmla="*/ 392466 h 842772"/>
              <a:gd name="connsiteX0" fmla="*/ 2247550 w 2299366"/>
              <a:gd name="connsiteY0" fmla="*/ 842772 h 842772"/>
              <a:gd name="connsiteX1" fmla="*/ 2299366 w 2299366"/>
              <a:gd name="connsiteY1" fmla="*/ 754380 h 842772"/>
              <a:gd name="connsiteX0" fmla="*/ 648874 w 2299366"/>
              <a:gd name="connsiteY0" fmla="*/ 143256 h 842772"/>
              <a:gd name="connsiteX1" fmla="*/ 743362 w 2299366"/>
              <a:gd name="connsiteY1" fmla="*/ 143256 h 842772"/>
              <a:gd name="connsiteX2" fmla="*/ 743362 w 2299366"/>
              <a:gd name="connsiteY2" fmla="*/ 195072 h 842772"/>
              <a:gd name="connsiteX3" fmla="*/ 837850 w 2299366"/>
              <a:gd name="connsiteY3" fmla="*/ 195072 h 842772"/>
              <a:gd name="connsiteX4" fmla="*/ 837850 w 2299366"/>
              <a:gd name="connsiteY4" fmla="*/ 246888 h 842772"/>
              <a:gd name="connsiteX0" fmla="*/ 775366 w 2299366"/>
              <a:gd name="connsiteY0" fmla="*/ 128016 h 842772"/>
              <a:gd name="connsiteX1" fmla="*/ 775366 w 2299366"/>
              <a:gd name="connsiteY1" fmla="*/ 143256 h 842772"/>
              <a:gd name="connsiteX2" fmla="*/ 758602 w 2299366"/>
              <a:gd name="connsiteY2" fmla="*/ 143256 h 842772"/>
              <a:gd name="connsiteX0" fmla="*/ 869854 w 2299366"/>
              <a:gd name="connsiteY0" fmla="*/ 179832 h 842772"/>
              <a:gd name="connsiteX1" fmla="*/ 869854 w 2299366"/>
              <a:gd name="connsiteY1" fmla="*/ 195072 h 842772"/>
              <a:gd name="connsiteX2" fmla="*/ 854614 w 2299366"/>
              <a:gd name="connsiteY2" fmla="*/ 195072 h 842772"/>
              <a:gd name="connsiteX0" fmla="*/ 964342 w 2299366"/>
              <a:gd name="connsiteY0" fmla="*/ 231648 h 842772"/>
              <a:gd name="connsiteX1" fmla="*/ 964342 w 2299366"/>
              <a:gd name="connsiteY1" fmla="*/ 246888 h 842772"/>
              <a:gd name="connsiteX2" fmla="*/ 949102 w 2299366"/>
              <a:gd name="connsiteY2" fmla="*/ 246888 h 842772"/>
              <a:gd name="connsiteX0" fmla="*/ 56199 w 2299366"/>
              <a:gd name="connsiteY0" fmla="*/ 469032 h 842772"/>
              <a:gd name="connsiteX1" fmla="*/ 31465 w 2299366"/>
              <a:gd name="connsiteY1" fmla="*/ 591912 h 842772"/>
              <a:gd name="connsiteX2" fmla="*/ 118522 w 2299366"/>
              <a:gd name="connsiteY2" fmla="*/ 24384 h 842772"/>
              <a:gd name="connsiteX3" fmla="*/ 89566 w 2299366"/>
              <a:gd name="connsiteY3" fmla="*/ 57912 h 842772"/>
              <a:gd name="connsiteX4" fmla="*/ 65182 w 2299366"/>
              <a:gd name="connsiteY4" fmla="*/ 99060 h 842772"/>
              <a:gd name="connsiteX5" fmla="*/ 0 w 2299366"/>
              <a:gd name="connsiteY5" fmla="*/ 546801 h 842772"/>
              <a:gd name="connsiteX6" fmla="*/ 34702 w 2299366"/>
              <a:gd name="connsiteY6" fmla="*/ 196596 h 842772"/>
              <a:gd name="connsiteX7" fmla="*/ 30131 w 2299366"/>
              <a:gd name="connsiteY7" fmla="*/ 249936 h 842772"/>
              <a:gd name="connsiteX8" fmla="*/ 31654 w 2299366"/>
              <a:gd name="connsiteY8" fmla="*/ 304800 h 842772"/>
              <a:gd name="connsiteX9" fmla="*/ 40798 w 2299366"/>
              <a:gd name="connsiteY9" fmla="*/ 356616 h 842772"/>
              <a:gd name="connsiteX10" fmla="*/ 56038 w 2299366"/>
              <a:gd name="connsiteY10" fmla="*/ 405384 h 842772"/>
              <a:gd name="connsiteX11" fmla="*/ 77374 w 2299366"/>
              <a:gd name="connsiteY11" fmla="*/ 449580 h 842772"/>
              <a:gd name="connsiteX12" fmla="*/ 103282 w 2299366"/>
              <a:gd name="connsiteY12" fmla="*/ 487680 h 842772"/>
              <a:gd name="connsiteX13" fmla="*/ 135286 w 2299366"/>
              <a:gd name="connsiteY13" fmla="*/ 516636 h 842772"/>
              <a:gd name="connsiteX14" fmla="*/ 168814 w 2299366"/>
              <a:gd name="connsiteY14" fmla="*/ 536448 h 842772"/>
              <a:gd name="connsiteX15" fmla="*/ 205390 w 2299366"/>
              <a:gd name="connsiteY15" fmla="*/ 547116 h 842772"/>
              <a:gd name="connsiteX16" fmla="*/ 241966 w 2299366"/>
              <a:gd name="connsiteY16" fmla="*/ 547116 h 842772"/>
              <a:gd name="connsiteX17" fmla="*/ 313594 w 2299366"/>
              <a:gd name="connsiteY17" fmla="*/ 516636 h 842772"/>
              <a:gd name="connsiteX18" fmla="*/ 344074 w 2299366"/>
              <a:gd name="connsiteY18" fmla="*/ 487680 h 842772"/>
              <a:gd name="connsiteX19" fmla="*/ 369982 w 2299366"/>
              <a:gd name="connsiteY19" fmla="*/ 449580 h 842772"/>
              <a:gd name="connsiteX20" fmla="*/ 408082 w 2299366"/>
              <a:gd name="connsiteY20" fmla="*/ 356616 h 842772"/>
              <a:gd name="connsiteX21" fmla="*/ 415702 w 2299366"/>
              <a:gd name="connsiteY21" fmla="*/ 304800 h 842772"/>
              <a:gd name="connsiteX22" fmla="*/ 417226 w 2299366"/>
              <a:gd name="connsiteY22" fmla="*/ 249936 h 842772"/>
              <a:gd name="connsiteX23" fmla="*/ 362411 w 2299366"/>
              <a:gd name="connsiteY23" fmla="*/ 308500 h 842772"/>
              <a:gd name="connsiteX24" fmla="*/ 390413 w 2299366"/>
              <a:gd name="connsiteY24" fmla="*/ 337719 h 842772"/>
              <a:gd name="connsiteX25" fmla="*/ 318532 w 2299366"/>
              <a:gd name="connsiteY25" fmla="*/ 473055 h 842772"/>
              <a:gd name="connsiteX26" fmla="*/ 357790 w 2299366"/>
              <a:gd name="connsiteY26" fmla="*/ 57912 h 842772"/>
              <a:gd name="connsiteX27" fmla="*/ 328834 w 2299366"/>
              <a:gd name="connsiteY27" fmla="*/ 24384 h 842772"/>
              <a:gd name="connsiteX28" fmla="*/ 296830 w 2299366"/>
              <a:gd name="connsiteY28" fmla="*/ 0 h 842772"/>
              <a:gd name="connsiteX29" fmla="*/ 343993 w 2299366"/>
              <a:gd name="connsiteY29" fmla="*/ 344030 h 842772"/>
              <a:gd name="connsiteX30" fmla="*/ 89695 w 2299366"/>
              <a:gd name="connsiteY30" fmla="*/ 392466 h 842772"/>
              <a:gd name="connsiteX0" fmla="*/ 2271870 w 2323686"/>
              <a:gd name="connsiteY0" fmla="*/ 842772 h 842772"/>
              <a:gd name="connsiteX1" fmla="*/ 2323686 w 2323686"/>
              <a:gd name="connsiteY1" fmla="*/ 754380 h 842772"/>
              <a:gd name="connsiteX0" fmla="*/ 673194 w 2323686"/>
              <a:gd name="connsiteY0" fmla="*/ 143256 h 842772"/>
              <a:gd name="connsiteX1" fmla="*/ 767682 w 2323686"/>
              <a:gd name="connsiteY1" fmla="*/ 143256 h 842772"/>
              <a:gd name="connsiteX2" fmla="*/ 767682 w 2323686"/>
              <a:gd name="connsiteY2" fmla="*/ 195072 h 842772"/>
              <a:gd name="connsiteX3" fmla="*/ 862170 w 2323686"/>
              <a:gd name="connsiteY3" fmla="*/ 195072 h 842772"/>
              <a:gd name="connsiteX4" fmla="*/ 862170 w 2323686"/>
              <a:gd name="connsiteY4" fmla="*/ 246888 h 842772"/>
              <a:gd name="connsiteX0" fmla="*/ 799686 w 2323686"/>
              <a:gd name="connsiteY0" fmla="*/ 128016 h 842772"/>
              <a:gd name="connsiteX1" fmla="*/ 799686 w 2323686"/>
              <a:gd name="connsiteY1" fmla="*/ 143256 h 842772"/>
              <a:gd name="connsiteX2" fmla="*/ 782922 w 2323686"/>
              <a:gd name="connsiteY2" fmla="*/ 143256 h 842772"/>
              <a:gd name="connsiteX0" fmla="*/ 894174 w 2323686"/>
              <a:gd name="connsiteY0" fmla="*/ 179832 h 842772"/>
              <a:gd name="connsiteX1" fmla="*/ 894174 w 2323686"/>
              <a:gd name="connsiteY1" fmla="*/ 195072 h 842772"/>
              <a:gd name="connsiteX2" fmla="*/ 878934 w 2323686"/>
              <a:gd name="connsiteY2" fmla="*/ 195072 h 842772"/>
              <a:gd name="connsiteX0" fmla="*/ 988662 w 2323686"/>
              <a:gd name="connsiteY0" fmla="*/ 231648 h 842772"/>
              <a:gd name="connsiteX1" fmla="*/ 988662 w 2323686"/>
              <a:gd name="connsiteY1" fmla="*/ 246888 h 842772"/>
              <a:gd name="connsiteX2" fmla="*/ 973422 w 2323686"/>
              <a:gd name="connsiteY2" fmla="*/ 246888 h 842772"/>
              <a:gd name="connsiteX0" fmla="*/ 80519 w 2323686"/>
              <a:gd name="connsiteY0" fmla="*/ 469032 h 842772"/>
              <a:gd name="connsiteX1" fmla="*/ 55785 w 2323686"/>
              <a:gd name="connsiteY1" fmla="*/ 591912 h 842772"/>
              <a:gd name="connsiteX2" fmla="*/ 142842 w 2323686"/>
              <a:gd name="connsiteY2" fmla="*/ 24384 h 842772"/>
              <a:gd name="connsiteX3" fmla="*/ 0 w 2323686"/>
              <a:gd name="connsiteY3" fmla="*/ 576203 h 842772"/>
              <a:gd name="connsiteX4" fmla="*/ 89502 w 2323686"/>
              <a:gd name="connsiteY4" fmla="*/ 99060 h 842772"/>
              <a:gd name="connsiteX5" fmla="*/ 24320 w 2323686"/>
              <a:gd name="connsiteY5" fmla="*/ 546801 h 842772"/>
              <a:gd name="connsiteX6" fmla="*/ 59022 w 2323686"/>
              <a:gd name="connsiteY6" fmla="*/ 196596 h 842772"/>
              <a:gd name="connsiteX7" fmla="*/ 54451 w 2323686"/>
              <a:gd name="connsiteY7" fmla="*/ 249936 h 842772"/>
              <a:gd name="connsiteX8" fmla="*/ 55974 w 2323686"/>
              <a:gd name="connsiteY8" fmla="*/ 304800 h 842772"/>
              <a:gd name="connsiteX9" fmla="*/ 65118 w 2323686"/>
              <a:gd name="connsiteY9" fmla="*/ 356616 h 842772"/>
              <a:gd name="connsiteX10" fmla="*/ 80358 w 2323686"/>
              <a:gd name="connsiteY10" fmla="*/ 405384 h 842772"/>
              <a:gd name="connsiteX11" fmla="*/ 101694 w 2323686"/>
              <a:gd name="connsiteY11" fmla="*/ 449580 h 842772"/>
              <a:gd name="connsiteX12" fmla="*/ 127602 w 2323686"/>
              <a:gd name="connsiteY12" fmla="*/ 487680 h 842772"/>
              <a:gd name="connsiteX13" fmla="*/ 159606 w 2323686"/>
              <a:gd name="connsiteY13" fmla="*/ 516636 h 842772"/>
              <a:gd name="connsiteX14" fmla="*/ 193134 w 2323686"/>
              <a:gd name="connsiteY14" fmla="*/ 536448 h 842772"/>
              <a:gd name="connsiteX15" fmla="*/ 229710 w 2323686"/>
              <a:gd name="connsiteY15" fmla="*/ 547116 h 842772"/>
              <a:gd name="connsiteX16" fmla="*/ 266286 w 2323686"/>
              <a:gd name="connsiteY16" fmla="*/ 547116 h 842772"/>
              <a:gd name="connsiteX17" fmla="*/ 337914 w 2323686"/>
              <a:gd name="connsiteY17" fmla="*/ 516636 h 842772"/>
              <a:gd name="connsiteX18" fmla="*/ 368394 w 2323686"/>
              <a:gd name="connsiteY18" fmla="*/ 487680 h 842772"/>
              <a:gd name="connsiteX19" fmla="*/ 394302 w 2323686"/>
              <a:gd name="connsiteY19" fmla="*/ 449580 h 842772"/>
              <a:gd name="connsiteX20" fmla="*/ 432402 w 2323686"/>
              <a:gd name="connsiteY20" fmla="*/ 356616 h 842772"/>
              <a:gd name="connsiteX21" fmla="*/ 440022 w 2323686"/>
              <a:gd name="connsiteY21" fmla="*/ 304800 h 842772"/>
              <a:gd name="connsiteX22" fmla="*/ 441546 w 2323686"/>
              <a:gd name="connsiteY22" fmla="*/ 249936 h 842772"/>
              <a:gd name="connsiteX23" fmla="*/ 386731 w 2323686"/>
              <a:gd name="connsiteY23" fmla="*/ 308500 h 842772"/>
              <a:gd name="connsiteX24" fmla="*/ 414733 w 2323686"/>
              <a:gd name="connsiteY24" fmla="*/ 337719 h 842772"/>
              <a:gd name="connsiteX25" fmla="*/ 342852 w 2323686"/>
              <a:gd name="connsiteY25" fmla="*/ 473055 h 842772"/>
              <a:gd name="connsiteX26" fmla="*/ 382110 w 2323686"/>
              <a:gd name="connsiteY26" fmla="*/ 57912 h 842772"/>
              <a:gd name="connsiteX27" fmla="*/ 353154 w 2323686"/>
              <a:gd name="connsiteY27" fmla="*/ 24384 h 842772"/>
              <a:gd name="connsiteX28" fmla="*/ 321150 w 2323686"/>
              <a:gd name="connsiteY28" fmla="*/ 0 h 842772"/>
              <a:gd name="connsiteX29" fmla="*/ 368313 w 2323686"/>
              <a:gd name="connsiteY29" fmla="*/ 344030 h 842772"/>
              <a:gd name="connsiteX30" fmla="*/ 114015 w 2323686"/>
              <a:gd name="connsiteY30" fmla="*/ 392466 h 842772"/>
              <a:gd name="connsiteX0" fmla="*/ 2333352 w 2385168"/>
              <a:gd name="connsiteY0" fmla="*/ 842772 h 842772"/>
              <a:gd name="connsiteX1" fmla="*/ 2385168 w 2385168"/>
              <a:gd name="connsiteY1" fmla="*/ 754380 h 842772"/>
              <a:gd name="connsiteX0" fmla="*/ 734676 w 2385168"/>
              <a:gd name="connsiteY0" fmla="*/ 143256 h 842772"/>
              <a:gd name="connsiteX1" fmla="*/ 829164 w 2385168"/>
              <a:gd name="connsiteY1" fmla="*/ 143256 h 842772"/>
              <a:gd name="connsiteX2" fmla="*/ 829164 w 2385168"/>
              <a:gd name="connsiteY2" fmla="*/ 195072 h 842772"/>
              <a:gd name="connsiteX3" fmla="*/ 923652 w 2385168"/>
              <a:gd name="connsiteY3" fmla="*/ 195072 h 842772"/>
              <a:gd name="connsiteX4" fmla="*/ 923652 w 2385168"/>
              <a:gd name="connsiteY4" fmla="*/ 246888 h 842772"/>
              <a:gd name="connsiteX0" fmla="*/ 861168 w 2385168"/>
              <a:gd name="connsiteY0" fmla="*/ 128016 h 842772"/>
              <a:gd name="connsiteX1" fmla="*/ 861168 w 2385168"/>
              <a:gd name="connsiteY1" fmla="*/ 143256 h 842772"/>
              <a:gd name="connsiteX2" fmla="*/ 844404 w 2385168"/>
              <a:gd name="connsiteY2" fmla="*/ 143256 h 842772"/>
              <a:gd name="connsiteX0" fmla="*/ 955656 w 2385168"/>
              <a:gd name="connsiteY0" fmla="*/ 179832 h 842772"/>
              <a:gd name="connsiteX1" fmla="*/ 955656 w 2385168"/>
              <a:gd name="connsiteY1" fmla="*/ 195072 h 842772"/>
              <a:gd name="connsiteX2" fmla="*/ 940416 w 2385168"/>
              <a:gd name="connsiteY2" fmla="*/ 195072 h 842772"/>
              <a:gd name="connsiteX0" fmla="*/ 1050144 w 2385168"/>
              <a:gd name="connsiteY0" fmla="*/ 231648 h 842772"/>
              <a:gd name="connsiteX1" fmla="*/ 1050144 w 2385168"/>
              <a:gd name="connsiteY1" fmla="*/ 246888 h 842772"/>
              <a:gd name="connsiteX2" fmla="*/ 1034904 w 2385168"/>
              <a:gd name="connsiteY2" fmla="*/ 246888 h 842772"/>
              <a:gd name="connsiteX0" fmla="*/ 142001 w 2385168"/>
              <a:gd name="connsiteY0" fmla="*/ 469032 h 842772"/>
              <a:gd name="connsiteX1" fmla="*/ 117267 w 2385168"/>
              <a:gd name="connsiteY1" fmla="*/ 591912 h 842772"/>
              <a:gd name="connsiteX2" fmla="*/ 0 w 2385168"/>
              <a:gd name="connsiteY2" fmla="*/ 675192 h 842772"/>
              <a:gd name="connsiteX3" fmla="*/ 61482 w 2385168"/>
              <a:gd name="connsiteY3" fmla="*/ 576203 h 842772"/>
              <a:gd name="connsiteX4" fmla="*/ 150984 w 2385168"/>
              <a:gd name="connsiteY4" fmla="*/ 99060 h 842772"/>
              <a:gd name="connsiteX5" fmla="*/ 85802 w 2385168"/>
              <a:gd name="connsiteY5" fmla="*/ 546801 h 842772"/>
              <a:gd name="connsiteX6" fmla="*/ 120504 w 2385168"/>
              <a:gd name="connsiteY6" fmla="*/ 196596 h 842772"/>
              <a:gd name="connsiteX7" fmla="*/ 115933 w 2385168"/>
              <a:gd name="connsiteY7" fmla="*/ 249936 h 842772"/>
              <a:gd name="connsiteX8" fmla="*/ 117456 w 2385168"/>
              <a:gd name="connsiteY8" fmla="*/ 304800 h 842772"/>
              <a:gd name="connsiteX9" fmla="*/ 126600 w 2385168"/>
              <a:gd name="connsiteY9" fmla="*/ 356616 h 842772"/>
              <a:gd name="connsiteX10" fmla="*/ 141840 w 2385168"/>
              <a:gd name="connsiteY10" fmla="*/ 405384 h 842772"/>
              <a:gd name="connsiteX11" fmla="*/ 163176 w 2385168"/>
              <a:gd name="connsiteY11" fmla="*/ 449580 h 842772"/>
              <a:gd name="connsiteX12" fmla="*/ 189084 w 2385168"/>
              <a:gd name="connsiteY12" fmla="*/ 487680 h 842772"/>
              <a:gd name="connsiteX13" fmla="*/ 221088 w 2385168"/>
              <a:gd name="connsiteY13" fmla="*/ 516636 h 842772"/>
              <a:gd name="connsiteX14" fmla="*/ 254616 w 2385168"/>
              <a:gd name="connsiteY14" fmla="*/ 536448 h 842772"/>
              <a:gd name="connsiteX15" fmla="*/ 291192 w 2385168"/>
              <a:gd name="connsiteY15" fmla="*/ 547116 h 842772"/>
              <a:gd name="connsiteX16" fmla="*/ 327768 w 2385168"/>
              <a:gd name="connsiteY16" fmla="*/ 547116 h 842772"/>
              <a:gd name="connsiteX17" fmla="*/ 399396 w 2385168"/>
              <a:gd name="connsiteY17" fmla="*/ 516636 h 842772"/>
              <a:gd name="connsiteX18" fmla="*/ 429876 w 2385168"/>
              <a:gd name="connsiteY18" fmla="*/ 487680 h 842772"/>
              <a:gd name="connsiteX19" fmla="*/ 455784 w 2385168"/>
              <a:gd name="connsiteY19" fmla="*/ 449580 h 842772"/>
              <a:gd name="connsiteX20" fmla="*/ 493884 w 2385168"/>
              <a:gd name="connsiteY20" fmla="*/ 356616 h 842772"/>
              <a:gd name="connsiteX21" fmla="*/ 501504 w 2385168"/>
              <a:gd name="connsiteY21" fmla="*/ 304800 h 842772"/>
              <a:gd name="connsiteX22" fmla="*/ 503028 w 2385168"/>
              <a:gd name="connsiteY22" fmla="*/ 249936 h 842772"/>
              <a:gd name="connsiteX23" fmla="*/ 448213 w 2385168"/>
              <a:gd name="connsiteY23" fmla="*/ 308500 h 842772"/>
              <a:gd name="connsiteX24" fmla="*/ 476215 w 2385168"/>
              <a:gd name="connsiteY24" fmla="*/ 337719 h 842772"/>
              <a:gd name="connsiteX25" fmla="*/ 404334 w 2385168"/>
              <a:gd name="connsiteY25" fmla="*/ 473055 h 842772"/>
              <a:gd name="connsiteX26" fmla="*/ 443592 w 2385168"/>
              <a:gd name="connsiteY26" fmla="*/ 57912 h 842772"/>
              <a:gd name="connsiteX27" fmla="*/ 414636 w 2385168"/>
              <a:gd name="connsiteY27" fmla="*/ 24384 h 842772"/>
              <a:gd name="connsiteX28" fmla="*/ 382632 w 2385168"/>
              <a:gd name="connsiteY28" fmla="*/ 0 h 842772"/>
              <a:gd name="connsiteX29" fmla="*/ 429795 w 2385168"/>
              <a:gd name="connsiteY29" fmla="*/ 344030 h 842772"/>
              <a:gd name="connsiteX30" fmla="*/ 175497 w 2385168"/>
              <a:gd name="connsiteY30" fmla="*/ 392466 h 842772"/>
              <a:gd name="connsiteX0" fmla="*/ 2356546 w 2408362"/>
              <a:gd name="connsiteY0" fmla="*/ 842772 h 842772"/>
              <a:gd name="connsiteX1" fmla="*/ 2408362 w 2408362"/>
              <a:gd name="connsiteY1" fmla="*/ 754380 h 842772"/>
              <a:gd name="connsiteX0" fmla="*/ 757870 w 2408362"/>
              <a:gd name="connsiteY0" fmla="*/ 143256 h 842772"/>
              <a:gd name="connsiteX1" fmla="*/ 852358 w 2408362"/>
              <a:gd name="connsiteY1" fmla="*/ 143256 h 842772"/>
              <a:gd name="connsiteX2" fmla="*/ 852358 w 2408362"/>
              <a:gd name="connsiteY2" fmla="*/ 195072 h 842772"/>
              <a:gd name="connsiteX3" fmla="*/ 946846 w 2408362"/>
              <a:gd name="connsiteY3" fmla="*/ 195072 h 842772"/>
              <a:gd name="connsiteX4" fmla="*/ 946846 w 2408362"/>
              <a:gd name="connsiteY4" fmla="*/ 246888 h 842772"/>
              <a:gd name="connsiteX0" fmla="*/ 884362 w 2408362"/>
              <a:gd name="connsiteY0" fmla="*/ 128016 h 842772"/>
              <a:gd name="connsiteX1" fmla="*/ 884362 w 2408362"/>
              <a:gd name="connsiteY1" fmla="*/ 143256 h 842772"/>
              <a:gd name="connsiteX2" fmla="*/ 867598 w 2408362"/>
              <a:gd name="connsiteY2" fmla="*/ 143256 h 842772"/>
              <a:gd name="connsiteX0" fmla="*/ 978850 w 2408362"/>
              <a:gd name="connsiteY0" fmla="*/ 179832 h 842772"/>
              <a:gd name="connsiteX1" fmla="*/ 978850 w 2408362"/>
              <a:gd name="connsiteY1" fmla="*/ 195072 h 842772"/>
              <a:gd name="connsiteX2" fmla="*/ 963610 w 2408362"/>
              <a:gd name="connsiteY2" fmla="*/ 195072 h 842772"/>
              <a:gd name="connsiteX0" fmla="*/ 1073338 w 2408362"/>
              <a:gd name="connsiteY0" fmla="*/ 231648 h 842772"/>
              <a:gd name="connsiteX1" fmla="*/ 1073338 w 2408362"/>
              <a:gd name="connsiteY1" fmla="*/ 246888 h 842772"/>
              <a:gd name="connsiteX2" fmla="*/ 1058098 w 2408362"/>
              <a:gd name="connsiteY2" fmla="*/ 246888 h 842772"/>
              <a:gd name="connsiteX0" fmla="*/ 165195 w 2408362"/>
              <a:gd name="connsiteY0" fmla="*/ 469032 h 842772"/>
              <a:gd name="connsiteX1" fmla="*/ 140461 w 2408362"/>
              <a:gd name="connsiteY1" fmla="*/ 591912 h 842772"/>
              <a:gd name="connsiteX2" fmla="*/ 23194 w 2408362"/>
              <a:gd name="connsiteY2" fmla="*/ 675192 h 842772"/>
              <a:gd name="connsiteX3" fmla="*/ 84676 w 2408362"/>
              <a:gd name="connsiteY3" fmla="*/ 576203 h 842772"/>
              <a:gd name="connsiteX4" fmla="*/ 0 w 2408362"/>
              <a:gd name="connsiteY4" fmla="*/ 590847 h 842772"/>
              <a:gd name="connsiteX5" fmla="*/ 108996 w 2408362"/>
              <a:gd name="connsiteY5" fmla="*/ 546801 h 842772"/>
              <a:gd name="connsiteX6" fmla="*/ 143698 w 2408362"/>
              <a:gd name="connsiteY6" fmla="*/ 196596 h 842772"/>
              <a:gd name="connsiteX7" fmla="*/ 139127 w 2408362"/>
              <a:gd name="connsiteY7" fmla="*/ 249936 h 842772"/>
              <a:gd name="connsiteX8" fmla="*/ 140650 w 2408362"/>
              <a:gd name="connsiteY8" fmla="*/ 304800 h 842772"/>
              <a:gd name="connsiteX9" fmla="*/ 149794 w 2408362"/>
              <a:gd name="connsiteY9" fmla="*/ 356616 h 842772"/>
              <a:gd name="connsiteX10" fmla="*/ 165034 w 2408362"/>
              <a:gd name="connsiteY10" fmla="*/ 405384 h 842772"/>
              <a:gd name="connsiteX11" fmla="*/ 186370 w 2408362"/>
              <a:gd name="connsiteY11" fmla="*/ 449580 h 842772"/>
              <a:gd name="connsiteX12" fmla="*/ 212278 w 2408362"/>
              <a:gd name="connsiteY12" fmla="*/ 487680 h 842772"/>
              <a:gd name="connsiteX13" fmla="*/ 244282 w 2408362"/>
              <a:gd name="connsiteY13" fmla="*/ 516636 h 842772"/>
              <a:gd name="connsiteX14" fmla="*/ 277810 w 2408362"/>
              <a:gd name="connsiteY14" fmla="*/ 536448 h 842772"/>
              <a:gd name="connsiteX15" fmla="*/ 314386 w 2408362"/>
              <a:gd name="connsiteY15" fmla="*/ 547116 h 842772"/>
              <a:gd name="connsiteX16" fmla="*/ 350962 w 2408362"/>
              <a:gd name="connsiteY16" fmla="*/ 547116 h 842772"/>
              <a:gd name="connsiteX17" fmla="*/ 422590 w 2408362"/>
              <a:gd name="connsiteY17" fmla="*/ 516636 h 842772"/>
              <a:gd name="connsiteX18" fmla="*/ 453070 w 2408362"/>
              <a:gd name="connsiteY18" fmla="*/ 487680 h 842772"/>
              <a:gd name="connsiteX19" fmla="*/ 478978 w 2408362"/>
              <a:gd name="connsiteY19" fmla="*/ 449580 h 842772"/>
              <a:gd name="connsiteX20" fmla="*/ 517078 w 2408362"/>
              <a:gd name="connsiteY20" fmla="*/ 356616 h 842772"/>
              <a:gd name="connsiteX21" fmla="*/ 524698 w 2408362"/>
              <a:gd name="connsiteY21" fmla="*/ 304800 h 842772"/>
              <a:gd name="connsiteX22" fmla="*/ 526222 w 2408362"/>
              <a:gd name="connsiteY22" fmla="*/ 249936 h 842772"/>
              <a:gd name="connsiteX23" fmla="*/ 471407 w 2408362"/>
              <a:gd name="connsiteY23" fmla="*/ 308500 h 842772"/>
              <a:gd name="connsiteX24" fmla="*/ 499409 w 2408362"/>
              <a:gd name="connsiteY24" fmla="*/ 337719 h 842772"/>
              <a:gd name="connsiteX25" fmla="*/ 427528 w 2408362"/>
              <a:gd name="connsiteY25" fmla="*/ 473055 h 842772"/>
              <a:gd name="connsiteX26" fmla="*/ 466786 w 2408362"/>
              <a:gd name="connsiteY26" fmla="*/ 57912 h 842772"/>
              <a:gd name="connsiteX27" fmla="*/ 437830 w 2408362"/>
              <a:gd name="connsiteY27" fmla="*/ 24384 h 842772"/>
              <a:gd name="connsiteX28" fmla="*/ 405826 w 2408362"/>
              <a:gd name="connsiteY28" fmla="*/ 0 h 842772"/>
              <a:gd name="connsiteX29" fmla="*/ 452989 w 2408362"/>
              <a:gd name="connsiteY29" fmla="*/ 344030 h 842772"/>
              <a:gd name="connsiteX30" fmla="*/ 198691 w 2408362"/>
              <a:gd name="connsiteY30" fmla="*/ 392466 h 842772"/>
              <a:gd name="connsiteX0" fmla="*/ 2356546 w 2408362"/>
              <a:gd name="connsiteY0" fmla="*/ 842772 h 842772"/>
              <a:gd name="connsiteX1" fmla="*/ 2408362 w 2408362"/>
              <a:gd name="connsiteY1" fmla="*/ 754380 h 842772"/>
              <a:gd name="connsiteX0" fmla="*/ 757870 w 2408362"/>
              <a:gd name="connsiteY0" fmla="*/ 143256 h 842772"/>
              <a:gd name="connsiteX1" fmla="*/ 852358 w 2408362"/>
              <a:gd name="connsiteY1" fmla="*/ 143256 h 842772"/>
              <a:gd name="connsiteX2" fmla="*/ 852358 w 2408362"/>
              <a:gd name="connsiteY2" fmla="*/ 195072 h 842772"/>
              <a:gd name="connsiteX3" fmla="*/ 946846 w 2408362"/>
              <a:gd name="connsiteY3" fmla="*/ 195072 h 842772"/>
              <a:gd name="connsiteX4" fmla="*/ 946846 w 2408362"/>
              <a:gd name="connsiteY4" fmla="*/ 246888 h 842772"/>
              <a:gd name="connsiteX0" fmla="*/ 884362 w 2408362"/>
              <a:gd name="connsiteY0" fmla="*/ 128016 h 842772"/>
              <a:gd name="connsiteX1" fmla="*/ 884362 w 2408362"/>
              <a:gd name="connsiteY1" fmla="*/ 143256 h 842772"/>
              <a:gd name="connsiteX2" fmla="*/ 867598 w 2408362"/>
              <a:gd name="connsiteY2" fmla="*/ 143256 h 842772"/>
              <a:gd name="connsiteX0" fmla="*/ 978850 w 2408362"/>
              <a:gd name="connsiteY0" fmla="*/ 179832 h 842772"/>
              <a:gd name="connsiteX1" fmla="*/ 978850 w 2408362"/>
              <a:gd name="connsiteY1" fmla="*/ 195072 h 842772"/>
              <a:gd name="connsiteX2" fmla="*/ 963610 w 2408362"/>
              <a:gd name="connsiteY2" fmla="*/ 195072 h 842772"/>
              <a:gd name="connsiteX0" fmla="*/ 1073338 w 2408362"/>
              <a:gd name="connsiteY0" fmla="*/ 231648 h 842772"/>
              <a:gd name="connsiteX1" fmla="*/ 1073338 w 2408362"/>
              <a:gd name="connsiteY1" fmla="*/ 246888 h 842772"/>
              <a:gd name="connsiteX2" fmla="*/ 1058098 w 2408362"/>
              <a:gd name="connsiteY2" fmla="*/ 246888 h 842772"/>
              <a:gd name="connsiteX0" fmla="*/ 165195 w 2408362"/>
              <a:gd name="connsiteY0" fmla="*/ 469032 h 842772"/>
              <a:gd name="connsiteX1" fmla="*/ 140461 w 2408362"/>
              <a:gd name="connsiteY1" fmla="*/ 591912 h 842772"/>
              <a:gd name="connsiteX2" fmla="*/ 23194 w 2408362"/>
              <a:gd name="connsiteY2" fmla="*/ 675192 h 842772"/>
              <a:gd name="connsiteX3" fmla="*/ 84676 w 2408362"/>
              <a:gd name="connsiteY3" fmla="*/ 576203 h 842772"/>
              <a:gd name="connsiteX4" fmla="*/ 0 w 2408362"/>
              <a:gd name="connsiteY4" fmla="*/ 590847 h 842772"/>
              <a:gd name="connsiteX5" fmla="*/ 108996 w 2408362"/>
              <a:gd name="connsiteY5" fmla="*/ 546801 h 842772"/>
              <a:gd name="connsiteX6" fmla="*/ 106853 w 2408362"/>
              <a:gd name="connsiteY6" fmla="*/ 443962 h 842772"/>
              <a:gd name="connsiteX7" fmla="*/ 139127 w 2408362"/>
              <a:gd name="connsiteY7" fmla="*/ 249936 h 842772"/>
              <a:gd name="connsiteX8" fmla="*/ 140650 w 2408362"/>
              <a:gd name="connsiteY8" fmla="*/ 304800 h 842772"/>
              <a:gd name="connsiteX9" fmla="*/ 149794 w 2408362"/>
              <a:gd name="connsiteY9" fmla="*/ 356616 h 842772"/>
              <a:gd name="connsiteX10" fmla="*/ 165034 w 2408362"/>
              <a:gd name="connsiteY10" fmla="*/ 405384 h 842772"/>
              <a:gd name="connsiteX11" fmla="*/ 186370 w 2408362"/>
              <a:gd name="connsiteY11" fmla="*/ 449580 h 842772"/>
              <a:gd name="connsiteX12" fmla="*/ 212278 w 2408362"/>
              <a:gd name="connsiteY12" fmla="*/ 487680 h 842772"/>
              <a:gd name="connsiteX13" fmla="*/ 244282 w 2408362"/>
              <a:gd name="connsiteY13" fmla="*/ 516636 h 842772"/>
              <a:gd name="connsiteX14" fmla="*/ 277810 w 2408362"/>
              <a:gd name="connsiteY14" fmla="*/ 536448 h 842772"/>
              <a:gd name="connsiteX15" fmla="*/ 314386 w 2408362"/>
              <a:gd name="connsiteY15" fmla="*/ 547116 h 842772"/>
              <a:gd name="connsiteX16" fmla="*/ 350962 w 2408362"/>
              <a:gd name="connsiteY16" fmla="*/ 547116 h 842772"/>
              <a:gd name="connsiteX17" fmla="*/ 422590 w 2408362"/>
              <a:gd name="connsiteY17" fmla="*/ 516636 h 842772"/>
              <a:gd name="connsiteX18" fmla="*/ 453070 w 2408362"/>
              <a:gd name="connsiteY18" fmla="*/ 487680 h 842772"/>
              <a:gd name="connsiteX19" fmla="*/ 478978 w 2408362"/>
              <a:gd name="connsiteY19" fmla="*/ 449580 h 842772"/>
              <a:gd name="connsiteX20" fmla="*/ 517078 w 2408362"/>
              <a:gd name="connsiteY20" fmla="*/ 356616 h 842772"/>
              <a:gd name="connsiteX21" fmla="*/ 524698 w 2408362"/>
              <a:gd name="connsiteY21" fmla="*/ 304800 h 842772"/>
              <a:gd name="connsiteX22" fmla="*/ 526222 w 2408362"/>
              <a:gd name="connsiteY22" fmla="*/ 249936 h 842772"/>
              <a:gd name="connsiteX23" fmla="*/ 471407 w 2408362"/>
              <a:gd name="connsiteY23" fmla="*/ 308500 h 842772"/>
              <a:gd name="connsiteX24" fmla="*/ 499409 w 2408362"/>
              <a:gd name="connsiteY24" fmla="*/ 337719 h 842772"/>
              <a:gd name="connsiteX25" fmla="*/ 427528 w 2408362"/>
              <a:gd name="connsiteY25" fmla="*/ 473055 h 842772"/>
              <a:gd name="connsiteX26" fmla="*/ 466786 w 2408362"/>
              <a:gd name="connsiteY26" fmla="*/ 57912 h 842772"/>
              <a:gd name="connsiteX27" fmla="*/ 437830 w 2408362"/>
              <a:gd name="connsiteY27" fmla="*/ 24384 h 842772"/>
              <a:gd name="connsiteX28" fmla="*/ 405826 w 2408362"/>
              <a:gd name="connsiteY28" fmla="*/ 0 h 842772"/>
              <a:gd name="connsiteX29" fmla="*/ 452989 w 2408362"/>
              <a:gd name="connsiteY29" fmla="*/ 344030 h 842772"/>
              <a:gd name="connsiteX30" fmla="*/ 198691 w 2408362"/>
              <a:gd name="connsiteY30" fmla="*/ 392466 h 842772"/>
              <a:gd name="connsiteX0" fmla="*/ 2356546 w 2408362"/>
              <a:gd name="connsiteY0" fmla="*/ 842772 h 842772"/>
              <a:gd name="connsiteX1" fmla="*/ 2408362 w 2408362"/>
              <a:gd name="connsiteY1" fmla="*/ 754380 h 842772"/>
              <a:gd name="connsiteX0" fmla="*/ 757870 w 2408362"/>
              <a:gd name="connsiteY0" fmla="*/ 143256 h 842772"/>
              <a:gd name="connsiteX1" fmla="*/ 852358 w 2408362"/>
              <a:gd name="connsiteY1" fmla="*/ 143256 h 842772"/>
              <a:gd name="connsiteX2" fmla="*/ 852358 w 2408362"/>
              <a:gd name="connsiteY2" fmla="*/ 195072 h 842772"/>
              <a:gd name="connsiteX3" fmla="*/ 946846 w 2408362"/>
              <a:gd name="connsiteY3" fmla="*/ 195072 h 842772"/>
              <a:gd name="connsiteX4" fmla="*/ 946846 w 2408362"/>
              <a:gd name="connsiteY4" fmla="*/ 246888 h 842772"/>
              <a:gd name="connsiteX0" fmla="*/ 884362 w 2408362"/>
              <a:gd name="connsiteY0" fmla="*/ 128016 h 842772"/>
              <a:gd name="connsiteX1" fmla="*/ 884362 w 2408362"/>
              <a:gd name="connsiteY1" fmla="*/ 143256 h 842772"/>
              <a:gd name="connsiteX2" fmla="*/ 867598 w 2408362"/>
              <a:gd name="connsiteY2" fmla="*/ 143256 h 842772"/>
              <a:gd name="connsiteX0" fmla="*/ 978850 w 2408362"/>
              <a:gd name="connsiteY0" fmla="*/ 179832 h 842772"/>
              <a:gd name="connsiteX1" fmla="*/ 978850 w 2408362"/>
              <a:gd name="connsiteY1" fmla="*/ 195072 h 842772"/>
              <a:gd name="connsiteX2" fmla="*/ 963610 w 2408362"/>
              <a:gd name="connsiteY2" fmla="*/ 195072 h 842772"/>
              <a:gd name="connsiteX0" fmla="*/ 1073338 w 2408362"/>
              <a:gd name="connsiteY0" fmla="*/ 231648 h 842772"/>
              <a:gd name="connsiteX1" fmla="*/ 1073338 w 2408362"/>
              <a:gd name="connsiteY1" fmla="*/ 246888 h 842772"/>
              <a:gd name="connsiteX2" fmla="*/ 1058098 w 2408362"/>
              <a:gd name="connsiteY2" fmla="*/ 246888 h 842772"/>
              <a:gd name="connsiteX0" fmla="*/ 165195 w 2408362"/>
              <a:gd name="connsiteY0" fmla="*/ 469032 h 842772"/>
              <a:gd name="connsiteX1" fmla="*/ 140461 w 2408362"/>
              <a:gd name="connsiteY1" fmla="*/ 591912 h 842772"/>
              <a:gd name="connsiteX2" fmla="*/ 23194 w 2408362"/>
              <a:gd name="connsiteY2" fmla="*/ 675192 h 842772"/>
              <a:gd name="connsiteX3" fmla="*/ 84676 w 2408362"/>
              <a:gd name="connsiteY3" fmla="*/ 576203 h 842772"/>
              <a:gd name="connsiteX4" fmla="*/ 0 w 2408362"/>
              <a:gd name="connsiteY4" fmla="*/ 590847 h 842772"/>
              <a:gd name="connsiteX5" fmla="*/ 108996 w 2408362"/>
              <a:gd name="connsiteY5" fmla="*/ 546801 h 842772"/>
              <a:gd name="connsiteX6" fmla="*/ 106853 w 2408362"/>
              <a:gd name="connsiteY6" fmla="*/ 443962 h 842772"/>
              <a:gd name="connsiteX7" fmla="*/ 139127 w 2408362"/>
              <a:gd name="connsiteY7" fmla="*/ 249936 h 842772"/>
              <a:gd name="connsiteX8" fmla="*/ 140650 w 2408362"/>
              <a:gd name="connsiteY8" fmla="*/ 304800 h 842772"/>
              <a:gd name="connsiteX9" fmla="*/ 149794 w 2408362"/>
              <a:gd name="connsiteY9" fmla="*/ 356616 h 842772"/>
              <a:gd name="connsiteX10" fmla="*/ 165034 w 2408362"/>
              <a:gd name="connsiteY10" fmla="*/ 405384 h 842772"/>
              <a:gd name="connsiteX11" fmla="*/ 186370 w 2408362"/>
              <a:gd name="connsiteY11" fmla="*/ 449580 h 842772"/>
              <a:gd name="connsiteX12" fmla="*/ 212278 w 2408362"/>
              <a:gd name="connsiteY12" fmla="*/ 487680 h 842772"/>
              <a:gd name="connsiteX13" fmla="*/ 244282 w 2408362"/>
              <a:gd name="connsiteY13" fmla="*/ 516636 h 842772"/>
              <a:gd name="connsiteX14" fmla="*/ 277810 w 2408362"/>
              <a:gd name="connsiteY14" fmla="*/ 536448 h 842772"/>
              <a:gd name="connsiteX15" fmla="*/ 314386 w 2408362"/>
              <a:gd name="connsiteY15" fmla="*/ 547116 h 842772"/>
              <a:gd name="connsiteX16" fmla="*/ 350962 w 2408362"/>
              <a:gd name="connsiteY16" fmla="*/ 547116 h 842772"/>
              <a:gd name="connsiteX17" fmla="*/ 422590 w 2408362"/>
              <a:gd name="connsiteY17" fmla="*/ 516636 h 842772"/>
              <a:gd name="connsiteX18" fmla="*/ 453070 w 2408362"/>
              <a:gd name="connsiteY18" fmla="*/ 487680 h 842772"/>
              <a:gd name="connsiteX19" fmla="*/ 478978 w 2408362"/>
              <a:gd name="connsiteY19" fmla="*/ 449580 h 842772"/>
              <a:gd name="connsiteX20" fmla="*/ 517078 w 2408362"/>
              <a:gd name="connsiteY20" fmla="*/ 356616 h 842772"/>
              <a:gd name="connsiteX21" fmla="*/ 524698 w 2408362"/>
              <a:gd name="connsiteY21" fmla="*/ 304800 h 842772"/>
              <a:gd name="connsiteX22" fmla="*/ 526222 w 2408362"/>
              <a:gd name="connsiteY22" fmla="*/ 249936 h 842772"/>
              <a:gd name="connsiteX23" fmla="*/ 471407 w 2408362"/>
              <a:gd name="connsiteY23" fmla="*/ 308500 h 842772"/>
              <a:gd name="connsiteX24" fmla="*/ 499409 w 2408362"/>
              <a:gd name="connsiteY24" fmla="*/ 337719 h 842772"/>
              <a:gd name="connsiteX25" fmla="*/ 427528 w 2408362"/>
              <a:gd name="connsiteY25" fmla="*/ 473055 h 842772"/>
              <a:gd name="connsiteX26" fmla="*/ 466786 w 2408362"/>
              <a:gd name="connsiteY26" fmla="*/ 57912 h 842772"/>
              <a:gd name="connsiteX27" fmla="*/ 106221 w 2408362"/>
              <a:gd name="connsiteY27" fmla="*/ 454330 h 842772"/>
              <a:gd name="connsiteX28" fmla="*/ 405826 w 2408362"/>
              <a:gd name="connsiteY28" fmla="*/ 0 h 842772"/>
              <a:gd name="connsiteX29" fmla="*/ 452989 w 2408362"/>
              <a:gd name="connsiteY29" fmla="*/ 344030 h 842772"/>
              <a:gd name="connsiteX30" fmla="*/ 198691 w 2408362"/>
              <a:gd name="connsiteY30" fmla="*/ 392466 h 842772"/>
              <a:gd name="connsiteX0" fmla="*/ 2409613 w 2461429"/>
              <a:gd name="connsiteY0" fmla="*/ 784860 h 784860"/>
              <a:gd name="connsiteX1" fmla="*/ 2461429 w 2461429"/>
              <a:gd name="connsiteY1" fmla="*/ 696468 h 784860"/>
              <a:gd name="connsiteX0" fmla="*/ 810937 w 2461429"/>
              <a:gd name="connsiteY0" fmla="*/ 85344 h 784860"/>
              <a:gd name="connsiteX1" fmla="*/ 905425 w 2461429"/>
              <a:gd name="connsiteY1" fmla="*/ 85344 h 784860"/>
              <a:gd name="connsiteX2" fmla="*/ 905425 w 2461429"/>
              <a:gd name="connsiteY2" fmla="*/ 137160 h 784860"/>
              <a:gd name="connsiteX3" fmla="*/ 999913 w 2461429"/>
              <a:gd name="connsiteY3" fmla="*/ 137160 h 784860"/>
              <a:gd name="connsiteX4" fmla="*/ 999913 w 2461429"/>
              <a:gd name="connsiteY4" fmla="*/ 188976 h 784860"/>
              <a:gd name="connsiteX0" fmla="*/ 937429 w 2461429"/>
              <a:gd name="connsiteY0" fmla="*/ 70104 h 784860"/>
              <a:gd name="connsiteX1" fmla="*/ 937429 w 2461429"/>
              <a:gd name="connsiteY1" fmla="*/ 85344 h 784860"/>
              <a:gd name="connsiteX2" fmla="*/ 920665 w 2461429"/>
              <a:gd name="connsiteY2" fmla="*/ 85344 h 784860"/>
              <a:gd name="connsiteX0" fmla="*/ 1031917 w 2461429"/>
              <a:gd name="connsiteY0" fmla="*/ 121920 h 784860"/>
              <a:gd name="connsiteX1" fmla="*/ 1031917 w 2461429"/>
              <a:gd name="connsiteY1" fmla="*/ 137160 h 784860"/>
              <a:gd name="connsiteX2" fmla="*/ 1016677 w 2461429"/>
              <a:gd name="connsiteY2" fmla="*/ 137160 h 784860"/>
              <a:gd name="connsiteX0" fmla="*/ 1126405 w 2461429"/>
              <a:gd name="connsiteY0" fmla="*/ 173736 h 784860"/>
              <a:gd name="connsiteX1" fmla="*/ 1126405 w 2461429"/>
              <a:gd name="connsiteY1" fmla="*/ 188976 h 784860"/>
              <a:gd name="connsiteX2" fmla="*/ 1111165 w 2461429"/>
              <a:gd name="connsiteY2" fmla="*/ 188976 h 784860"/>
              <a:gd name="connsiteX0" fmla="*/ 218262 w 2461429"/>
              <a:gd name="connsiteY0" fmla="*/ 411120 h 784860"/>
              <a:gd name="connsiteX1" fmla="*/ 193528 w 2461429"/>
              <a:gd name="connsiteY1" fmla="*/ 534000 h 784860"/>
              <a:gd name="connsiteX2" fmla="*/ 76261 w 2461429"/>
              <a:gd name="connsiteY2" fmla="*/ 617280 h 784860"/>
              <a:gd name="connsiteX3" fmla="*/ 137743 w 2461429"/>
              <a:gd name="connsiteY3" fmla="*/ 518291 h 784860"/>
              <a:gd name="connsiteX4" fmla="*/ 53067 w 2461429"/>
              <a:gd name="connsiteY4" fmla="*/ 532935 h 784860"/>
              <a:gd name="connsiteX5" fmla="*/ 162063 w 2461429"/>
              <a:gd name="connsiteY5" fmla="*/ 488889 h 784860"/>
              <a:gd name="connsiteX6" fmla="*/ 159920 w 2461429"/>
              <a:gd name="connsiteY6" fmla="*/ 386050 h 784860"/>
              <a:gd name="connsiteX7" fmla="*/ 192194 w 2461429"/>
              <a:gd name="connsiteY7" fmla="*/ 192024 h 784860"/>
              <a:gd name="connsiteX8" fmla="*/ 193717 w 2461429"/>
              <a:gd name="connsiteY8" fmla="*/ 246888 h 784860"/>
              <a:gd name="connsiteX9" fmla="*/ 202861 w 2461429"/>
              <a:gd name="connsiteY9" fmla="*/ 298704 h 784860"/>
              <a:gd name="connsiteX10" fmla="*/ 218101 w 2461429"/>
              <a:gd name="connsiteY10" fmla="*/ 347472 h 784860"/>
              <a:gd name="connsiteX11" fmla="*/ 239437 w 2461429"/>
              <a:gd name="connsiteY11" fmla="*/ 391668 h 784860"/>
              <a:gd name="connsiteX12" fmla="*/ 265345 w 2461429"/>
              <a:gd name="connsiteY12" fmla="*/ 429768 h 784860"/>
              <a:gd name="connsiteX13" fmla="*/ 297349 w 2461429"/>
              <a:gd name="connsiteY13" fmla="*/ 458724 h 784860"/>
              <a:gd name="connsiteX14" fmla="*/ 330877 w 2461429"/>
              <a:gd name="connsiteY14" fmla="*/ 478536 h 784860"/>
              <a:gd name="connsiteX15" fmla="*/ 367453 w 2461429"/>
              <a:gd name="connsiteY15" fmla="*/ 489204 h 784860"/>
              <a:gd name="connsiteX16" fmla="*/ 404029 w 2461429"/>
              <a:gd name="connsiteY16" fmla="*/ 489204 h 784860"/>
              <a:gd name="connsiteX17" fmla="*/ 475657 w 2461429"/>
              <a:gd name="connsiteY17" fmla="*/ 458724 h 784860"/>
              <a:gd name="connsiteX18" fmla="*/ 506137 w 2461429"/>
              <a:gd name="connsiteY18" fmla="*/ 429768 h 784860"/>
              <a:gd name="connsiteX19" fmla="*/ 532045 w 2461429"/>
              <a:gd name="connsiteY19" fmla="*/ 391668 h 784860"/>
              <a:gd name="connsiteX20" fmla="*/ 570145 w 2461429"/>
              <a:gd name="connsiteY20" fmla="*/ 298704 h 784860"/>
              <a:gd name="connsiteX21" fmla="*/ 577765 w 2461429"/>
              <a:gd name="connsiteY21" fmla="*/ 246888 h 784860"/>
              <a:gd name="connsiteX22" fmla="*/ 579289 w 2461429"/>
              <a:gd name="connsiteY22" fmla="*/ 192024 h 784860"/>
              <a:gd name="connsiteX23" fmla="*/ 524474 w 2461429"/>
              <a:gd name="connsiteY23" fmla="*/ 250588 h 784860"/>
              <a:gd name="connsiteX24" fmla="*/ 552476 w 2461429"/>
              <a:gd name="connsiteY24" fmla="*/ 279807 h 784860"/>
              <a:gd name="connsiteX25" fmla="*/ 480595 w 2461429"/>
              <a:gd name="connsiteY25" fmla="*/ 415143 h 784860"/>
              <a:gd name="connsiteX26" fmla="*/ 519853 w 2461429"/>
              <a:gd name="connsiteY26" fmla="*/ 0 h 784860"/>
              <a:gd name="connsiteX27" fmla="*/ 159288 w 2461429"/>
              <a:gd name="connsiteY27" fmla="*/ 396418 h 784860"/>
              <a:gd name="connsiteX28" fmla="*/ 0 w 2461429"/>
              <a:gd name="connsiteY28" fmla="*/ 475103 h 784860"/>
              <a:gd name="connsiteX29" fmla="*/ 506056 w 2461429"/>
              <a:gd name="connsiteY29" fmla="*/ 286118 h 784860"/>
              <a:gd name="connsiteX30" fmla="*/ 251758 w 2461429"/>
              <a:gd name="connsiteY30" fmla="*/ 334554 h 784860"/>
              <a:gd name="connsiteX0" fmla="*/ 2483492 w 2535308"/>
              <a:gd name="connsiteY0" fmla="*/ 784860 h 784860"/>
              <a:gd name="connsiteX1" fmla="*/ 2535308 w 2535308"/>
              <a:gd name="connsiteY1" fmla="*/ 696468 h 784860"/>
              <a:gd name="connsiteX0" fmla="*/ 884816 w 2535308"/>
              <a:gd name="connsiteY0" fmla="*/ 85344 h 784860"/>
              <a:gd name="connsiteX1" fmla="*/ 979304 w 2535308"/>
              <a:gd name="connsiteY1" fmla="*/ 85344 h 784860"/>
              <a:gd name="connsiteX2" fmla="*/ 979304 w 2535308"/>
              <a:gd name="connsiteY2" fmla="*/ 137160 h 784860"/>
              <a:gd name="connsiteX3" fmla="*/ 1073792 w 2535308"/>
              <a:gd name="connsiteY3" fmla="*/ 137160 h 784860"/>
              <a:gd name="connsiteX4" fmla="*/ 1073792 w 2535308"/>
              <a:gd name="connsiteY4" fmla="*/ 188976 h 784860"/>
              <a:gd name="connsiteX0" fmla="*/ 1011308 w 2535308"/>
              <a:gd name="connsiteY0" fmla="*/ 70104 h 784860"/>
              <a:gd name="connsiteX1" fmla="*/ 1011308 w 2535308"/>
              <a:gd name="connsiteY1" fmla="*/ 85344 h 784860"/>
              <a:gd name="connsiteX2" fmla="*/ 994544 w 2535308"/>
              <a:gd name="connsiteY2" fmla="*/ 85344 h 784860"/>
              <a:gd name="connsiteX0" fmla="*/ 1105796 w 2535308"/>
              <a:gd name="connsiteY0" fmla="*/ 121920 h 784860"/>
              <a:gd name="connsiteX1" fmla="*/ 1105796 w 2535308"/>
              <a:gd name="connsiteY1" fmla="*/ 137160 h 784860"/>
              <a:gd name="connsiteX2" fmla="*/ 1090556 w 2535308"/>
              <a:gd name="connsiteY2" fmla="*/ 137160 h 784860"/>
              <a:gd name="connsiteX0" fmla="*/ 1200284 w 2535308"/>
              <a:gd name="connsiteY0" fmla="*/ 173736 h 784860"/>
              <a:gd name="connsiteX1" fmla="*/ 1200284 w 2535308"/>
              <a:gd name="connsiteY1" fmla="*/ 188976 h 784860"/>
              <a:gd name="connsiteX2" fmla="*/ 1185044 w 2535308"/>
              <a:gd name="connsiteY2" fmla="*/ 188976 h 784860"/>
              <a:gd name="connsiteX0" fmla="*/ 292141 w 2535308"/>
              <a:gd name="connsiteY0" fmla="*/ 411120 h 784860"/>
              <a:gd name="connsiteX1" fmla="*/ 267407 w 2535308"/>
              <a:gd name="connsiteY1" fmla="*/ 534000 h 784860"/>
              <a:gd name="connsiteX2" fmla="*/ 150140 w 2535308"/>
              <a:gd name="connsiteY2" fmla="*/ 617280 h 784860"/>
              <a:gd name="connsiteX3" fmla="*/ 211622 w 2535308"/>
              <a:gd name="connsiteY3" fmla="*/ 518291 h 784860"/>
              <a:gd name="connsiteX4" fmla="*/ 126946 w 2535308"/>
              <a:gd name="connsiteY4" fmla="*/ 532935 h 784860"/>
              <a:gd name="connsiteX5" fmla="*/ 235942 w 2535308"/>
              <a:gd name="connsiteY5" fmla="*/ 488889 h 784860"/>
              <a:gd name="connsiteX6" fmla="*/ 233799 w 2535308"/>
              <a:gd name="connsiteY6" fmla="*/ 386050 h 784860"/>
              <a:gd name="connsiteX7" fmla="*/ 266073 w 2535308"/>
              <a:gd name="connsiteY7" fmla="*/ 192024 h 784860"/>
              <a:gd name="connsiteX8" fmla="*/ 267596 w 2535308"/>
              <a:gd name="connsiteY8" fmla="*/ 246888 h 784860"/>
              <a:gd name="connsiteX9" fmla="*/ 276740 w 2535308"/>
              <a:gd name="connsiteY9" fmla="*/ 298704 h 784860"/>
              <a:gd name="connsiteX10" fmla="*/ 291980 w 2535308"/>
              <a:gd name="connsiteY10" fmla="*/ 347472 h 784860"/>
              <a:gd name="connsiteX11" fmla="*/ 313316 w 2535308"/>
              <a:gd name="connsiteY11" fmla="*/ 391668 h 784860"/>
              <a:gd name="connsiteX12" fmla="*/ 339224 w 2535308"/>
              <a:gd name="connsiteY12" fmla="*/ 429768 h 784860"/>
              <a:gd name="connsiteX13" fmla="*/ 371228 w 2535308"/>
              <a:gd name="connsiteY13" fmla="*/ 458724 h 784860"/>
              <a:gd name="connsiteX14" fmla="*/ 404756 w 2535308"/>
              <a:gd name="connsiteY14" fmla="*/ 478536 h 784860"/>
              <a:gd name="connsiteX15" fmla="*/ 441332 w 2535308"/>
              <a:gd name="connsiteY15" fmla="*/ 489204 h 784860"/>
              <a:gd name="connsiteX16" fmla="*/ 477908 w 2535308"/>
              <a:gd name="connsiteY16" fmla="*/ 489204 h 784860"/>
              <a:gd name="connsiteX17" fmla="*/ 549536 w 2535308"/>
              <a:gd name="connsiteY17" fmla="*/ 458724 h 784860"/>
              <a:gd name="connsiteX18" fmla="*/ 580016 w 2535308"/>
              <a:gd name="connsiteY18" fmla="*/ 429768 h 784860"/>
              <a:gd name="connsiteX19" fmla="*/ 605924 w 2535308"/>
              <a:gd name="connsiteY19" fmla="*/ 391668 h 784860"/>
              <a:gd name="connsiteX20" fmla="*/ 644024 w 2535308"/>
              <a:gd name="connsiteY20" fmla="*/ 298704 h 784860"/>
              <a:gd name="connsiteX21" fmla="*/ 651644 w 2535308"/>
              <a:gd name="connsiteY21" fmla="*/ 246888 h 784860"/>
              <a:gd name="connsiteX22" fmla="*/ 0 w 2535308"/>
              <a:gd name="connsiteY22" fmla="*/ 433501 h 784860"/>
              <a:gd name="connsiteX23" fmla="*/ 598353 w 2535308"/>
              <a:gd name="connsiteY23" fmla="*/ 250588 h 784860"/>
              <a:gd name="connsiteX24" fmla="*/ 626355 w 2535308"/>
              <a:gd name="connsiteY24" fmla="*/ 279807 h 784860"/>
              <a:gd name="connsiteX25" fmla="*/ 554474 w 2535308"/>
              <a:gd name="connsiteY25" fmla="*/ 415143 h 784860"/>
              <a:gd name="connsiteX26" fmla="*/ 593732 w 2535308"/>
              <a:gd name="connsiteY26" fmla="*/ 0 h 784860"/>
              <a:gd name="connsiteX27" fmla="*/ 233167 w 2535308"/>
              <a:gd name="connsiteY27" fmla="*/ 396418 h 784860"/>
              <a:gd name="connsiteX28" fmla="*/ 73879 w 2535308"/>
              <a:gd name="connsiteY28" fmla="*/ 475103 h 784860"/>
              <a:gd name="connsiteX29" fmla="*/ 579935 w 2535308"/>
              <a:gd name="connsiteY29" fmla="*/ 286118 h 784860"/>
              <a:gd name="connsiteX30" fmla="*/ 325637 w 2535308"/>
              <a:gd name="connsiteY30" fmla="*/ 334554 h 784860"/>
              <a:gd name="connsiteX0" fmla="*/ 2409613 w 2461429"/>
              <a:gd name="connsiteY0" fmla="*/ 784860 h 784860"/>
              <a:gd name="connsiteX1" fmla="*/ 2461429 w 2461429"/>
              <a:gd name="connsiteY1" fmla="*/ 696468 h 784860"/>
              <a:gd name="connsiteX0" fmla="*/ 810937 w 2461429"/>
              <a:gd name="connsiteY0" fmla="*/ 85344 h 784860"/>
              <a:gd name="connsiteX1" fmla="*/ 905425 w 2461429"/>
              <a:gd name="connsiteY1" fmla="*/ 85344 h 784860"/>
              <a:gd name="connsiteX2" fmla="*/ 905425 w 2461429"/>
              <a:gd name="connsiteY2" fmla="*/ 137160 h 784860"/>
              <a:gd name="connsiteX3" fmla="*/ 999913 w 2461429"/>
              <a:gd name="connsiteY3" fmla="*/ 137160 h 784860"/>
              <a:gd name="connsiteX4" fmla="*/ 999913 w 2461429"/>
              <a:gd name="connsiteY4" fmla="*/ 188976 h 784860"/>
              <a:gd name="connsiteX0" fmla="*/ 937429 w 2461429"/>
              <a:gd name="connsiteY0" fmla="*/ 70104 h 784860"/>
              <a:gd name="connsiteX1" fmla="*/ 937429 w 2461429"/>
              <a:gd name="connsiteY1" fmla="*/ 85344 h 784860"/>
              <a:gd name="connsiteX2" fmla="*/ 920665 w 2461429"/>
              <a:gd name="connsiteY2" fmla="*/ 85344 h 784860"/>
              <a:gd name="connsiteX0" fmla="*/ 1031917 w 2461429"/>
              <a:gd name="connsiteY0" fmla="*/ 121920 h 784860"/>
              <a:gd name="connsiteX1" fmla="*/ 1031917 w 2461429"/>
              <a:gd name="connsiteY1" fmla="*/ 137160 h 784860"/>
              <a:gd name="connsiteX2" fmla="*/ 1016677 w 2461429"/>
              <a:gd name="connsiteY2" fmla="*/ 137160 h 784860"/>
              <a:gd name="connsiteX0" fmla="*/ 1126405 w 2461429"/>
              <a:gd name="connsiteY0" fmla="*/ 173736 h 784860"/>
              <a:gd name="connsiteX1" fmla="*/ 1126405 w 2461429"/>
              <a:gd name="connsiteY1" fmla="*/ 188976 h 784860"/>
              <a:gd name="connsiteX2" fmla="*/ 1111165 w 2461429"/>
              <a:gd name="connsiteY2" fmla="*/ 188976 h 784860"/>
              <a:gd name="connsiteX0" fmla="*/ 218262 w 2461429"/>
              <a:gd name="connsiteY0" fmla="*/ 411120 h 784860"/>
              <a:gd name="connsiteX1" fmla="*/ 193528 w 2461429"/>
              <a:gd name="connsiteY1" fmla="*/ 534000 h 784860"/>
              <a:gd name="connsiteX2" fmla="*/ 76261 w 2461429"/>
              <a:gd name="connsiteY2" fmla="*/ 617280 h 784860"/>
              <a:gd name="connsiteX3" fmla="*/ 137743 w 2461429"/>
              <a:gd name="connsiteY3" fmla="*/ 518291 h 784860"/>
              <a:gd name="connsiteX4" fmla="*/ 53067 w 2461429"/>
              <a:gd name="connsiteY4" fmla="*/ 532935 h 784860"/>
              <a:gd name="connsiteX5" fmla="*/ 162063 w 2461429"/>
              <a:gd name="connsiteY5" fmla="*/ 488889 h 784860"/>
              <a:gd name="connsiteX6" fmla="*/ 159920 w 2461429"/>
              <a:gd name="connsiteY6" fmla="*/ 386050 h 784860"/>
              <a:gd name="connsiteX7" fmla="*/ 192194 w 2461429"/>
              <a:gd name="connsiteY7" fmla="*/ 192024 h 784860"/>
              <a:gd name="connsiteX8" fmla="*/ 193717 w 2461429"/>
              <a:gd name="connsiteY8" fmla="*/ 246888 h 784860"/>
              <a:gd name="connsiteX9" fmla="*/ 202861 w 2461429"/>
              <a:gd name="connsiteY9" fmla="*/ 298704 h 784860"/>
              <a:gd name="connsiteX10" fmla="*/ 218101 w 2461429"/>
              <a:gd name="connsiteY10" fmla="*/ 347472 h 784860"/>
              <a:gd name="connsiteX11" fmla="*/ 239437 w 2461429"/>
              <a:gd name="connsiteY11" fmla="*/ 391668 h 784860"/>
              <a:gd name="connsiteX12" fmla="*/ 265345 w 2461429"/>
              <a:gd name="connsiteY12" fmla="*/ 429768 h 784860"/>
              <a:gd name="connsiteX13" fmla="*/ 297349 w 2461429"/>
              <a:gd name="connsiteY13" fmla="*/ 458724 h 784860"/>
              <a:gd name="connsiteX14" fmla="*/ 330877 w 2461429"/>
              <a:gd name="connsiteY14" fmla="*/ 478536 h 784860"/>
              <a:gd name="connsiteX15" fmla="*/ 367453 w 2461429"/>
              <a:gd name="connsiteY15" fmla="*/ 489204 h 784860"/>
              <a:gd name="connsiteX16" fmla="*/ 404029 w 2461429"/>
              <a:gd name="connsiteY16" fmla="*/ 489204 h 784860"/>
              <a:gd name="connsiteX17" fmla="*/ 475657 w 2461429"/>
              <a:gd name="connsiteY17" fmla="*/ 458724 h 784860"/>
              <a:gd name="connsiteX18" fmla="*/ 506137 w 2461429"/>
              <a:gd name="connsiteY18" fmla="*/ 429768 h 784860"/>
              <a:gd name="connsiteX19" fmla="*/ 532045 w 2461429"/>
              <a:gd name="connsiteY19" fmla="*/ 391668 h 784860"/>
              <a:gd name="connsiteX20" fmla="*/ 570145 w 2461429"/>
              <a:gd name="connsiteY20" fmla="*/ 298704 h 784860"/>
              <a:gd name="connsiteX21" fmla="*/ 577765 w 2461429"/>
              <a:gd name="connsiteY21" fmla="*/ 246888 h 784860"/>
              <a:gd name="connsiteX22" fmla="*/ 157242 w 2461429"/>
              <a:gd name="connsiteY22" fmla="*/ 315708 h 784860"/>
              <a:gd name="connsiteX23" fmla="*/ 524474 w 2461429"/>
              <a:gd name="connsiteY23" fmla="*/ 250588 h 784860"/>
              <a:gd name="connsiteX24" fmla="*/ 552476 w 2461429"/>
              <a:gd name="connsiteY24" fmla="*/ 279807 h 784860"/>
              <a:gd name="connsiteX25" fmla="*/ 480595 w 2461429"/>
              <a:gd name="connsiteY25" fmla="*/ 415143 h 784860"/>
              <a:gd name="connsiteX26" fmla="*/ 519853 w 2461429"/>
              <a:gd name="connsiteY26" fmla="*/ 0 h 784860"/>
              <a:gd name="connsiteX27" fmla="*/ 159288 w 2461429"/>
              <a:gd name="connsiteY27" fmla="*/ 396418 h 784860"/>
              <a:gd name="connsiteX28" fmla="*/ 0 w 2461429"/>
              <a:gd name="connsiteY28" fmla="*/ 475103 h 784860"/>
              <a:gd name="connsiteX29" fmla="*/ 506056 w 2461429"/>
              <a:gd name="connsiteY29" fmla="*/ 286118 h 784860"/>
              <a:gd name="connsiteX30" fmla="*/ 251758 w 2461429"/>
              <a:gd name="connsiteY30"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244282 w 2408362"/>
              <a:gd name="connsiteY13" fmla="*/ 458724 h 784860"/>
              <a:gd name="connsiteX14" fmla="*/ 277810 w 2408362"/>
              <a:gd name="connsiteY14" fmla="*/ 478536 h 784860"/>
              <a:gd name="connsiteX15" fmla="*/ 314386 w 2408362"/>
              <a:gd name="connsiteY15" fmla="*/ 489204 h 784860"/>
              <a:gd name="connsiteX16" fmla="*/ 350962 w 2408362"/>
              <a:gd name="connsiteY16" fmla="*/ 489204 h 784860"/>
              <a:gd name="connsiteX17" fmla="*/ 422590 w 2408362"/>
              <a:gd name="connsiteY17" fmla="*/ 458724 h 784860"/>
              <a:gd name="connsiteX18" fmla="*/ 453070 w 2408362"/>
              <a:gd name="connsiteY18" fmla="*/ 429768 h 784860"/>
              <a:gd name="connsiteX19" fmla="*/ 478978 w 2408362"/>
              <a:gd name="connsiteY19" fmla="*/ 391668 h 784860"/>
              <a:gd name="connsiteX20" fmla="*/ 517078 w 2408362"/>
              <a:gd name="connsiteY20" fmla="*/ 298704 h 784860"/>
              <a:gd name="connsiteX21" fmla="*/ 524698 w 2408362"/>
              <a:gd name="connsiteY21" fmla="*/ 246888 h 784860"/>
              <a:gd name="connsiteX22" fmla="*/ 104175 w 2408362"/>
              <a:gd name="connsiteY22" fmla="*/ 315708 h 784860"/>
              <a:gd name="connsiteX23" fmla="*/ 471407 w 2408362"/>
              <a:gd name="connsiteY23" fmla="*/ 250588 h 784860"/>
              <a:gd name="connsiteX24" fmla="*/ 499409 w 2408362"/>
              <a:gd name="connsiteY24" fmla="*/ 279807 h 784860"/>
              <a:gd name="connsiteX25" fmla="*/ 427528 w 2408362"/>
              <a:gd name="connsiteY25" fmla="*/ 415143 h 784860"/>
              <a:gd name="connsiteX26" fmla="*/ 466786 w 2408362"/>
              <a:gd name="connsiteY26" fmla="*/ 0 h 784860"/>
              <a:gd name="connsiteX27" fmla="*/ 106221 w 2408362"/>
              <a:gd name="connsiteY27" fmla="*/ 396418 h 784860"/>
              <a:gd name="connsiteX28" fmla="*/ 526 w 2408362"/>
              <a:gd name="connsiteY28" fmla="*/ 395592 h 784860"/>
              <a:gd name="connsiteX29" fmla="*/ 452989 w 2408362"/>
              <a:gd name="connsiteY29" fmla="*/ 286118 h 784860"/>
              <a:gd name="connsiteX30" fmla="*/ 198691 w 2408362"/>
              <a:gd name="connsiteY30"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244282 w 2408362"/>
              <a:gd name="connsiteY13" fmla="*/ 458724 h 784860"/>
              <a:gd name="connsiteX14" fmla="*/ 277810 w 2408362"/>
              <a:gd name="connsiteY14" fmla="*/ 478536 h 784860"/>
              <a:gd name="connsiteX15" fmla="*/ 314386 w 2408362"/>
              <a:gd name="connsiteY15" fmla="*/ 489204 h 784860"/>
              <a:gd name="connsiteX16" fmla="*/ 200231 w 2408362"/>
              <a:gd name="connsiteY16" fmla="*/ 530432 h 784860"/>
              <a:gd name="connsiteX17" fmla="*/ 422590 w 2408362"/>
              <a:gd name="connsiteY17" fmla="*/ 458724 h 784860"/>
              <a:gd name="connsiteX18" fmla="*/ 453070 w 2408362"/>
              <a:gd name="connsiteY18" fmla="*/ 429768 h 784860"/>
              <a:gd name="connsiteX19" fmla="*/ 478978 w 2408362"/>
              <a:gd name="connsiteY19" fmla="*/ 391668 h 784860"/>
              <a:gd name="connsiteX20" fmla="*/ 517078 w 2408362"/>
              <a:gd name="connsiteY20" fmla="*/ 298704 h 784860"/>
              <a:gd name="connsiteX21" fmla="*/ 524698 w 2408362"/>
              <a:gd name="connsiteY21" fmla="*/ 246888 h 784860"/>
              <a:gd name="connsiteX22" fmla="*/ 104175 w 2408362"/>
              <a:gd name="connsiteY22" fmla="*/ 315708 h 784860"/>
              <a:gd name="connsiteX23" fmla="*/ 471407 w 2408362"/>
              <a:gd name="connsiteY23" fmla="*/ 250588 h 784860"/>
              <a:gd name="connsiteX24" fmla="*/ 499409 w 2408362"/>
              <a:gd name="connsiteY24" fmla="*/ 279807 h 784860"/>
              <a:gd name="connsiteX25" fmla="*/ 427528 w 2408362"/>
              <a:gd name="connsiteY25" fmla="*/ 415143 h 784860"/>
              <a:gd name="connsiteX26" fmla="*/ 466786 w 2408362"/>
              <a:gd name="connsiteY26" fmla="*/ 0 h 784860"/>
              <a:gd name="connsiteX27" fmla="*/ 106221 w 2408362"/>
              <a:gd name="connsiteY27" fmla="*/ 396418 h 784860"/>
              <a:gd name="connsiteX28" fmla="*/ 526 w 2408362"/>
              <a:gd name="connsiteY28" fmla="*/ 395592 h 784860"/>
              <a:gd name="connsiteX29" fmla="*/ 452989 w 2408362"/>
              <a:gd name="connsiteY29" fmla="*/ 286118 h 784860"/>
              <a:gd name="connsiteX30" fmla="*/ 198691 w 2408362"/>
              <a:gd name="connsiteY30"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314386 w 2408362"/>
              <a:gd name="connsiteY15" fmla="*/ 489204 h 784860"/>
              <a:gd name="connsiteX16" fmla="*/ 200231 w 2408362"/>
              <a:gd name="connsiteY16" fmla="*/ 530432 h 784860"/>
              <a:gd name="connsiteX17" fmla="*/ 422590 w 2408362"/>
              <a:gd name="connsiteY17" fmla="*/ 458724 h 784860"/>
              <a:gd name="connsiteX18" fmla="*/ 453070 w 2408362"/>
              <a:gd name="connsiteY18" fmla="*/ 429768 h 784860"/>
              <a:gd name="connsiteX19" fmla="*/ 478978 w 2408362"/>
              <a:gd name="connsiteY19" fmla="*/ 391668 h 784860"/>
              <a:gd name="connsiteX20" fmla="*/ 517078 w 2408362"/>
              <a:gd name="connsiteY20" fmla="*/ 298704 h 784860"/>
              <a:gd name="connsiteX21" fmla="*/ 524698 w 2408362"/>
              <a:gd name="connsiteY21" fmla="*/ 246888 h 784860"/>
              <a:gd name="connsiteX22" fmla="*/ 104175 w 2408362"/>
              <a:gd name="connsiteY22" fmla="*/ 315708 h 784860"/>
              <a:gd name="connsiteX23" fmla="*/ 471407 w 2408362"/>
              <a:gd name="connsiteY23" fmla="*/ 250588 h 784860"/>
              <a:gd name="connsiteX24" fmla="*/ 499409 w 2408362"/>
              <a:gd name="connsiteY24" fmla="*/ 279807 h 784860"/>
              <a:gd name="connsiteX25" fmla="*/ 427528 w 2408362"/>
              <a:gd name="connsiteY25" fmla="*/ 415143 h 784860"/>
              <a:gd name="connsiteX26" fmla="*/ 466786 w 2408362"/>
              <a:gd name="connsiteY26" fmla="*/ 0 h 784860"/>
              <a:gd name="connsiteX27" fmla="*/ 106221 w 2408362"/>
              <a:gd name="connsiteY27" fmla="*/ 396418 h 784860"/>
              <a:gd name="connsiteX28" fmla="*/ 526 w 2408362"/>
              <a:gd name="connsiteY28" fmla="*/ 395592 h 784860"/>
              <a:gd name="connsiteX29" fmla="*/ 452989 w 2408362"/>
              <a:gd name="connsiteY29" fmla="*/ 286118 h 784860"/>
              <a:gd name="connsiteX30" fmla="*/ 198691 w 2408362"/>
              <a:gd name="connsiteY30"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314386 w 2408362"/>
              <a:gd name="connsiteY15" fmla="*/ 489204 h 784860"/>
              <a:gd name="connsiteX16" fmla="*/ 422590 w 2408362"/>
              <a:gd name="connsiteY16" fmla="*/ 458724 h 784860"/>
              <a:gd name="connsiteX17" fmla="*/ 453070 w 2408362"/>
              <a:gd name="connsiteY17" fmla="*/ 429768 h 784860"/>
              <a:gd name="connsiteX18" fmla="*/ 478978 w 2408362"/>
              <a:gd name="connsiteY18" fmla="*/ 391668 h 784860"/>
              <a:gd name="connsiteX19" fmla="*/ 517078 w 2408362"/>
              <a:gd name="connsiteY19" fmla="*/ 298704 h 784860"/>
              <a:gd name="connsiteX20" fmla="*/ 524698 w 2408362"/>
              <a:gd name="connsiteY20" fmla="*/ 246888 h 784860"/>
              <a:gd name="connsiteX21" fmla="*/ 104175 w 2408362"/>
              <a:gd name="connsiteY21" fmla="*/ 315708 h 784860"/>
              <a:gd name="connsiteX22" fmla="*/ 471407 w 2408362"/>
              <a:gd name="connsiteY22" fmla="*/ 250588 h 784860"/>
              <a:gd name="connsiteX23" fmla="*/ 499409 w 2408362"/>
              <a:gd name="connsiteY23" fmla="*/ 279807 h 784860"/>
              <a:gd name="connsiteX24" fmla="*/ 427528 w 2408362"/>
              <a:gd name="connsiteY24" fmla="*/ 415143 h 784860"/>
              <a:gd name="connsiteX25" fmla="*/ 466786 w 2408362"/>
              <a:gd name="connsiteY25" fmla="*/ 0 h 784860"/>
              <a:gd name="connsiteX26" fmla="*/ 106221 w 2408362"/>
              <a:gd name="connsiteY26" fmla="*/ 396418 h 784860"/>
              <a:gd name="connsiteX27" fmla="*/ 526 w 2408362"/>
              <a:gd name="connsiteY27" fmla="*/ 395592 h 784860"/>
              <a:gd name="connsiteX28" fmla="*/ 452989 w 2408362"/>
              <a:gd name="connsiteY28" fmla="*/ 286118 h 784860"/>
              <a:gd name="connsiteX29" fmla="*/ 198691 w 2408362"/>
              <a:gd name="connsiteY29"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422590 w 2408362"/>
              <a:gd name="connsiteY15" fmla="*/ 458724 h 784860"/>
              <a:gd name="connsiteX16" fmla="*/ 453070 w 2408362"/>
              <a:gd name="connsiteY16" fmla="*/ 429768 h 784860"/>
              <a:gd name="connsiteX17" fmla="*/ 478978 w 2408362"/>
              <a:gd name="connsiteY17" fmla="*/ 391668 h 784860"/>
              <a:gd name="connsiteX18" fmla="*/ 517078 w 2408362"/>
              <a:gd name="connsiteY18" fmla="*/ 298704 h 784860"/>
              <a:gd name="connsiteX19" fmla="*/ 524698 w 2408362"/>
              <a:gd name="connsiteY19" fmla="*/ 246888 h 784860"/>
              <a:gd name="connsiteX20" fmla="*/ 104175 w 2408362"/>
              <a:gd name="connsiteY20" fmla="*/ 315708 h 784860"/>
              <a:gd name="connsiteX21" fmla="*/ 471407 w 2408362"/>
              <a:gd name="connsiteY21" fmla="*/ 250588 h 784860"/>
              <a:gd name="connsiteX22" fmla="*/ 499409 w 2408362"/>
              <a:gd name="connsiteY22" fmla="*/ 279807 h 784860"/>
              <a:gd name="connsiteX23" fmla="*/ 427528 w 2408362"/>
              <a:gd name="connsiteY23" fmla="*/ 415143 h 784860"/>
              <a:gd name="connsiteX24" fmla="*/ 466786 w 2408362"/>
              <a:gd name="connsiteY24" fmla="*/ 0 h 784860"/>
              <a:gd name="connsiteX25" fmla="*/ 106221 w 2408362"/>
              <a:gd name="connsiteY25" fmla="*/ 396418 h 784860"/>
              <a:gd name="connsiteX26" fmla="*/ 526 w 2408362"/>
              <a:gd name="connsiteY26" fmla="*/ 395592 h 784860"/>
              <a:gd name="connsiteX27" fmla="*/ 452989 w 2408362"/>
              <a:gd name="connsiteY27" fmla="*/ 286118 h 784860"/>
              <a:gd name="connsiteX28" fmla="*/ 198691 w 2408362"/>
              <a:gd name="connsiteY28"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422590 w 2408362"/>
              <a:gd name="connsiteY15" fmla="*/ 458724 h 784860"/>
              <a:gd name="connsiteX16" fmla="*/ 478978 w 2408362"/>
              <a:gd name="connsiteY16" fmla="*/ 391668 h 784860"/>
              <a:gd name="connsiteX17" fmla="*/ 517078 w 2408362"/>
              <a:gd name="connsiteY17" fmla="*/ 298704 h 784860"/>
              <a:gd name="connsiteX18" fmla="*/ 524698 w 2408362"/>
              <a:gd name="connsiteY18" fmla="*/ 246888 h 784860"/>
              <a:gd name="connsiteX19" fmla="*/ 104175 w 2408362"/>
              <a:gd name="connsiteY19" fmla="*/ 315708 h 784860"/>
              <a:gd name="connsiteX20" fmla="*/ 471407 w 2408362"/>
              <a:gd name="connsiteY20" fmla="*/ 250588 h 784860"/>
              <a:gd name="connsiteX21" fmla="*/ 499409 w 2408362"/>
              <a:gd name="connsiteY21" fmla="*/ 279807 h 784860"/>
              <a:gd name="connsiteX22" fmla="*/ 427528 w 2408362"/>
              <a:gd name="connsiteY22" fmla="*/ 415143 h 784860"/>
              <a:gd name="connsiteX23" fmla="*/ 466786 w 2408362"/>
              <a:gd name="connsiteY23" fmla="*/ 0 h 784860"/>
              <a:gd name="connsiteX24" fmla="*/ 106221 w 2408362"/>
              <a:gd name="connsiteY24" fmla="*/ 396418 h 784860"/>
              <a:gd name="connsiteX25" fmla="*/ 526 w 2408362"/>
              <a:gd name="connsiteY25" fmla="*/ 395592 h 784860"/>
              <a:gd name="connsiteX26" fmla="*/ 452989 w 2408362"/>
              <a:gd name="connsiteY26" fmla="*/ 286118 h 784860"/>
              <a:gd name="connsiteX27" fmla="*/ 198691 w 2408362"/>
              <a:gd name="connsiteY27"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422590 w 2408362"/>
              <a:gd name="connsiteY15" fmla="*/ 458724 h 784860"/>
              <a:gd name="connsiteX16" fmla="*/ 478978 w 2408362"/>
              <a:gd name="connsiteY16" fmla="*/ 391668 h 784860"/>
              <a:gd name="connsiteX17" fmla="*/ 517078 w 2408362"/>
              <a:gd name="connsiteY17" fmla="*/ 298704 h 784860"/>
              <a:gd name="connsiteX18" fmla="*/ 524698 w 2408362"/>
              <a:gd name="connsiteY18" fmla="*/ 246888 h 784860"/>
              <a:gd name="connsiteX19" fmla="*/ 104175 w 2408362"/>
              <a:gd name="connsiteY19" fmla="*/ 315708 h 784860"/>
              <a:gd name="connsiteX20" fmla="*/ 471407 w 2408362"/>
              <a:gd name="connsiteY20" fmla="*/ 250588 h 784860"/>
              <a:gd name="connsiteX21" fmla="*/ 427528 w 2408362"/>
              <a:gd name="connsiteY21" fmla="*/ 415143 h 784860"/>
              <a:gd name="connsiteX22" fmla="*/ 466786 w 2408362"/>
              <a:gd name="connsiteY22" fmla="*/ 0 h 784860"/>
              <a:gd name="connsiteX23" fmla="*/ 106221 w 2408362"/>
              <a:gd name="connsiteY23" fmla="*/ 396418 h 784860"/>
              <a:gd name="connsiteX24" fmla="*/ 526 w 2408362"/>
              <a:gd name="connsiteY24" fmla="*/ 395592 h 784860"/>
              <a:gd name="connsiteX25" fmla="*/ 452989 w 2408362"/>
              <a:gd name="connsiteY25" fmla="*/ 286118 h 784860"/>
              <a:gd name="connsiteX26" fmla="*/ 198691 w 2408362"/>
              <a:gd name="connsiteY26"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422590 w 2408362"/>
              <a:gd name="connsiteY15" fmla="*/ 458724 h 784860"/>
              <a:gd name="connsiteX16" fmla="*/ 478978 w 2408362"/>
              <a:gd name="connsiteY16" fmla="*/ 391668 h 784860"/>
              <a:gd name="connsiteX17" fmla="*/ 517078 w 2408362"/>
              <a:gd name="connsiteY17" fmla="*/ 298704 h 784860"/>
              <a:gd name="connsiteX18" fmla="*/ 104175 w 2408362"/>
              <a:gd name="connsiteY18" fmla="*/ 315708 h 784860"/>
              <a:gd name="connsiteX19" fmla="*/ 471407 w 2408362"/>
              <a:gd name="connsiteY19" fmla="*/ 250588 h 784860"/>
              <a:gd name="connsiteX20" fmla="*/ 427528 w 2408362"/>
              <a:gd name="connsiteY20" fmla="*/ 415143 h 784860"/>
              <a:gd name="connsiteX21" fmla="*/ 466786 w 2408362"/>
              <a:gd name="connsiteY21" fmla="*/ 0 h 784860"/>
              <a:gd name="connsiteX22" fmla="*/ 106221 w 2408362"/>
              <a:gd name="connsiteY22" fmla="*/ 396418 h 784860"/>
              <a:gd name="connsiteX23" fmla="*/ 526 w 2408362"/>
              <a:gd name="connsiteY23" fmla="*/ 395592 h 784860"/>
              <a:gd name="connsiteX24" fmla="*/ 452989 w 2408362"/>
              <a:gd name="connsiteY24" fmla="*/ 286118 h 784860"/>
              <a:gd name="connsiteX25" fmla="*/ 198691 w 2408362"/>
              <a:gd name="connsiteY25" fmla="*/ 334554 h 784860"/>
              <a:gd name="connsiteX0" fmla="*/ 2356546 w 2408362"/>
              <a:gd name="connsiteY0" fmla="*/ 784860 h 784860"/>
              <a:gd name="connsiteX1" fmla="*/ 2408362 w 2408362"/>
              <a:gd name="connsiteY1" fmla="*/ 696468 h 784860"/>
              <a:gd name="connsiteX0" fmla="*/ 757870 w 2408362"/>
              <a:gd name="connsiteY0" fmla="*/ 85344 h 784860"/>
              <a:gd name="connsiteX1" fmla="*/ 852358 w 2408362"/>
              <a:gd name="connsiteY1" fmla="*/ 85344 h 784860"/>
              <a:gd name="connsiteX2" fmla="*/ 852358 w 2408362"/>
              <a:gd name="connsiteY2" fmla="*/ 137160 h 784860"/>
              <a:gd name="connsiteX3" fmla="*/ 946846 w 2408362"/>
              <a:gd name="connsiteY3" fmla="*/ 137160 h 784860"/>
              <a:gd name="connsiteX4" fmla="*/ 946846 w 2408362"/>
              <a:gd name="connsiteY4" fmla="*/ 188976 h 784860"/>
              <a:gd name="connsiteX0" fmla="*/ 884362 w 2408362"/>
              <a:gd name="connsiteY0" fmla="*/ 70104 h 784860"/>
              <a:gd name="connsiteX1" fmla="*/ 884362 w 2408362"/>
              <a:gd name="connsiteY1" fmla="*/ 85344 h 784860"/>
              <a:gd name="connsiteX2" fmla="*/ 867598 w 2408362"/>
              <a:gd name="connsiteY2" fmla="*/ 85344 h 784860"/>
              <a:gd name="connsiteX0" fmla="*/ 978850 w 2408362"/>
              <a:gd name="connsiteY0" fmla="*/ 121920 h 784860"/>
              <a:gd name="connsiteX1" fmla="*/ 978850 w 2408362"/>
              <a:gd name="connsiteY1" fmla="*/ 137160 h 784860"/>
              <a:gd name="connsiteX2" fmla="*/ 963610 w 2408362"/>
              <a:gd name="connsiteY2" fmla="*/ 137160 h 784860"/>
              <a:gd name="connsiteX0" fmla="*/ 1073338 w 2408362"/>
              <a:gd name="connsiteY0" fmla="*/ 173736 h 784860"/>
              <a:gd name="connsiteX1" fmla="*/ 1073338 w 2408362"/>
              <a:gd name="connsiteY1" fmla="*/ 188976 h 784860"/>
              <a:gd name="connsiteX2" fmla="*/ 1058098 w 2408362"/>
              <a:gd name="connsiteY2" fmla="*/ 188976 h 784860"/>
              <a:gd name="connsiteX0" fmla="*/ 165195 w 2408362"/>
              <a:gd name="connsiteY0" fmla="*/ 411120 h 784860"/>
              <a:gd name="connsiteX1" fmla="*/ 140461 w 2408362"/>
              <a:gd name="connsiteY1" fmla="*/ 534000 h 784860"/>
              <a:gd name="connsiteX2" fmla="*/ 23194 w 2408362"/>
              <a:gd name="connsiteY2" fmla="*/ 617280 h 784860"/>
              <a:gd name="connsiteX3" fmla="*/ 84676 w 2408362"/>
              <a:gd name="connsiteY3" fmla="*/ 518291 h 784860"/>
              <a:gd name="connsiteX4" fmla="*/ 0 w 2408362"/>
              <a:gd name="connsiteY4" fmla="*/ 532935 h 784860"/>
              <a:gd name="connsiteX5" fmla="*/ 108996 w 2408362"/>
              <a:gd name="connsiteY5" fmla="*/ 488889 h 784860"/>
              <a:gd name="connsiteX6" fmla="*/ 106853 w 2408362"/>
              <a:gd name="connsiteY6" fmla="*/ 386050 h 784860"/>
              <a:gd name="connsiteX7" fmla="*/ 139127 w 2408362"/>
              <a:gd name="connsiteY7" fmla="*/ 192024 h 784860"/>
              <a:gd name="connsiteX8" fmla="*/ 140650 w 2408362"/>
              <a:gd name="connsiteY8" fmla="*/ 246888 h 784860"/>
              <a:gd name="connsiteX9" fmla="*/ 149794 w 2408362"/>
              <a:gd name="connsiteY9" fmla="*/ 298704 h 784860"/>
              <a:gd name="connsiteX10" fmla="*/ 165034 w 2408362"/>
              <a:gd name="connsiteY10" fmla="*/ 347472 h 784860"/>
              <a:gd name="connsiteX11" fmla="*/ 186370 w 2408362"/>
              <a:gd name="connsiteY11" fmla="*/ 391668 h 784860"/>
              <a:gd name="connsiteX12" fmla="*/ 212278 w 2408362"/>
              <a:gd name="connsiteY12" fmla="*/ 429768 h 784860"/>
              <a:gd name="connsiteX13" fmla="*/ 103600 w 2408362"/>
              <a:gd name="connsiteY13" fmla="*/ 514675 h 784860"/>
              <a:gd name="connsiteX14" fmla="*/ 277810 w 2408362"/>
              <a:gd name="connsiteY14" fmla="*/ 478536 h 784860"/>
              <a:gd name="connsiteX15" fmla="*/ 422590 w 2408362"/>
              <a:gd name="connsiteY15" fmla="*/ 458724 h 784860"/>
              <a:gd name="connsiteX16" fmla="*/ 478978 w 2408362"/>
              <a:gd name="connsiteY16" fmla="*/ 391668 h 784860"/>
              <a:gd name="connsiteX17" fmla="*/ 517078 w 2408362"/>
              <a:gd name="connsiteY17" fmla="*/ 298704 h 784860"/>
              <a:gd name="connsiteX18" fmla="*/ 104175 w 2408362"/>
              <a:gd name="connsiteY18" fmla="*/ 315708 h 784860"/>
              <a:gd name="connsiteX19" fmla="*/ 427528 w 2408362"/>
              <a:gd name="connsiteY19" fmla="*/ 415143 h 784860"/>
              <a:gd name="connsiteX20" fmla="*/ 466786 w 2408362"/>
              <a:gd name="connsiteY20" fmla="*/ 0 h 784860"/>
              <a:gd name="connsiteX21" fmla="*/ 106221 w 2408362"/>
              <a:gd name="connsiteY21" fmla="*/ 396418 h 784860"/>
              <a:gd name="connsiteX22" fmla="*/ 526 w 2408362"/>
              <a:gd name="connsiteY22" fmla="*/ 395592 h 784860"/>
              <a:gd name="connsiteX23" fmla="*/ 452989 w 2408362"/>
              <a:gd name="connsiteY23" fmla="*/ 286118 h 784860"/>
              <a:gd name="connsiteX24" fmla="*/ 198691 w 2408362"/>
              <a:gd name="connsiteY24" fmla="*/ 334554 h 784860"/>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186370 w 2408362"/>
              <a:gd name="connsiteY11" fmla="*/ 321564 h 714756"/>
              <a:gd name="connsiteX12" fmla="*/ 212278 w 2408362"/>
              <a:gd name="connsiteY12" fmla="*/ 359664 h 714756"/>
              <a:gd name="connsiteX13" fmla="*/ 103600 w 2408362"/>
              <a:gd name="connsiteY13" fmla="*/ 444571 h 714756"/>
              <a:gd name="connsiteX14" fmla="*/ 277810 w 2408362"/>
              <a:gd name="connsiteY14" fmla="*/ 408432 h 714756"/>
              <a:gd name="connsiteX15" fmla="*/ 422590 w 2408362"/>
              <a:gd name="connsiteY15" fmla="*/ 388620 h 714756"/>
              <a:gd name="connsiteX16" fmla="*/ 478978 w 2408362"/>
              <a:gd name="connsiteY16" fmla="*/ 321564 h 714756"/>
              <a:gd name="connsiteX17" fmla="*/ 517078 w 2408362"/>
              <a:gd name="connsiteY17" fmla="*/ 228600 h 714756"/>
              <a:gd name="connsiteX18" fmla="*/ 104175 w 2408362"/>
              <a:gd name="connsiteY18" fmla="*/ 245604 h 714756"/>
              <a:gd name="connsiteX19" fmla="*/ 427528 w 2408362"/>
              <a:gd name="connsiteY19" fmla="*/ 345039 h 714756"/>
              <a:gd name="connsiteX20" fmla="*/ 106221 w 2408362"/>
              <a:gd name="connsiteY20" fmla="*/ 326314 h 714756"/>
              <a:gd name="connsiteX21" fmla="*/ 526 w 2408362"/>
              <a:gd name="connsiteY21" fmla="*/ 325488 h 714756"/>
              <a:gd name="connsiteX22" fmla="*/ 452989 w 2408362"/>
              <a:gd name="connsiteY22" fmla="*/ 216014 h 714756"/>
              <a:gd name="connsiteX23" fmla="*/ 198691 w 2408362"/>
              <a:gd name="connsiteY23"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186370 w 2408362"/>
              <a:gd name="connsiteY11" fmla="*/ 321564 h 714756"/>
              <a:gd name="connsiteX12" fmla="*/ 212278 w 2408362"/>
              <a:gd name="connsiteY12" fmla="*/ 359664 h 714756"/>
              <a:gd name="connsiteX13" fmla="*/ 103600 w 2408362"/>
              <a:gd name="connsiteY13" fmla="*/ 444571 h 714756"/>
              <a:gd name="connsiteX14" fmla="*/ 277810 w 2408362"/>
              <a:gd name="connsiteY14" fmla="*/ 408432 h 714756"/>
              <a:gd name="connsiteX15" fmla="*/ 422590 w 2408362"/>
              <a:gd name="connsiteY15" fmla="*/ 388620 h 714756"/>
              <a:gd name="connsiteX16" fmla="*/ 478978 w 2408362"/>
              <a:gd name="connsiteY16" fmla="*/ 321564 h 714756"/>
              <a:gd name="connsiteX17" fmla="*/ 104175 w 2408362"/>
              <a:gd name="connsiteY17" fmla="*/ 245604 h 714756"/>
              <a:gd name="connsiteX18" fmla="*/ 427528 w 2408362"/>
              <a:gd name="connsiteY18" fmla="*/ 345039 h 714756"/>
              <a:gd name="connsiteX19" fmla="*/ 106221 w 2408362"/>
              <a:gd name="connsiteY19" fmla="*/ 326314 h 714756"/>
              <a:gd name="connsiteX20" fmla="*/ 526 w 2408362"/>
              <a:gd name="connsiteY20" fmla="*/ 325488 h 714756"/>
              <a:gd name="connsiteX21" fmla="*/ 452989 w 2408362"/>
              <a:gd name="connsiteY21" fmla="*/ 216014 h 714756"/>
              <a:gd name="connsiteX22" fmla="*/ 198691 w 2408362"/>
              <a:gd name="connsiteY22"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186370 w 2408362"/>
              <a:gd name="connsiteY11" fmla="*/ 321564 h 714756"/>
              <a:gd name="connsiteX12" fmla="*/ 212278 w 2408362"/>
              <a:gd name="connsiteY12" fmla="*/ 359664 h 714756"/>
              <a:gd name="connsiteX13" fmla="*/ 103600 w 2408362"/>
              <a:gd name="connsiteY13" fmla="*/ 444571 h 714756"/>
              <a:gd name="connsiteX14" fmla="*/ 277810 w 2408362"/>
              <a:gd name="connsiteY14" fmla="*/ 408432 h 714756"/>
              <a:gd name="connsiteX15" fmla="*/ 422590 w 2408362"/>
              <a:gd name="connsiteY15" fmla="*/ 388620 h 714756"/>
              <a:gd name="connsiteX16" fmla="*/ 104175 w 2408362"/>
              <a:gd name="connsiteY16" fmla="*/ 245604 h 714756"/>
              <a:gd name="connsiteX17" fmla="*/ 427528 w 2408362"/>
              <a:gd name="connsiteY17" fmla="*/ 345039 h 714756"/>
              <a:gd name="connsiteX18" fmla="*/ 106221 w 2408362"/>
              <a:gd name="connsiteY18" fmla="*/ 326314 h 714756"/>
              <a:gd name="connsiteX19" fmla="*/ 526 w 2408362"/>
              <a:gd name="connsiteY19" fmla="*/ 325488 h 714756"/>
              <a:gd name="connsiteX20" fmla="*/ 452989 w 2408362"/>
              <a:gd name="connsiteY20" fmla="*/ 216014 h 714756"/>
              <a:gd name="connsiteX21" fmla="*/ 198691 w 2408362"/>
              <a:gd name="connsiteY21"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186370 w 2408362"/>
              <a:gd name="connsiteY11" fmla="*/ 321564 h 714756"/>
              <a:gd name="connsiteX12" fmla="*/ 212278 w 2408362"/>
              <a:gd name="connsiteY12" fmla="*/ 359664 h 714756"/>
              <a:gd name="connsiteX13" fmla="*/ 103600 w 2408362"/>
              <a:gd name="connsiteY13" fmla="*/ 444571 h 714756"/>
              <a:gd name="connsiteX14" fmla="*/ 277810 w 2408362"/>
              <a:gd name="connsiteY14" fmla="*/ 408432 h 714756"/>
              <a:gd name="connsiteX15" fmla="*/ 422590 w 2408362"/>
              <a:gd name="connsiteY15" fmla="*/ 388620 h 714756"/>
              <a:gd name="connsiteX16" fmla="*/ 104175 w 2408362"/>
              <a:gd name="connsiteY16" fmla="*/ 245604 h 714756"/>
              <a:gd name="connsiteX17" fmla="*/ 106221 w 2408362"/>
              <a:gd name="connsiteY17" fmla="*/ 326314 h 714756"/>
              <a:gd name="connsiteX18" fmla="*/ 526 w 2408362"/>
              <a:gd name="connsiteY18" fmla="*/ 325488 h 714756"/>
              <a:gd name="connsiteX19" fmla="*/ 452989 w 2408362"/>
              <a:gd name="connsiteY19" fmla="*/ 216014 h 714756"/>
              <a:gd name="connsiteX20" fmla="*/ 198691 w 2408362"/>
              <a:gd name="connsiteY20"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186370 w 2408362"/>
              <a:gd name="connsiteY11" fmla="*/ 321564 h 714756"/>
              <a:gd name="connsiteX12" fmla="*/ 212278 w 2408362"/>
              <a:gd name="connsiteY12" fmla="*/ 359664 h 714756"/>
              <a:gd name="connsiteX13" fmla="*/ 103600 w 2408362"/>
              <a:gd name="connsiteY13" fmla="*/ 444571 h 714756"/>
              <a:gd name="connsiteX14" fmla="*/ 277810 w 2408362"/>
              <a:gd name="connsiteY14" fmla="*/ 408432 h 714756"/>
              <a:gd name="connsiteX15" fmla="*/ 104175 w 2408362"/>
              <a:gd name="connsiteY15" fmla="*/ 245604 h 714756"/>
              <a:gd name="connsiteX16" fmla="*/ 106221 w 2408362"/>
              <a:gd name="connsiteY16" fmla="*/ 326314 h 714756"/>
              <a:gd name="connsiteX17" fmla="*/ 526 w 2408362"/>
              <a:gd name="connsiteY17" fmla="*/ 325488 h 714756"/>
              <a:gd name="connsiteX18" fmla="*/ 452989 w 2408362"/>
              <a:gd name="connsiteY18" fmla="*/ 216014 h 714756"/>
              <a:gd name="connsiteX19" fmla="*/ 198691 w 2408362"/>
              <a:gd name="connsiteY19"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186370 w 2408362"/>
              <a:gd name="connsiteY11" fmla="*/ 321564 h 714756"/>
              <a:gd name="connsiteX12" fmla="*/ 212278 w 2408362"/>
              <a:gd name="connsiteY12" fmla="*/ 359664 h 714756"/>
              <a:gd name="connsiteX13" fmla="*/ 103600 w 2408362"/>
              <a:gd name="connsiteY13" fmla="*/ 444571 h 714756"/>
              <a:gd name="connsiteX14" fmla="*/ 104175 w 2408362"/>
              <a:gd name="connsiteY14" fmla="*/ 245604 h 714756"/>
              <a:gd name="connsiteX15" fmla="*/ 106221 w 2408362"/>
              <a:gd name="connsiteY15" fmla="*/ 326314 h 714756"/>
              <a:gd name="connsiteX16" fmla="*/ 526 w 2408362"/>
              <a:gd name="connsiteY16" fmla="*/ 325488 h 714756"/>
              <a:gd name="connsiteX17" fmla="*/ 452989 w 2408362"/>
              <a:gd name="connsiteY17" fmla="*/ 216014 h 714756"/>
              <a:gd name="connsiteX18" fmla="*/ 198691 w 2408362"/>
              <a:gd name="connsiteY18"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212278 w 2408362"/>
              <a:gd name="connsiteY11" fmla="*/ 359664 h 714756"/>
              <a:gd name="connsiteX12" fmla="*/ 103600 w 2408362"/>
              <a:gd name="connsiteY12" fmla="*/ 444571 h 714756"/>
              <a:gd name="connsiteX13" fmla="*/ 104175 w 2408362"/>
              <a:gd name="connsiteY13" fmla="*/ 245604 h 714756"/>
              <a:gd name="connsiteX14" fmla="*/ 106221 w 2408362"/>
              <a:gd name="connsiteY14" fmla="*/ 326314 h 714756"/>
              <a:gd name="connsiteX15" fmla="*/ 526 w 2408362"/>
              <a:gd name="connsiteY15" fmla="*/ 325488 h 714756"/>
              <a:gd name="connsiteX16" fmla="*/ 452989 w 2408362"/>
              <a:gd name="connsiteY16" fmla="*/ 216014 h 714756"/>
              <a:gd name="connsiteX17" fmla="*/ 198691 w 2408362"/>
              <a:gd name="connsiteY17" fmla="*/ 264450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212278 w 2408362"/>
              <a:gd name="connsiteY11" fmla="*/ 359664 h 714756"/>
              <a:gd name="connsiteX12" fmla="*/ 103600 w 2408362"/>
              <a:gd name="connsiteY12" fmla="*/ 444571 h 714756"/>
              <a:gd name="connsiteX13" fmla="*/ 104175 w 2408362"/>
              <a:gd name="connsiteY13" fmla="*/ 245604 h 714756"/>
              <a:gd name="connsiteX14" fmla="*/ 106221 w 2408362"/>
              <a:gd name="connsiteY14" fmla="*/ 326314 h 714756"/>
              <a:gd name="connsiteX15" fmla="*/ 526 w 2408362"/>
              <a:gd name="connsiteY15" fmla="*/ 325488 h 714756"/>
              <a:gd name="connsiteX16" fmla="*/ 452989 w 2408362"/>
              <a:gd name="connsiteY16" fmla="*/ 216014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39127 w 2408362"/>
              <a:gd name="connsiteY7" fmla="*/ 121920 h 714756"/>
              <a:gd name="connsiteX8" fmla="*/ 140650 w 2408362"/>
              <a:gd name="connsiteY8" fmla="*/ 176784 h 714756"/>
              <a:gd name="connsiteX9" fmla="*/ 149794 w 2408362"/>
              <a:gd name="connsiteY9" fmla="*/ 228600 h 714756"/>
              <a:gd name="connsiteX10" fmla="*/ 165034 w 2408362"/>
              <a:gd name="connsiteY10" fmla="*/ 277368 h 714756"/>
              <a:gd name="connsiteX11" fmla="*/ 212278 w 2408362"/>
              <a:gd name="connsiteY11" fmla="*/ 359664 h 714756"/>
              <a:gd name="connsiteX12" fmla="*/ 103600 w 2408362"/>
              <a:gd name="connsiteY12" fmla="*/ 444571 h 714756"/>
              <a:gd name="connsiteX13" fmla="*/ 104175 w 2408362"/>
              <a:gd name="connsiteY13" fmla="*/ 245604 h 714756"/>
              <a:gd name="connsiteX14" fmla="*/ 106221 w 2408362"/>
              <a:gd name="connsiteY14" fmla="*/ 326314 h 714756"/>
              <a:gd name="connsiteX15" fmla="*/ 526 w 2408362"/>
              <a:gd name="connsiteY15"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40650 w 2408362"/>
              <a:gd name="connsiteY7" fmla="*/ 176784 h 714756"/>
              <a:gd name="connsiteX8" fmla="*/ 149794 w 2408362"/>
              <a:gd name="connsiteY8" fmla="*/ 228600 h 714756"/>
              <a:gd name="connsiteX9" fmla="*/ 165034 w 2408362"/>
              <a:gd name="connsiteY9" fmla="*/ 277368 h 714756"/>
              <a:gd name="connsiteX10" fmla="*/ 212278 w 2408362"/>
              <a:gd name="connsiteY10" fmla="*/ 359664 h 714756"/>
              <a:gd name="connsiteX11" fmla="*/ 103600 w 2408362"/>
              <a:gd name="connsiteY11" fmla="*/ 444571 h 714756"/>
              <a:gd name="connsiteX12" fmla="*/ 104175 w 2408362"/>
              <a:gd name="connsiteY12" fmla="*/ 245604 h 714756"/>
              <a:gd name="connsiteX13" fmla="*/ 106221 w 2408362"/>
              <a:gd name="connsiteY13" fmla="*/ 326314 h 714756"/>
              <a:gd name="connsiteX14" fmla="*/ 526 w 2408362"/>
              <a:gd name="connsiteY14"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40650 w 2408362"/>
              <a:gd name="connsiteY7" fmla="*/ 176784 h 714756"/>
              <a:gd name="connsiteX8" fmla="*/ 149794 w 2408362"/>
              <a:gd name="connsiteY8" fmla="*/ 228600 h 714756"/>
              <a:gd name="connsiteX9" fmla="*/ 165034 w 2408362"/>
              <a:gd name="connsiteY9" fmla="*/ 277368 h 714756"/>
              <a:gd name="connsiteX10" fmla="*/ 103600 w 2408362"/>
              <a:gd name="connsiteY10" fmla="*/ 444571 h 714756"/>
              <a:gd name="connsiteX11" fmla="*/ 104175 w 2408362"/>
              <a:gd name="connsiteY11" fmla="*/ 245604 h 714756"/>
              <a:gd name="connsiteX12" fmla="*/ 106221 w 2408362"/>
              <a:gd name="connsiteY12" fmla="*/ 326314 h 714756"/>
              <a:gd name="connsiteX13" fmla="*/ 526 w 2408362"/>
              <a:gd name="connsiteY13"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40650 w 2408362"/>
              <a:gd name="connsiteY7" fmla="*/ 176784 h 714756"/>
              <a:gd name="connsiteX8" fmla="*/ 149794 w 2408362"/>
              <a:gd name="connsiteY8" fmla="*/ 228600 h 714756"/>
              <a:gd name="connsiteX9" fmla="*/ 103600 w 2408362"/>
              <a:gd name="connsiteY9" fmla="*/ 444571 h 714756"/>
              <a:gd name="connsiteX10" fmla="*/ 104175 w 2408362"/>
              <a:gd name="connsiteY10" fmla="*/ 245604 h 714756"/>
              <a:gd name="connsiteX11" fmla="*/ 106221 w 2408362"/>
              <a:gd name="connsiteY11" fmla="*/ 326314 h 714756"/>
              <a:gd name="connsiteX12" fmla="*/ 526 w 2408362"/>
              <a:gd name="connsiteY12"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49794 w 2408362"/>
              <a:gd name="connsiteY7" fmla="*/ 228600 h 714756"/>
              <a:gd name="connsiteX8" fmla="*/ 103600 w 2408362"/>
              <a:gd name="connsiteY8" fmla="*/ 444571 h 714756"/>
              <a:gd name="connsiteX9" fmla="*/ 104175 w 2408362"/>
              <a:gd name="connsiteY9" fmla="*/ 245604 h 714756"/>
              <a:gd name="connsiteX10" fmla="*/ 106221 w 2408362"/>
              <a:gd name="connsiteY10" fmla="*/ 326314 h 714756"/>
              <a:gd name="connsiteX11" fmla="*/ 526 w 2408362"/>
              <a:gd name="connsiteY11"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49794 w 2408362"/>
              <a:gd name="connsiteY7" fmla="*/ 228600 h 714756"/>
              <a:gd name="connsiteX8" fmla="*/ 103600 w 2408362"/>
              <a:gd name="connsiteY8" fmla="*/ 444571 h 714756"/>
              <a:gd name="connsiteX9" fmla="*/ 106221 w 2408362"/>
              <a:gd name="connsiteY9" fmla="*/ 326314 h 714756"/>
              <a:gd name="connsiteX10" fmla="*/ 526 w 2408362"/>
              <a:gd name="connsiteY10"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65195 w 2408362"/>
              <a:gd name="connsiteY0" fmla="*/ 341016 h 714756"/>
              <a:gd name="connsiteX1" fmla="*/ 140461 w 2408362"/>
              <a:gd name="connsiteY1" fmla="*/ 463896 h 714756"/>
              <a:gd name="connsiteX2" fmla="*/ 23194 w 2408362"/>
              <a:gd name="connsiteY2" fmla="*/ 547176 h 714756"/>
              <a:gd name="connsiteX3" fmla="*/ 84676 w 2408362"/>
              <a:gd name="connsiteY3" fmla="*/ 448187 h 714756"/>
              <a:gd name="connsiteX4" fmla="*/ 0 w 2408362"/>
              <a:gd name="connsiteY4" fmla="*/ 462831 h 714756"/>
              <a:gd name="connsiteX5" fmla="*/ 108996 w 2408362"/>
              <a:gd name="connsiteY5" fmla="*/ 418785 h 714756"/>
              <a:gd name="connsiteX6" fmla="*/ 106853 w 2408362"/>
              <a:gd name="connsiteY6" fmla="*/ 315946 h 714756"/>
              <a:gd name="connsiteX7" fmla="*/ 103600 w 2408362"/>
              <a:gd name="connsiteY7" fmla="*/ 444571 h 714756"/>
              <a:gd name="connsiteX8" fmla="*/ 106221 w 2408362"/>
              <a:gd name="connsiteY8" fmla="*/ 326314 h 714756"/>
              <a:gd name="connsiteX9" fmla="*/ 526 w 2408362"/>
              <a:gd name="connsiteY9"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40461 w 2408362"/>
              <a:gd name="connsiteY0" fmla="*/ 463896 h 714756"/>
              <a:gd name="connsiteX1" fmla="*/ 23194 w 2408362"/>
              <a:gd name="connsiteY1" fmla="*/ 547176 h 714756"/>
              <a:gd name="connsiteX2" fmla="*/ 84676 w 2408362"/>
              <a:gd name="connsiteY2" fmla="*/ 448187 h 714756"/>
              <a:gd name="connsiteX3" fmla="*/ 0 w 2408362"/>
              <a:gd name="connsiteY3" fmla="*/ 462831 h 714756"/>
              <a:gd name="connsiteX4" fmla="*/ 108996 w 2408362"/>
              <a:gd name="connsiteY4" fmla="*/ 418785 h 714756"/>
              <a:gd name="connsiteX5" fmla="*/ 106853 w 2408362"/>
              <a:gd name="connsiteY5" fmla="*/ 315946 h 714756"/>
              <a:gd name="connsiteX6" fmla="*/ 103600 w 2408362"/>
              <a:gd name="connsiteY6" fmla="*/ 444571 h 714756"/>
              <a:gd name="connsiteX7" fmla="*/ 106221 w 2408362"/>
              <a:gd name="connsiteY7" fmla="*/ 326314 h 714756"/>
              <a:gd name="connsiteX8" fmla="*/ 526 w 2408362"/>
              <a:gd name="connsiteY8"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40461 w 2408362"/>
              <a:gd name="connsiteY0" fmla="*/ 463896 h 714756"/>
              <a:gd name="connsiteX1" fmla="*/ 23194 w 2408362"/>
              <a:gd name="connsiteY1" fmla="*/ 547176 h 714756"/>
              <a:gd name="connsiteX2" fmla="*/ 84676 w 2408362"/>
              <a:gd name="connsiteY2" fmla="*/ 448187 h 714756"/>
              <a:gd name="connsiteX3" fmla="*/ 0 w 2408362"/>
              <a:gd name="connsiteY3" fmla="*/ 462831 h 714756"/>
              <a:gd name="connsiteX4" fmla="*/ 108996 w 2408362"/>
              <a:gd name="connsiteY4" fmla="*/ 418785 h 714756"/>
              <a:gd name="connsiteX5" fmla="*/ 106853 w 2408362"/>
              <a:gd name="connsiteY5" fmla="*/ 315946 h 714756"/>
              <a:gd name="connsiteX6" fmla="*/ 103600 w 2408362"/>
              <a:gd name="connsiteY6" fmla="*/ 444571 h 714756"/>
              <a:gd name="connsiteX7" fmla="*/ 526 w 2408362"/>
              <a:gd name="connsiteY7"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40461 w 2408362"/>
              <a:gd name="connsiteY0" fmla="*/ 463896 h 714756"/>
              <a:gd name="connsiteX1" fmla="*/ 23194 w 2408362"/>
              <a:gd name="connsiteY1" fmla="*/ 547176 h 714756"/>
              <a:gd name="connsiteX2" fmla="*/ 84676 w 2408362"/>
              <a:gd name="connsiteY2" fmla="*/ 448187 h 714756"/>
              <a:gd name="connsiteX3" fmla="*/ 0 w 2408362"/>
              <a:gd name="connsiteY3" fmla="*/ 462831 h 714756"/>
              <a:gd name="connsiteX4" fmla="*/ 108996 w 2408362"/>
              <a:gd name="connsiteY4" fmla="*/ 418785 h 714756"/>
              <a:gd name="connsiteX5" fmla="*/ 103600 w 2408362"/>
              <a:gd name="connsiteY5" fmla="*/ 444571 h 714756"/>
              <a:gd name="connsiteX6" fmla="*/ 526 w 2408362"/>
              <a:gd name="connsiteY6" fmla="*/ 325488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40461 w 2408362"/>
              <a:gd name="connsiteY0" fmla="*/ 463896 h 714756"/>
              <a:gd name="connsiteX1" fmla="*/ 23194 w 2408362"/>
              <a:gd name="connsiteY1" fmla="*/ 547176 h 714756"/>
              <a:gd name="connsiteX2" fmla="*/ 84676 w 2408362"/>
              <a:gd name="connsiteY2" fmla="*/ 448187 h 714756"/>
              <a:gd name="connsiteX3" fmla="*/ 0 w 2408362"/>
              <a:gd name="connsiteY3" fmla="*/ 462831 h 714756"/>
              <a:gd name="connsiteX4" fmla="*/ 108996 w 2408362"/>
              <a:gd name="connsiteY4" fmla="*/ 418785 h 714756"/>
              <a:gd name="connsiteX5" fmla="*/ 103600 w 2408362"/>
              <a:gd name="connsiteY5" fmla="*/ 444571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40461 w 2408362"/>
              <a:gd name="connsiteY0" fmla="*/ 463896 h 714756"/>
              <a:gd name="connsiteX1" fmla="*/ 23194 w 2408362"/>
              <a:gd name="connsiteY1" fmla="*/ 547176 h 714756"/>
              <a:gd name="connsiteX2" fmla="*/ 84676 w 2408362"/>
              <a:gd name="connsiteY2" fmla="*/ 448187 h 714756"/>
              <a:gd name="connsiteX3" fmla="*/ 0 w 2408362"/>
              <a:gd name="connsiteY3" fmla="*/ 462831 h 714756"/>
              <a:gd name="connsiteX4" fmla="*/ 108996 w 2408362"/>
              <a:gd name="connsiteY4" fmla="*/ 418785 h 714756"/>
              <a:gd name="connsiteX0" fmla="*/ 2356546 w 2408362"/>
              <a:gd name="connsiteY0" fmla="*/ 714756 h 714756"/>
              <a:gd name="connsiteX1" fmla="*/ 2408362 w 2408362"/>
              <a:gd name="connsiteY1" fmla="*/ 626364 h 714756"/>
              <a:gd name="connsiteX0" fmla="*/ 757870 w 2408362"/>
              <a:gd name="connsiteY0" fmla="*/ 15240 h 714756"/>
              <a:gd name="connsiteX1" fmla="*/ 852358 w 2408362"/>
              <a:gd name="connsiteY1" fmla="*/ 15240 h 714756"/>
              <a:gd name="connsiteX2" fmla="*/ 852358 w 2408362"/>
              <a:gd name="connsiteY2" fmla="*/ 67056 h 714756"/>
              <a:gd name="connsiteX3" fmla="*/ 946846 w 2408362"/>
              <a:gd name="connsiteY3" fmla="*/ 67056 h 714756"/>
              <a:gd name="connsiteX4" fmla="*/ 946846 w 2408362"/>
              <a:gd name="connsiteY4" fmla="*/ 118872 h 714756"/>
              <a:gd name="connsiteX0" fmla="*/ 884362 w 2408362"/>
              <a:gd name="connsiteY0" fmla="*/ 0 h 714756"/>
              <a:gd name="connsiteX1" fmla="*/ 884362 w 2408362"/>
              <a:gd name="connsiteY1" fmla="*/ 15240 h 714756"/>
              <a:gd name="connsiteX2" fmla="*/ 867598 w 2408362"/>
              <a:gd name="connsiteY2" fmla="*/ 15240 h 714756"/>
              <a:gd name="connsiteX0" fmla="*/ 978850 w 2408362"/>
              <a:gd name="connsiteY0" fmla="*/ 51816 h 714756"/>
              <a:gd name="connsiteX1" fmla="*/ 978850 w 2408362"/>
              <a:gd name="connsiteY1" fmla="*/ 67056 h 714756"/>
              <a:gd name="connsiteX2" fmla="*/ 963610 w 2408362"/>
              <a:gd name="connsiteY2" fmla="*/ 67056 h 714756"/>
              <a:gd name="connsiteX0" fmla="*/ 1073338 w 2408362"/>
              <a:gd name="connsiteY0" fmla="*/ 103632 h 714756"/>
              <a:gd name="connsiteX1" fmla="*/ 1073338 w 2408362"/>
              <a:gd name="connsiteY1" fmla="*/ 118872 h 714756"/>
              <a:gd name="connsiteX2" fmla="*/ 1058098 w 2408362"/>
              <a:gd name="connsiteY2" fmla="*/ 118872 h 714756"/>
              <a:gd name="connsiteX0" fmla="*/ 140461 w 2408362"/>
              <a:gd name="connsiteY0" fmla="*/ 463896 h 714756"/>
              <a:gd name="connsiteX1" fmla="*/ 23194 w 2408362"/>
              <a:gd name="connsiteY1" fmla="*/ 547176 h 714756"/>
              <a:gd name="connsiteX2" fmla="*/ 84676 w 2408362"/>
              <a:gd name="connsiteY2" fmla="*/ 448187 h 714756"/>
              <a:gd name="connsiteX3" fmla="*/ 0 w 2408362"/>
              <a:gd name="connsiteY3" fmla="*/ 462831 h 714756"/>
              <a:gd name="connsiteX0" fmla="*/ 2333352 w 2385168"/>
              <a:gd name="connsiteY0" fmla="*/ 714756 h 714756"/>
              <a:gd name="connsiteX1" fmla="*/ 2385168 w 2385168"/>
              <a:gd name="connsiteY1" fmla="*/ 626364 h 714756"/>
              <a:gd name="connsiteX0" fmla="*/ 734676 w 2385168"/>
              <a:gd name="connsiteY0" fmla="*/ 15240 h 714756"/>
              <a:gd name="connsiteX1" fmla="*/ 829164 w 2385168"/>
              <a:gd name="connsiteY1" fmla="*/ 15240 h 714756"/>
              <a:gd name="connsiteX2" fmla="*/ 829164 w 2385168"/>
              <a:gd name="connsiteY2" fmla="*/ 67056 h 714756"/>
              <a:gd name="connsiteX3" fmla="*/ 923652 w 2385168"/>
              <a:gd name="connsiteY3" fmla="*/ 67056 h 714756"/>
              <a:gd name="connsiteX4" fmla="*/ 923652 w 2385168"/>
              <a:gd name="connsiteY4" fmla="*/ 118872 h 714756"/>
              <a:gd name="connsiteX0" fmla="*/ 861168 w 2385168"/>
              <a:gd name="connsiteY0" fmla="*/ 0 h 714756"/>
              <a:gd name="connsiteX1" fmla="*/ 861168 w 2385168"/>
              <a:gd name="connsiteY1" fmla="*/ 15240 h 714756"/>
              <a:gd name="connsiteX2" fmla="*/ 844404 w 2385168"/>
              <a:gd name="connsiteY2" fmla="*/ 15240 h 714756"/>
              <a:gd name="connsiteX0" fmla="*/ 955656 w 2385168"/>
              <a:gd name="connsiteY0" fmla="*/ 51816 h 714756"/>
              <a:gd name="connsiteX1" fmla="*/ 955656 w 2385168"/>
              <a:gd name="connsiteY1" fmla="*/ 67056 h 714756"/>
              <a:gd name="connsiteX2" fmla="*/ 940416 w 2385168"/>
              <a:gd name="connsiteY2" fmla="*/ 67056 h 714756"/>
              <a:gd name="connsiteX0" fmla="*/ 1050144 w 2385168"/>
              <a:gd name="connsiteY0" fmla="*/ 103632 h 714756"/>
              <a:gd name="connsiteX1" fmla="*/ 1050144 w 2385168"/>
              <a:gd name="connsiteY1" fmla="*/ 118872 h 714756"/>
              <a:gd name="connsiteX2" fmla="*/ 1034904 w 2385168"/>
              <a:gd name="connsiteY2" fmla="*/ 118872 h 714756"/>
              <a:gd name="connsiteX0" fmla="*/ 117267 w 2385168"/>
              <a:gd name="connsiteY0" fmla="*/ 463896 h 714756"/>
              <a:gd name="connsiteX1" fmla="*/ 0 w 2385168"/>
              <a:gd name="connsiteY1" fmla="*/ 547176 h 714756"/>
              <a:gd name="connsiteX2" fmla="*/ 61482 w 2385168"/>
              <a:gd name="connsiteY2" fmla="*/ 448187 h 714756"/>
              <a:gd name="connsiteX0" fmla="*/ 2333352 w 2385168"/>
              <a:gd name="connsiteY0" fmla="*/ 714756 h 714756"/>
              <a:gd name="connsiteX1" fmla="*/ 2385168 w 2385168"/>
              <a:gd name="connsiteY1" fmla="*/ 626364 h 714756"/>
              <a:gd name="connsiteX0" fmla="*/ 734676 w 2385168"/>
              <a:gd name="connsiteY0" fmla="*/ 15240 h 714756"/>
              <a:gd name="connsiteX1" fmla="*/ 829164 w 2385168"/>
              <a:gd name="connsiteY1" fmla="*/ 15240 h 714756"/>
              <a:gd name="connsiteX2" fmla="*/ 829164 w 2385168"/>
              <a:gd name="connsiteY2" fmla="*/ 67056 h 714756"/>
              <a:gd name="connsiteX3" fmla="*/ 923652 w 2385168"/>
              <a:gd name="connsiteY3" fmla="*/ 67056 h 714756"/>
              <a:gd name="connsiteX4" fmla="*/ 923652 w 2385168"/>
              <a:gd name="connsiteY4" fmla="*/ 118872 h 714756"/>
              <a:gd name="connsiteX0" fmla="*/ 861168 w 2385168"/>
              <a:gd name="connsiteY0" fmla="*/ 0 h 714756"/>
              <a:gd name="connsiteX1" fmla="*/ 861168 w 2385168"/>
              <a:gd name="connsiteY1" fmla="*/ 15240 h 714756"/>
              <a:gd name="connsiteX2" fmla="*/ 844404 w 2385168"/>
              <a:gd name="connsiteY2" fmla="*/ 15240 h 714756"/>
              <a:gd name="connsiteX0" fmla="*/ 955656 w 2385168"/>
              <a:gd name="connsiteY0" fmla="*/ 51816 h 714756"/>
              <a:gd name="connsiteX1" fmla="*/ 955656 w 2385168"/>
              <a:gd name="connsiteY1" fmla="*/ 67056 h 714756"/>
              <a:gd name="connsiteX2" fmla="*/ 940416 w 2385168"/>
              <a:gd name="connsiteY2" fmla="*/ 67056 h 714756"/>
              <a:gd name="connsiteX0" fmla="*/ 1050144 w 2385168"/>
              <a:gd name="connsiteY0" fmla="*/ 103632 h 714756"/>
              <a:gd name="connsiteX1" fmla="*/ 1050144 w 2385168"/>
              <a:gd name="connsiteY1" fmla="*/ 118872 h 714756"/>
              <a:gd name="connsiteX2" fmla="*/ 1034904 w 2385168"/>
              <a:gd name="connsiteY2" fmla="*/ 118872 h 714756"/>
              <a:gd name="connsiteX0" fmla="*/ 117267 w 2385168"/>
              <a:gd name="connsiteY0" fmla="*/ 463896 h 714756"/>
              <a:gd name="connsiteX1" fmla="*/ 0 w 2385168"/>
              <a:gd name="connsiteY1" fmla="*/ 547176 h 714756"/>
              <a:gd name="connsiteX0" fmla="*/ 2333352 w 2385168"/>
              <a:gd name="connsiteY0" fmla="*/ 714756 h 714756"/>
              <a:gd name="connsiteX1" fmla="*/ 2385168 w 2385168"/>
              <a:gd name="connsiteY1" fmla="*/ 626364 h 714756"/>
              <a:gd name="connsiteX0" fmla="*/ 734676 w 2385168"/>
              <a:gd name="connsiteY0" fmla="*/ 15240 h 714756"/>
              <a:gd name="connsiteX1" fmla="*/ 829164 w 2385168"/>
              <a:gd name="connsiteY1" fmla="*/ 15240 h 714756"/>
              <a:gd name="connsiteX2" fmla="*/ 829164 w 2385168"/>
              <a:gd name="connsiteY2" fmla="*/ 67056 h 714756"/>
              <a:gd name="connsiteX3" fmla="*/ 923652 w 2385168"/>
              <a:gd name="connsiteY3" fmla="*/ 67056 h 714756"/>
              <a:gd name="connsiteX4" fmla="*/ 923652 w 2385168"/>
              <a:gd name="connsiteY4" fmla="*/ 118872 h 714756"/>
              <a:gd name="connsiteX0" fmla="*/ 861168 w 2385168"/>
              <a:gd name="connsiteY0" fmla="*/ 0 h 714756"/>
              <a:gd name="connsiteX1" fmla="*/ 861168 w 2385168"/>
              <a:gd name="connsiteY1" fmla="*/ 15240 h 714756"/>
              <a:gd name="connsiteX2" fmla="*/ 844404 w 2385168"/>
              <a:gd name="connsiteY2" fmla="*/ 15240 h 714756"/>
              <a:gd name="connsiteX0" fmla="*/ 955656 w 2385168"/>
              <a:gd name="connsiteY0" fmla="*/ 51816 h 714756"/>
              <a:gd name="connsiteX1" fmla="*/ 955656 w 2385168"/>
              <a:gd name="connsiteY1" fmla="*/ 67056 h 714756"/>
              <a:gd name="connsiteX2" fmla="*/ 940416 w 2385168"/>
              <a:gd name="connsiteY2" fmla="*/ 67056 h 714756"/>
              <a:gd name="connsiteX0" fmla="*/ 1050144 w 2385168"/>
              <a:gd name="connsiteY0" fmla="*/ 103632 h 714756"/>
              <a:gd name="connsiteX1" fmla="*/ 1050144 w 2385168"/>
              <a:gd name="connsiteY1" fmla="*/ 118872 h 714756"/>
              <a:gd name="connsiteX2" fmla="*/ 1034904 w 2385168"/>
              <a:gd name="connsiteY2" fmla="*/ 118872 h 714756"/>
              <a:gd name="connsiteX0" fmla="*/ 117267 w 2385168"/>
              <a:gd name="connsiteY0" fmla="*/ 463896 h 714756"/>
              <a:gd name="connsiteX1" fmla="*/ 0 w 2385168"/>
              <a:gd name="connsiteY1" fmla="*/ 547176 h 714756"/>
              <a:gd name="connsiteX2" fmla="*/ 117267 w 2385168"/>
              <a:gd name="connsiteY2" fmla="*/ 463896 h 714756"/>
              <a:gd name="connsiteX0" fmla="*/ 2333352 w 2385168"/>
              <a:gd name="connsiteY0" fmla="*/ 714756 h 714756"/>
              <a:gd name="connsiteX1" fmla="*/ 2385168 w 2385168"/>
              <a:gd name="connsiteY1" fmla="*/ 626364 h 714756"/>
              <a:gd name="connsiteX0" fmla="*/ 734676 w 2385168"/>
              <a:gd name="connsiteY0" fmla="*/ 15240 h 714756"/>
              <a:gd name="connsiteX1" fmla="*/ 829164 w 2385168"/>
              <a:gd name="connsiteY1" fmla="*/ 15240 h 714756"/>
              <a:gd name="connsiteX2" fmla="*/ 829164 w 2385168"/>
              <a:gd name="connsiteY2" fmla="*/ 67056 h 714756"/>
              <a:gd name="connsiteX3" fmla="*/ 923652 w 2385168"/>
              <a:gd name="connsiteY3" fmla="*/ 67056 h 714756"/>
              <a:gd name="connsiteX4" fmla="*/ 923652 w 2385168"/>
              <a:gd name="connsiteY4" fmla="*/ 118872 h 714756"/>
              <a:gd name="connsiteX0" fmla="*/ 861168 w 2385168"/>
              <a:gd name="connsiteY0" fmla="*/ 0 h 714756"/>
              <a:gd name="connsiteX1" fmla="*/ 861168 w 2385168"/>
              <a:gd name="connsiteY1" fmla="*/ 15240 h 714756"/>
              <a:gd name="connsiteX2" fmla="*/ 844404 w 2385168"/>
              <a:gd name="connsiteY2" fmla="*/ 15240 h 714756"/>
              <a:gd name="connsiteX0" fmla="*/ 955656 w 2385168"/>
              <a:gd name="connsiteY0" fmla="*/ 51816 h 714756"/>
              <a:gd name="connsiteX1" fmla="*/ 955656 w 2385168"/>
              <a:gd name="connsiteY1" fmla="*/ 67056 h 714756"/>
              <a:gd name="connsiteX2" fmla="*/ 940416 w 2385168"/>
              <a:gd name="connsiteY2" fmla="*/ 67056 h 714756"/>
              <a:gd name="connsiteX0" fmla="*/ 1050144 w 2385168"/>
              <a:gd name="connsiteY0" fmla="*/ 103632 h 714756"/>
              <a:gd name="connsiteX1" fmla="*/ 1050144 w 2385168"/>
              <a:gd name="connsiteY1" fmla="*/ 118872 h 714756"/>
              <a:gd name="connsiteX2" fmla="*/ 1034904 w 2385168"/>
              <a:gd name="connsiteY2" fmla="*/ 118872 h 714756"/>
              <a:gd name="connsiteX0" fmla="*/ 117267 w 2385168"/>
              <a:gd name="connsiteY0" fmla="*/ 463896 h 714756"/>
              <a:gd name="connsiteX1" fmla="*/ 0 w 2385168"/>
              <a:gd name="connsiteY1" fmla="*/ 547176 h 714756"/>
              <a:gd name="connsiteX2" fmla="*/ 181579 w 2385168"/>
              <a:gd name="connsiteY2" fmla="*/ 520437 h 714756"/>
              <a:gd name="connsiteX0" fmla="*/ 2333352 w 2333352"/>
              <a:gd name="connsiteY0" fmla="*/ 714756 h 714756"/>
              <a:gd name="connsiteX1" fmla="*/ 117501 w 2333352"/>
              <a:gd name="connsiteY1" fmla="*/ 467343 h 714756"/>
              <a:gd name="connsiteX0" fmla="*/ 734676 w 2333352"/>
              <a:gd name="connsiteY0" fmla="*/ 15240 h 714756"/>
              <a:gd name="connsiteX1" fmla="*/ 829164 w 2333352"/>
              <a:gd name="connsiteY1" fmla="*/ 15240 h 714756"/>
              <a:gd name="connsiteX2" fmla="*/ 829164 w 2333352"/>
              <a:gd name="connsiteY2" fmla="*/ 67056 h 714756"/>
              <a:gd name="connsiteX3" fmla="*/ 923652 w 2333352"/>
              <a:gd name="connsiteY3" fmla="*/ 67056 h 714756"/>
              <a:gd name="connsiteX4" fmla="*/ 923652 w 2333352"/>
              <a:gd name="connsiteY4" fmla="*/ 118872 h 714756"/>
              <a:gd name="connsiteX0" fmla="*/ 861168 w 2333352"/>
              <a:gd name="connsiteY0" fmla="*/ 0 h 714756"/>
              <a:gd name="connsiteX1" fmla="*/ 861168 w 2333352"/>
              <a:gd name="connsiteY1" fmla="*/ 15240 h 714756"/>
              <a:gd name="connsiteX2" fmla="*/ 844404 w 2333352"/>
              <a:gd name="connsiteY2" fmla="*/ 15240 h 714756"/>
              <a:gd name="connsiteX0" fmla="*/ 955656 w 2333352"/>
              <a:gd name="connsiteY0" fmla="*/ 51816 h 714756"/>
              <a:gd name="connsiteX1" fmla="*/ 955656 w 2333352"/>
              <a:gd name="connsiteY1" fmla="*/ 67056 h 714756"/>
              <a:gd name="connsiteX2" fmla="*/ 940416 w 2333352"/>
              <a:gd name="connsiteY2" fmla="*/ 67056 h 714756"/>
              <a:gd name="connsiteX0" fmla="*/ 1050144 w 2333352"/>
              <a:gd name="connsiteY0" fmla="*/ 103632 h 714756"/>
              <a:gd name="connsiteX1" fmla="*/ 1050144 w 2333352"/>
              <a:gd name="connsiteY1" fmla="*/ 118872 h 714756"/>
              <a:gd name="connsiteX2" fmla="*/ 1034904 w 2333352"/>
              <a:gd name="connsiteY2" fmla="*/ 118872 h 714756"/>
              <a:gd name="connsiteX0" fmla="*/ 117267 w 2333352"/>
              <a:gd name="connsiteY0" fmla="*/ 463896 h 714756"/>
              <a:gd name="connsiteX1" fmla="*/ 0 w 2333352"/>
              <a:gd name="connsiteY1" fmla="*/ 547176 h 714756"/>
              <a:gd name="connsiteX2" fmla="*/ 181579 w 2333352"/>
              <a:gd name="connsiteY2" fmla="*/ 520437 h 714756"/>
              <a:gd name="connsiteX0" fmla="*/ 209717 w 1050144"/>
              <a:gd name="connsiteY0" fmla="*/ 541011 h 547176"/>
              <a:gd name="connsiteX1" fmla="*/ 117501 w 1050144"/>
              <a:gd name="connsiteY1" fmla="*/ 467343 h 547176"/>
              <a:gd name="connsiteX0" fmla="*/ 734676 w 1050144"/>
              <a:gd name="connsiteY0" fmla="*/ 15240 h 547176"/>
              <a:gd name="connsiteX1" fmla="*/ 829164 w 1050144"/>
              <a:gd name="connsiteY1" fmla="*/ 15240 h 547176"/>
              <a:gd name="connsiteX2" fmla="*/ 829164 w 1050144"/>
              <a:gd name="connsiteY2" fmla="*/ 67056 h 547176"/>
              <a:gd name="connsiteX3" fmla="*/ 923652 w 1050144"/>
              <a:gd name="connsiteY3" fmla="*/ 67056 h 547176"/>
              <a:gd name="connsiteX4" fmla="*/ 923652 w 1050144"/>
              <a:gd name="connsiteY4" fmla="*/ 118872 h 547176"/>
              <a:gd name="connsiteX0" fmla="*/ 861168 w 1050144"/>
              <a:gd name="connsiteY0" fmla="*/ 0 h 547176"/>
              <a:gd name="connsiteX1" fmla="*/ 861168 w 1050144"/>
              <a:gd name="connsiteY1" fmla="*/ 15240 h 547176"/>
              <a:gd name="connsiteX2" fmla="*/ 844404 w 1050144"/>
              <a:gd name="connsiteY2" fmla="*/ 15240 h 547176"/>
              <a:gd name="connsiteX0" fmla="*/ 955656 w 1050144"/>
              <a:gd name="connsiteY0" fmla="*/ 51816 h 547176"/>
              <a:gd name="connsiteX1" fmla="*/ 955656 w 1050144"/>
              <a:gd name="connsiteY1" fmla="*/ 67056 h 547176"/>
              <a:gd name="connsiteX2" fmla="*/ 940416 w 1050144"/>
              <a:gd name="connsiteY2" fmla="*/ 67056 h 547176"/>
              <a:gd name="connsiteX0" fmla="*/ 1050144 w 1050144"/>
              <a:gd name="connsiteY0" fmla="*/ 103632 h 547176"/>
              <a:gd name="connsiteX1" fmla="*/ 1050144 w 1050144"/>
              <a:gd name="connsiteY1" fmla="*/ 118872 h 547176"/>
              <a:gd name="connsiteX2" fmla="*/ 1034904 w 1050144"/>
              <a:gd name="connsiteY2" fmla="*/ 118872 h 547176"/>
              <a:gd name="connsiteX0" fmla="*/ 117267 w 1050144"/>
              <a:gd name="connsiteY0" fmla="*/ 463896 h 547176"/>
              <a:gd name="connsiteX1" fmla="*/ 0 w 1050144"/>
              <a:gd name="connsiteY1" fmla="*/ 547176 h 547176"/>
              <a:gd name="connsiteX2" fmla="*/ 181579 w 1050144"/>
              <a:gd name="connsiteY2" fmla="*/ 520437 h 547176"/>
              <a:gd name="connsiteX0" fmla="*/ 209717 w 1050144"/>
              <a:gd name="connsiteY0" fmla="*/ 541011 h 547176"/>
              <a:gd name="connsiteX1" fmla="*/ 117501 w 1050144"/>
              <a:gd name="connsiteY1" fmla="*/ 467343 h 547176"/>
              <a:gd name="connsiteX0" fmla="*/ 734676 w 1050144"/>
              <a:gd name="connsiteY0" fmla="*/ 15240 h 547176"/>
              <a:gd name="connsiteX1" fmla="*/ 829164 w 1050144"/>
              <a:gd name="connsiteY1" fmla="*/ 15240 h 547176"/>
              <a:gd name="connsiteX2" fmla="*/ 829164 w 1050144"/>
              <a:gd name="connsiteY2" fmla="*/ 67056 h 547176"/>
              <a:gd name="connsiteX3" fmla="*/ 923652 w 1050144"/>
              <a:gd name="connsiteY3" fmla="*/ 67056 h 547176"/>
              <a:gd name="connsiteX4" fmla="*/ 923652 w 1050144"/>
              <a:gd name="connsiteY4" fmla="*/ 118872 h 547176"/>
              <a:gd name="connsiteX0" fmla="*/ 861168 w 1050144"/>
              <a:gd name="connsiteY0" fmla="*/ 0 h 547176"/>
              <a:gd name="connsiteX1" fmla="*/ 861168 w 1050144"/>
              <a:gd name="connsiteY1" fmla="*/ 15240 h 547176"/>
              <a:gd name="connsiteX2" fmla="*/ 844404 w 1050144"/>
              <a:gd name="connsiteY2" fmla="*/ 15240 h 547176"/>
              <a:gd name="connsiteX0" fmla="*/ 955656 w 1050144"/>
              <a:gd name="connsiteY0" fmla="*/ 51816 h 547176"/>
              <a:gd name="connsiteX1" fmla="*/ 955656 w 1050144"/>
              <a:gd name="connsiteY1" fmla="*/ 67056 h 547176"/>
              <a:gd name="connsiteX2" fmla="*/ 940416 w 1050144"/>
              <a:gd name="connsiteY2" fmla="*/ 67056 h 547176"/>
              <a:gd name="connsiteX0" fmla="*/ 1050144 w 1050144"/>
              <a:gd name="connsiteY0" fmla="*/ 103632 h 547176"/>
              <a:gd name="connsiteX1" fmla="*/ 1050144 w 1050144"/>
              <a:gd name="connsiteY1" fmla="*/ 118872 h 547176"/>
              <a:gd name="connsiteX2" fmla="*/ 1034904 w 1050144"/>
              <a:gd name="connsiteY2" fmla="*/ 118872 h 547176"/>
              <a:gd name="connsiteX0" fmla="*/ 117267 w 1050144"/>
              <a:gd name="connsiteY0" fmla="*/ 463896 h 547176"/>
              <a:gd name="connsiteX1" fmla="*/ 0 w 1050144"/>
              <a:gd name="connsiteY1" fmla="*/ 547176 h 547176"/>
              <a:gd name="connsiteX0" fmla="*/ 209717 w 1050144"/>
              <a:gd name="connsiteY0" fmla="*/ 541011 h 547176"/>
              <a:gd name="connsiteX1" fmla="*/ 117501 w 1050144"/>
              <a:gd name="connsiteY1" fmla="*/ 467343 h 547176"/>
              <a:gd name="connsiteX0" fmla="*/ 734676 w 1050144"/>
              <a:gd name="connsiteY0" fmla="*/ 15240 h 547176"/>
              <a:gd name="connsiteX1" fmla="*/ 829164 w 1050144"/>
              <a:gd name="connsiteY1" fmla="*/ 15240 h 547176"/>
              <a:gd name="connsiteX2" fmla="*/ 829164 w 1050144"/>
              <a:gd name="connsiteY2" fmla="*/ 67056 h 547176"/>
              <a:gd name="connsiteX3" fmla="*/ 923652 w 1050144"/>
              <a:gd name="connsiteY3" fmla="*/ 67056 h 547176"/>
              <a:gd name="connsiteX4" fmla="*/ 923652 w 1050144"/>
              <a:gd name="connsiteY4" fmla="*/ 118872 h 547176"/>
              <a:gd name="connsiteX0" fmla="*/ 861168 w 1050144"/>
              <a:gd name="connsiteY0" fmla="*/ 0 h 547176"/>
              <a:gd name="connsiteX1" fmla="*/ 861168 w 1050144"/>
              <a:gd name="connsiteY1" fmla="*/ 15240 h 547176"/>
              <a:gd name="connsiteX2" fmla="*/ 844404 w 1050144"/>
              <a:gd name="connsiteY2" fmla="*/ 15240 h 547176"/>
              <a:gd name="connsiteX0" fmla="*/ 955656 w 1050144"/>
              <a:gd name="connsiteY0" fmla="*/ 51816 h 547176"/>
              <a:gd name="connsiteX1" fmla="*/ 955656 w 1050144"/>
              <a:gd name="connsiteY1" fmla="*/ 67056 h 547176"/>
              <a:gd name="connsiteX2" fmla="*/ 940416 w 1050144"/>
              <a:gd name="connsiteY2" fmla="*/ 67056 h 547176"/>
              <a:gd name="connsiteX0" fmla="*/ 1050144 w 1050144"/>
              <a:gd name="connsiteY0" fmla="*/ 103632 h 547176"/>
              <a:gd name="connsiteX1" fmla="*/ 1050144 w 1050144"/>
              <a:gd name="connsiteY1" fmla="*/ 118872 h 547176"/>
              <a:gd name="connsiteX2" fmla="*/ 1034904 w 1050144"/>
              <a:gd name="connsiteY2" fmla="*/ 118872 h 547176"/>
              <a:gd name="connsiteX0" fmla="*/ 291445 w 1050144"/>
              <a:gd name="connsiteY0" fmla="*/ 540461 h 547176"/>
              <a:gd name="connsiteX1" fmla="*/ 0 w 1050144"/>
              <a:gd name="connsiteY1" fmla="*/ 547176 h 547176"/>
              <a:gd name="connsiteX0" fmla="*/ 209717 w 1050144"/>
              <a:gd name="connsiteY0" fmla="*/ 541011 h 547176"/>
              <a:gd name="connsiteX1" fmla="*/ 117501 w 1050144"/>
              <a:gd name="connsiteY1" fmla="*/ 467343 h 547176"/>
              <a:gd name="connsiteX0" fmla="*/ 734676 w 1050144"/>
              <a:gd name="connsiteY0" fmla="*/ 15240 h 547176"/>
              <a:gd name="connsiteX1" fmla="*/ 829164 w 1050144"/>
              <a:gd name="connsiteY1" fmla="*/ 15240 h 547176"/>
              <a:gd name="connsiteX2" fmla="*/ 829164 w 1050144"/>
              <a:gd name="connsiteY2" fmla="*/ 67056 h 547176"/>
              <a:gd name="connsiteX3" fmla="*/ 923652 w 1050144"/>
              <a:gd name="connsiteY3" fmla="*/ 67056 h 547176"/>
              <a:gd name="connsiteX4" fmla="*/ 923652 w 1050144"/>
              <a:gd name="connsiteY4" fmla="*/ 118872 h 547176"/>
              <a:gd name="connsiteX0" fmla="*/ 861168 w 1050144"/>
              <a:gd name="connsiteY0" fmla="*/ 0 h 547176"/>
              <a:gd name="connsiteX1" fmla="*/ 861168 w 1050144"/>
              <a:gd name="connsiteY1" fmla="*/ 15240 h 547176"/>
              <a:gd name="connsiteX2" fmla="*/ 844404 w 1050144"/>
              <a:gd name="connsiteY2" fmla="*/ 15240 h 547176"/>
              <a:gd name="connsiteX0" fmla="*/ 955656 w 1050144"/>
              <a:gd name="connsiteY0" fmla="*/ 51816 h 547176"/>
              <a:gd name="connsiteX1" fmla="*/ 955656 w 1050144"/>
              <a:gd name="connsiteY1" fmla="*/ 67056 h 547176"/>
              <a:gd name="connsiteX2" fmla="*/ 940416 w 1050144"/>
              <a:gd name="connsiteY2" fmla="*/ 67056 h 547176"/>
              <a:gd name="connsiteX0" fmla="*/ 1050144 w 1050144"/>
              <a:gd name="connsiteY0" fmla="*/ 103632 h 547176"/>
              <a:gd name="connsiteX1" fmla="*/ 1050144 w 1050144"/>
              <a:gd name="connsiteY1" fmla="*/ 118872 h 547176"/>
              <a:gd name="connsiteX2" fmla="*/ 1034904 w 1050144"/>
              <a:gd name="connsiteY2" fmla="*/ 118872 h 547176"/>
              <a:gd name="connsiteX0" fmla="*/ 291445 w 1050144"/>
              <a:gd name="connsiteY0" fmla="*/ 540461 h 547176"/>
              <a:gd name="connsiteX1" fmla="*/ 12580 w 1050144"/>
              <a:gd name="connsiteY1" fmla="*/ 542914 h 547176"/>
              <a:gd name="connsiteX2" fmla="*/ 0 w 1050144"/>
              <a:gd name="connsiteY2" fmla="*/ 547176 h 547176"/>
              <a:gd name="connsiteX0" fmla="*/ 197137 w 1037564"/>
              <a:gd name="connsiteY0" fmla="*/ 541011 h 542914"/>
              <a:gd name="connsiteX1" fmla="*/ 104921 w 1037564"/>
              <a:gd name="connsiteY1" fmla="*/ 467343 h 542914"/>
              <a:gd name="connsiteX0" fmla="*/ 722096 w 1037564"/>
              <a:gd name="connsiteY0" fmla="*/ 15240 h 542914"/>
              <a:gd name="connsiteX1" fmla="*/ 816584 w 1037564"/>
              <a:gd name="connsiteY1" fmla="*/ 15240 h 542914"/>
              <a:gd name="connsiteX2" fmla="*/ 816584 w 1037564"/>
              <a:gd name="connsiteY2" fmla="*/ 67056 h 542914"/>
              <a:gd name="connsiteX3" fmla="*/ 911072 w 1037564"/>
              <a:gd name="connsiteY3" fmla="*/ 67056 h 542914"/>
              <a:gd name="connsiteX4" fmla="*/ 911072 w 1037564"/>
              <a:gd name="connsiteY4" fmla="*/ 118872 h 542914"/>
              <a:gd name="connsiteX0" fmla="*/ 848588 w 1037564"/>
              <a:gd name="connsiteY0" fmla="*/ 0 h 542914"/>
              <a:gd name="connsiteX1" fmla="*/ 848588 w 1037564"/>
              <a:gd name="connsiteY1" fmla="*/ 15240 h 542914"/>
              <a:gd name="connsiteX2" fmla="*/ 831824 w 1037564"/>
              <a:gd name="connsiteY2" fmla="*/ 15240 h 542914"/>
              <a:gd name="connsiteX0" fmla="*/ 943076 w 1037564"/>
              <a:gd name="connsiteY0" fmla="*/ 51816 h 542914"/>
              <a:gd name="connsiteX1" fmla="*/ 943076 w 1037564"/>
              <a:gd name="connsiteY1" fmla="*/ 67056 h 542914"/>
              <a:gd name="connsiteX2" fmla="*/ 927836 w 1037564"/>
              <a:gd name="connsiteY2" fmla="*/ 67056 h 542914"/>
              <a:gd name="connsiteX0" fmla="*/ 1037564 w 1037564"/>
              <a:gd name="connsiteY0" fmla="*/ 103632 h 542914"/>
              <a:gd name="connsiteX1" fmla="*/ 1037564 w 1037564"/>
              <a:gd name="connsiteY1" fmla="*/ 118872 h 542914"/>
              <a:gd name="connsiteX2" fmla="*/ 1022324 w 1037564"/>
              <a:gd name="connsiteY2" fmla="*/ 118872 h 542914"/>
              <a:gd name="connsiteX0" fmla="*/ 278865 w 1037564"/>
              <a:gd name="connsiteY0" fmla="*/ 540461 h 542914"/>
              <a:gd name="connsiteX1" fmla="*/ 0 w 1037564"/>
              <a:gd name="connsiteY1" fmla="*/ 542914 h 542914"/>
              <a:gd name="connsiteX0" fmla="*/ 1614009 w 2454436"/>
              <a:gd name="connsiteY0" fmla="*/ 541011 h 541011"/>
              <a:gd name="connsiteX1" fmla="*/ 1521793 w 2454436"/>
              <a:gd name="connsiteY1" fmla="*/ 467343 h 541011"/>
              <a:gd name="connsiteX0" fmla="*/ 2138968 w 2454436"/>
              <a:gd name="connsiteY0" fmla="*/ 15240 h 541011"/>
              <a:gd name="connsiteX1" fmla="*/ 2233456 w 2454436"/>
              <a:gd name="connsiteY1" fmla="*/ 15240 h 541011"/>
              <a:gd name="connsiteX2" fmla="*/ 2233456 w 2454436"/>
              <a:gd name="connsiteY2" fmla="*/ 67056 h 541011"/>
              <a:gd name="connsiteX3" fmla="*/ 2327944 w 2454436"/>
              <a:gd name="connsiteY3" fmla="*/ 67056 h 541011"/>
              <a:gd name="connsiteX4" fmla="*/ 2327944 w 2454436"/>
              <a:gd name="connsiteY4" fmla="*/ 118872 h 541011"/>
              <a:gd name="connsiteX0" fmla="*/ 2265460 w 2454436"/>
              <a:gd name="connsiteY0" fmla="*/ 0 h 541011"/>
              <a:gd name="connsiteX1" fmla="*/ 2265460 w 2454436"/>
              <a:gd name="connsiteY1" fmla="*/ 15240 h 541011"/>
              <a:gd name="connsiteX2" fmla="*/ 2248696 w 2454436"/>
              <a:gd name="connsiteY2" fmla="*/ 15240 h 541011"/>
              <a:gd name="connsiteX0" fmla="*/ 2359948 w 2454436"/>
              <a:gd name="connsiteY0" fmla="*/ 51816 h 541011"/>
              <a:gd name="connsiteX1" fmla="*/ 2359948 w 2454436"/>
              <a:gd name="connsiteY1" fmla="*/ 67056 h 541011"/>
              <a:gd name="connsiteX2" fmla="*/ 2344708 w 2454436"/>
              <a:gd name="connsiteY2" fmla="*/ 67056 h 541011"/>
              <a:gd name="connsiteX0" fmla="*/ 2454436 w 2454436"/>
              <a:gd name="connsiteY0" fmla="*/ 103632 h 541011"/>
              <a:gd name="connsiteX1" fmla="*/ 2454436 w 2454436"/>
              <a:gd name="connsiteY1" fmla="*/ 118872 h 541011"/>
              <a:gd name="connsiteX2" fmla="*/ 2439196 w 2454436"/>
              <a:gd name="connsiteY2" fmla="*/ 118872 h 541011"/>
              <a:gd name="connsiteX0" fmla="*/ 1695737 w 2454436"/>
              <a:gd name="connsiteY0" fmla="*/ 540461 h 541011"/>
              <a:gd name="connsiteX1" fmla="*/ 0 w 2454436"/>
              <a:gd name="connsiteY1" fmla="*/ 375058 h 541011"/>
              <a:gd name="connsiteX0" fmla="*/ 287575 w 2454436"/>
              <a:gd name="connsiteY0" fmla="*/ 367265 h 540461"/>
              <a:gd name="connsiteX1" fmla="*/ 1521793 w 2454436"/>
              <a:gd name="connsiteY1" fmla="*/ 467343 h 540461"/>
              <a:gd name="connsiteX0" fmla="*/ 2138968 w 2454436"/>
              <a:gd name="connsiteY0" fmla="*/ 15240 h 540461"/>
              <a:gd name="connsiteX1" fmla="*/ 2233456 w 2454436"/>
              <a:gd name="connsiteY1" fmla="*/ 15240 h 540461"/>
              <a:gd name="connsiteX2" fmla="*/ 2233456 w 2454436"/>
              <a:gd name="connsiteY2" fmla="*/ 67056 h 540461"/>
              <a:gd name="connsiteX3" fmla="*/ 2327944 w 2454436"/>
              <a:gd name="connsiteY3" fmla="*/ 67056 h 540461"/>
              <a:gd name="connsiteX4" fmla="*/ 2327944 w 2454436"/>
              <a:gd name="connsiteY4" fmla="*/ 118872 h 540461"/>
              <a:gd name="connsiteX0" fmla="*/ 2265460 w 2454436"/>
              <a:gd name="connsiteY0" fmla="*/ 0 h 540461"/>
              <a:gd name="connsiteX1" fmla="*/ 2265460 w 2454436"/>
              <a:gd name="connsiteY1" fmla="*/ 15240 h 540461"/>
              <a:gd name="connsiteX2" fmla="*/ 2248696 w 2454436"/>
              <a:gd name="connsiteY2" fmla="*/ 15240 h 540461"/>
              <a:gd name="connsiteX0" fmla="*/ 2359948 w 2454436"/>
              <a:gd name="connsiteY0" fmla="*/ 51816 h 540461"/>
              <a:gd name="connsiteX1" fmla="*/ 2359948 w 2454436"/>
              <a:gd name="connsiteY1" fmla="*/ 67056 h 540461"/>
              <a:gd name="connsiteX2" fmla="*/ 2344708 w 2454436"/>
              <a:gd name="connsiteY2" fmla="*/ 67056 h 540461"/>
              <a:gd name="connsiteX0" fmla="*/ 2454436 w 2454436"/>
              <a:gd name="connsiteY0" fmla="*/ 103632 h 540461"/>
              <a:gd name="connsiteX1" fmla="*/ 2454436 w 2454436"/>
              <a:gd name="connsiteY1" fmla="*/ 118872 h 540461"/>
              <a:gd name="connsiteX2" fmla="*/ 2439196 w 2454436"/>
              <a:gd name="connsiteY2" fmla="*/ 118872 h 540461"/>
              <a:gd name="connsiteX0" fmla="*/ 1695737 w 2454436"/>
              <a:gd name="connsiteY0" fmla="*/ 540461 h 540461"/>
              <a:gd name="connsiteX1" fmla="*/ 0 w 2454436"/>
              <a:gd name="connsiteY1" fmla="*/ 375058 h 540461"/>
              <a:gd name="connsiteX0" fmla="*/ 287575 w 2454436"/>
              <a:gd name="connsiteY0" fmla="*/ 367265 h 467343"/>
              <a:gd name="connsiteX1" fmla="*/ 1521793 w 2454436"/>
              <a:gd name="connsiteY1" fmla="*/ 467343 h 467343"/>
              <a:gd name="connsiteX0" fmla="*/ 2138968 w 2454436"/>
              <a:gd name="connsiteY0" fmla="*/ 15240 h 467343"/>
              <a:gd name="connsiteX1" fmla="*/ 2233456 w 2454436"/>
              <a:gd name="connsiteY1" fmla="*/ 15240 h 467343"/>
              <a:gd name="connsiteX2" fmla="*/ 2233456 w 2454436"/>
              <a:gd name="connsiteY2" fmla="*/ 67056 h 467343"/>
              <a:gd name="connsiteX3" fmla="*/ 2327944 w 2454436"/>
              <a:gd name="connsiteY3" fmla="*/ 67056 h 467343"/>
              <a:gd name="connsiteX4" fmla="*/ 2327944 w 2454436"/>
              <a:gd name="connsiteY4" fmla="*/ 118872 h 467343"/>
              <a:gd name="connsiteX0" fmla="*/ 2265460 w 2454436"/>
              <a:gd name="connsiteY0" fmla="*/ 0 h 467343"/>
              <a:gd name="connsiteX1" fmla="*/ 2265460 w 2454436"/>
              <a:gd name="connsiteY1" fmla="*/ 15240 h 467343"/>
              <a:gd name="connsiteX2" fmla="*/ 2248696 w 2454436"/>
              <a:gd name="connsiteY2" fmla="*/ 15240 h 467343"/>
              <a:gd name="connsiteX0" fmla="*/ 2359948 w 2454436"/>
              <a:gd name="connsiteY0" fmla="*/ 51816 h 467343"/>
              <a:gd name="connsiteX1" fmla="*/ 2359948 w 2454436"/>
              <a:gd name="connsiteY1" fmla="*/ 67056 h 467343"/>
              <a:gd name="connsiteX2" fmla="*/ 2344708 w 2454436"/>
              <a:gd name="connsiteY2" fmla="*/ 67056 h 467343"/>
              <a:gd name="connsiteX0" fmla="*/ 2454436 w 2454436"/>
              <a:gd name="connsiteY0" fmla="*/ 103632 h 467343"/>
              <a:gd name="connsiteX1" fmla="*/ 2454436 w 2454436"/>
              <a:gd name="connsiteY1" fmla="*/ 118872 h 467343"/>
              <a:gd name="connsiteX2" fmla="*/ 2439196 w 2454436"/>
              <a:gd name="connsiteY2" fmla="*/ 118872 h 467343"/>
              <a:gd name="connsiteX0" fmla="*/ 248719 w 2454436"/>
              <a:gd name="connsiteY0" fmla="*/ 410888 h 467343"/>
              <a:gd name="connsiteX1" fmla="*/ 0 w 2454436"/>
              <a:gd name="connsiteY1" fmla="*/ 375058 h 467343"/>
              <a:gd name="connsiteX0" fmla="*/ 296540 w 2463401"/>
              <a:gd name="connsiteY0" fmla="*/ 367265 h 410888"/>
              <a:gd name="connsiteX1" fmla="*/ 0 w 2463401"/>
              <a:gd name="connsiteY1" fmla="*/ 381943 h 410888"/>
              <a:gd name="connsiteX0" fmla="*/ 2147933 w 2463401"/>
              <a:gd name="connsiteY0" fmla="*/ 15240 h 410888"/>
              <a:gd name="connsiteX1" fmla="*/ 2242421 w 2463401"/>
              <a:gd name="connsiteY1" fmla="*/ 15240 h 410888"/>
              <a:gd name="connsiteX2" fmla="*/ 2242421 w 2463401"/>
              <a:gd name="connsiteY2" fmla="*/ 67056 h 410888"/>
              <a:gd name="connsiteX3" fmla="*/ 2336909 w 2463401"/>
              <a:gd name="connsiteY3" fmla="*/ 67056 h 410888"/>
              <a:gd name="connsiteX4" fmla="*/ 2336909 w 2463401"/>
              <a:gd name="connsiteY4" fmla="*/ 118872 h 410888"/>
              <a:gd name="connsiteX0" fmla="*/ 2274425 w 2463401"/>
              <a:gd name="connsiteY0" fmla="*/ 0 h 410888"/>
              <a:gd name="connsiteX1" fmla="*/ 2274425 w 2463401"/>
              <a:gd name="connsiteY1" fmla="*/ 15240 h 410888"/>
              <a:gd name="connsiteX2" fmla="*/ 2257661 w 2463401"/>
              <a:gd name="connsiteY2" fmla="*/ 15240 h 410888"/>
              <a:gd name="connsiteX0" fmla="*/ 2368913 w 2463401"/>
              <a:gd name="connsiteY0" fmla="*/ 51816 h 410888"/>
              <a:gd name="connsiteX1" fmla="*/ 2368913 w 2463401"/>
              <a:gd name="connsiteY1" fmla="*/ 67056 h 410888"/>
              <a:gd name="connsiteX2" fmla="*/ 2353673 w 2463401"/>
              <a:gd name="connsiteY2" fmla="*/ 67056 h 410888"/>
              <a:gd name="connsiteX0" fmla="*/ 2463401 w 2463401"/>
              <a:gd name="connsiteY0" fmla="*/ 103632 h 410888"/>
              <a:gd name="connsiteX1" fmla="*/ 2463401 w 2463401"/>
              <a:gd name="connsiteY1" fmla="*/ 118872 h 410888"/>
              <a:gd name="connsiteX2" fmla="*/ 2448161 w 2463401"/>
              <a:gd name="connsiteY2" fmla="*/ 118872 h 410888"/>
              <a:gd name="connsiteX0" fmla="*/ 257684 w 2463401"/>
              <a:gd name="connsiteY0" fmla="*/ 410888 h 410888"/>
              <a:gd name="connsiteX1" fmla="*/ 8965 w 2463401"/>
              <a:gd name="connsiteY1" fmla="*/ 375058 h 410888"/>
              <a:gd name="connsiteX0" fmla="*/ 11826 w 2463401"/>
              <a:gd name="connsiteY0" fmla="*/ 381989 h 410888"/>
              <a:gd name="connsiteX1" fmla="*/ 0 w 2463401"/>
              <a:gd name="connsiteY1" fmla="*/ 381943 h 410888"/>
              <a:gd name="connsiteX0" fmla="*/ 2147933 w 2463401"/>
              <a:gd name="connsiteY0" fmla="*/ 15240 h 410888"/>
              <a:gd name="connsiteX1" fmla="*/ 2242421 w 2463401"/>
              <a:gd name="connsiteY1" fmla="*/ 15240 h 410888"/>
              <a:gd name="connsiteX2" fmla="*/ 2242421 w 2463401"/>
              <a:gd name="connsiteY2" fmla="*/ 67056 h 410888"/>
              <a:gd name="connsiteX3" fmla="*/ 2336909 w 2463401"/>
              <a:gd name="connsiteY3" fmla="*/ 67056 h 410888"/>
              <a:gd name="connsiteX4" fmla="*/ 2336909 w 2463401"/>
              <a:gd name="connsiteY4" fmla="*/ 118872 h 410888"/>
              <a:gd name="connsiteX0" fmla="*/ 2274425 w 2463401"/>
              <a:gd name="connsiteY0" fmla="*/ 0 h 410888"/>
              <a:gd name="connsiteX1" fmla="*/ 2274425 w 2463401"/>
              <a:gd name="connsiteY1" fmla="*/ 15240 h 410888"/>
              <a:gd name="connsiteX2" fmla="*/ 2257661 w 2463401"/>
              <a:gd name="connsiteY2" fmla="*/ 15240 h 410888"/>
              <a:gd name="connsiteX0" fmla="*/ 2368913 w 2463401"/>
              <a:gd name="connsiteY0" fmla="*/ 51816 h 410888"/>
              <a:gd name="connsiteX1" fmla="*/ 2368913 w 2463401"/>
              <a:gd name="connsiteY1" fmla="*/ 67056 h 410888"/>
              <a:gd name="connsiteX2" fmla="*/ 2353673 w 2463401"/>
              <a:gd name="connsiteY2" fmla="*/ 67056 h 410888"/>
              <a:gd name="connsiteX0" fmla="*/ 2463401 w 2463401"/>
              <a:gd name="connsiteY0" fmla="*/ 103632 h 410888"/>
              <a:gd name="connsiteX1" fmla="*/ 2463401 w 2463401"/>
              <a:gd name="connsiteY1" fmla="*/ 118872 h 410888"/>
              <a:gd name="connsiteX2" fmla="*/ 2448161 w 2463401"/>
              <a:gd name="connsiteY2" fmla="*/ 118872 h 410888"/>
              <a:gd name="connsiteX0" fmla="*/ 257684 w 2463401"/>
              <a:gd name="connsiteY0" fmla="*/ 410888 h 410888"/>
              <a:gd name="connsiteX1" fmla="*/ 8965 w 2463401"/>
              <a:gd name="connsiteY1" fmla="*/ 375058 h 410888"/>
              <a:gd name="connsiteX0" fmla="*/ 11826 w 2463401"/>
              <a:gd name="connsiteY0" fmla="*/ 381989 h 381989"/>
              <a:gd name="connsiteX1" fmla="*/ 0 w 2463401"/>
              <a:gd name="connsiteY1" fmla="*/ 381943 h 381989"/>
              <a:gd name="connsiteX0" fmla="*/ 2147933 w 2463401"/>
              <a:gd name="connsiteY0" fmla="*/ 15240 h 381989"/>
              <a:gd name="connsiteX1" fmla="*/ 2242421 w 2463401"/>
              <a:gd name="connsiteY1" fmla="*/ 15240 h 381989"/>
              <a:gd name="connsiteX2" fmla="*/ 2242421 w 2463401"/>
              <a:gd name="connsiteY2" fmla="*/ 67056 h 381989"/>
              <a:gd name="connsiteX3" fmla="*/ 2336909 w 2463401"/>
              <a:gd name="connsiteY3" fmla="*/ 67056 h 381989"/>
              <a:gd name="connsiteX4" fmla="*/ 2336909 w 2463401"/>
              <a:gd name="connsiteY4" fmla="*/ 118872 h 381989"/>
              <a:gd name="connsiteX0" fmla="*/ 2274425 w 2463401"/>
              <a:gd name="connsiteY0" fmla="*/ 0 h 381989"/>
              <a:gd name="connsiteX1" fmla="*/ 2274425 w 2463401"/>
              <a:gd name="connsiteY1" fmla="*/ 15240 h 381989"/>
              <a:gd name="connsiteX2" fmla="*/ 2257661 w 2463401"/>
              <a:gd name="connsiteY2" fmla="*/ 15240 h 381989"/>
              <a:gd name="connsiteX0" fmla="*/ 2368913 w 2463401"/>
              <a:gd name="connsiteY0" fmla="*/ 51816 h 381989"/>
              <a:gd name="connsiteX1" fmla="*/ 2368913 w 2463401"/>
              <a:gd name="connsiteY1" fmla="*/ 67056 h 381989"/>
              <a:gd name="connsiteX2" fmla="*/ 2353673 w 2463401"/>
              <a:gd name="connsiteY2" fmla="*/ 67056 h 381989"/>
              <a:gd name="connsiteX0" fmla="*/ 2463401 w 2463401"/>
              <a:gd name="connsiteY0" fmla="*/ 103632 h 381989"/>
              <a:gd name="connsiteX1" fmla="*/ 2463401 w 2463401"/>
              <a:gd name="connsiteY1" fmla="*/ 118872 h 381989"/>
              <a:gd name="connsiteX2" fmla="*/ 2448161 w 2463401"/>
              <a:gd name="connsiteY2" fmla="*/ 118872 h 381989"/>
              <a:gd name="connsiteX0" fmla="*/ 9815 w 2463401"/>
              <a:gd name="connsiteY0" fmla="*/ 378495 h 381989"/>
              <a:gd name="connsiteX1" fmla="*/ 8965 w 2463401"/>
              <a:gd name="connsiteY1" fmla="*/ 375058 h 381989"/>
            </a:gdLst>
            <a:ahLst/>
            <a:cxnLst>
              <a:cxn ang="0">
                <a:pos x="connsiteX0" y="connsiteY0"/>
              </a:cxn>
              <a:cxn ang="0">
                <a:pos x="connsiteX1" y="connsiteY1"/>
              </a:cxn>
            </a:cxnLst>
            <a:rect l="l" t="t" r="r" b="b"/>
            <a:pathLst>
              <a:path w="2463401" h="381989">
                <a:moveTo>
                  <a:pt x="11826" y="381989"/>
                </a:moveTo>
                <a:lnTo>
                  <a:pt x="0" y="381943"/>
                </a:lnTo>
              </a:path>
              <a:path w="2463401" h="381989">
                <a:moveTo>
                  <a:pt x="2147933" y="15240"/>
                </a:moveTo>
                <a:lnTo>
                  <a:pt x="2242421" y="15240"/>
                </a:lnTo>
                <a:lnTo>
                  <a:pt x="2242421" y="67056"/>
                </a:lnTo>
                <a:lnTo>
                  <a:pt x="2336909" y="67056"/>
                </a:lnTo>
                <a:lnTo>
                  <a:pt x="2336909" y="118872"/>
                </a:lnTo>
              </a:path>
              <a:path w="2463401" h="381989">
                <a:moveTo>
                  <a:pt x="2274425" y="0"/>
                </a:moveTo>
                <a:lnTo>
                  <a:pt x="2274425" y="15240"/>
                </a:lnTo>
                <a:lnTo>
                  <a:pt x="2257661" y="15240"/>
                </a:lnTo>
              </a:path>
              <a:path w="2463401" h="381989">
                <a:moveTo>
                  <a:pt x="2368913" y="51816"/>
                </a:moveTo>
                <a:lnTo>
                  <a:pt x="2368913" y="67056"/>
                </a:lnTo>
                <a:lnTo>
                  <a:pt x="2353673" y="67056"/>
                </a:lnTo>
              </a:path>
              <a:path w="2463401" h="381989">
                <a:moveTo>
                  <a:pt x="2463401" y="103632"/>
                </a:moveTo>
                <a:lnTo>
                  <a:pt x="2463401" y="118872"/>
                </a:lnTo>
                <a:lnTo>
                  <a:pt x="2448161" y="118872"/>
                </a:lnTo>
              </a:path>
              <a:path w="2463401" h="381989">
                <a:moveTo>
                  <a:pt x="9815" y="378495"/>
                </a:moveTo>
                <a:lnTo>
                  <a:pt x="8965" y="375058"/>
                </a:lnTo>
              </a:path>
            </a:pathLst>
          </a:custGeom>
          <a:ln w="3175">
            <a:solidFill>
              <a:srgbClr val="000000"/>
            </a:solidFill>
          </a:ln>
        </p:spPr>
        <p:txBody>
          <a:bodyPr wrap="square" lIns="0" tIns="0" rIns="0" bIns="0" rtlCol="0"/>
          <a:lstStyle/>
          <a:p>
            <a:endParaRPr sz="1200" dirty="0">
              <a:solidFill>
                <a:schemeClr val="bg1"/>
              </a:solidFill>
            </a:endParaRPr>
          </a:p>
        </p:txBody>
      </p:sp>
      <p:sp>
        <p:nvSpPr>
          <p:cNvPr id="109" name="object 184">
            <a:extLst>
              <a:ext uri="{FF2B5EF4-FFF2-40B4-BE49-F238E27FC236}">
                <a16:creationId xmlns:a16="http://schemas.microsoft.com/office/drawing/2014/main" id="{50669C78-A254-4763-BA57-6128C53015C3}"/>
              </a:ext>
            </a:extLst>
          </p:cNvPr>
          <p:cNvSpPr/>
          <p:nvPr/>
        </p:nvSpPr>
        <p:spPr>
          <a:xfrm>
            <a:off x="5129872" y="4439761"/>
            <a:ext cx="0" cy="180742"/>
          </a:xfrm>
          <a:custGeom>
            <a:avLst/>
            <a:gdLst/>
            <a:ahLst/>
            <a:cxnLst/>
            <a:rect l="l" t="t" r="r" b="b"/>
            <a:pathLst>
              <a:path h="111759">
                <a:moveTo>
                  <a:pt x="0" y="111251"/>
                </a:moveTo>
                <a:lnTo>
                  <a:pt x="0" y="0"/>
                </a:lnTo>
              </a:path>
            </a:pathLst>
          </a:custGeom>
          <a:ln w="3175">
            <a:solidFill>
              <a:srgbClr val="DD0000"/>
            </a:solidFill>
          </a:ln>
        </p:spPr>
        <p:txBody>
          <a:bodyPr wrap="square" lIns="0" tIns="0" rIns="0" bIns="0" rtlCol="0"/>
          <a:lstStyle/>
          <a:p>
            <a:endParaRPr sz="1200"/>
          </a:p>
        </p:txBody>
      </p:sp>
      <p:sp>
        <p:nvSpPr>
          <p:cNvPr id="110" name="object 185">
            <a:extLst>
              <a:ext uri="{FF2B5EF4-FFF2-40B4-BE49-F238E27FC236}">
                <a16:creationId xmlns:a16="http://schemas.microsoft.com/office/drawing/2014/main" id="{1F2A43A8-0CFF-4153-B1FC-38114BFB9BD0}"/>
              </a:ext>
            </a:extLst>
          </p:cNvPr>
          <p:cNvSpPr/>
          <p:nvPr/>
        </p:nvSpPr>
        <p:spPr>
          <a:xfrm>
            <a:off x="5129872" y="4097172"/>
            <a:ext cx="0" cy="180742"/>
          </a:xfrm>
          <a:custGeom>
            <a:avLst/>
            <a:gdLst/>
            <a:ahLst/>
            <a:cxnLst/>
            <a:rect l="l" t="t" r="r" b="b"/>
            <a:pathLst>
              <a:path h="111759">
                <a:moveTo>
                  <a:pt x="0" y="111251"/>
                </a:moveTo>
                <a:lnTo>
                  <a:pt x="0" y="0"/>
                </a:lnTo>
              </a:path>
            </a:pathLst>
          </a:custGeom>
          <a:ln w="3175">
            <a:solidFill>
              <a:srgbClr val="DD0000"/>
            </a:solidFill>
          </a:ln>
        </p:spPr>
        <p:txBody>
          <a:bodyPr wrap="square" lIns="0" tIns="0" rIns="0" bIns="0" rtlCol="0"/>
          <a:lstStyle/>
          <a:p>
            <a:endParaRPr sz="1200"/>
          </a:p>
        </p:txBody>
      </p:sp>
      <p:sp>
        <p:nvSpPr>
          <p:cNvPr id="111" name="object 186">
            <a:extLst>
              <a:ext uri="{FF2B5EF4-FFF2-40B4-BE49-F238E27FC236}">
                <a16:creationId xmlns:a16="http://schemas.microsoft.com/office/drawing/2014/main" id="{7D9D19E2-E101-45D4-8B5A-E6FD58972FA2}"/>
              </a:ext>
            </a:extLst>
          </p:cNvPr>
          <p:cNvSpPr/>
          <p:nvPr/>
        </p:nvSpPr>
        <p:spPr>
          <a:xfrm>
            <a:off x="5129872" y="3409531"/>
            <a:ext cx="0" cy="180742"/>
          </a:xfrm>
          <a:custGeom>
            <a:avLst/>
            <a:gdLst/>
            <a:ahLst/>
            <a:cxnLst/>
            <a:rect l="l" t="t" r="r" b="b"/>
            <a:pathLst>
              <a:path h="111759">
                <a:moveTo>
                  <a:pt x="0" y="111251"/>
                </a:moveTo>
                <a:lnTo>
                  <a:pt x="0" y="0"/>
                </a:lnTo>
              </a:path>
            </a:pathLst>
          </a:custGeom>
          <a:ln w="3175">
            <a:solidFill>
              <a:srgbClr val="DD0000"/>
            </a:solidFill>
          </a:ln>
        </p:spPr>
        <p:txBody>
          <a:bodyPr wrap="square" lIns="0" tIns="0" rIns="0" bIns="0" rtlCol="0"/>
          <a:lstStyle/>
          <a:p>
            <a:endParaRPr sz="1200"/>
          </a:p>
        </p:txBody>
      </p:sp>
      <p:sp>
        <p:nvSpPr>
          <p:cNvPr id="113" name="object 187">
            <a:extLst>
              <a:ext uri="{FF2B5EF4-FFF2-40B4-BE49-F238E27FC236}">
                <a16:creationId xmlns:a16="http://schemas.microsoft.com/office/drawing/2014/main" id="{DC37903E-C0BB-4224-912A-27B679BC517D}"/>
              </a:ext>
            </a:extLst>
          </p:cNvPr>
          <p:cNvSpPr/>
          <p:nvPr/>
        </p:nvSpPr>
        <p:spPr>
          <a:xfrm>
            <a:off x="4364973" y="4437295"/>
            <a:ext cx="0" cy="182797"/>
          </a:xfrm>
          <a:custGeom>
            <a:avLst/>
            <a:gdLst/>
            <a:ahLst/>
            <a:cxnLst/>
            <a:rect l="l" t="t" r="r" b="b"/>
            <a:pathLst>
              <a:path h="113029">
                <a:moveTo>
                  <a:pt x="0" y="112775"/>
                </a:moveTo>
                <a:lnTo>
                  <a:pt x="0" y="0"/>
                </a:lnTo>
              </a:path>
            </a:pathLst>
          </a:custGeom>
          <a:ln w="3175">
            <a:solidFill>
              <a:srgbClr val="DD0000"/>
            </a:solidFill>
          </a:ln>
        </p:spPr>
        <p:txBody>
          <a:bodyPr wrap="square" lIns="0" tIns="0" rIns="0" bIns="0" rtlCol="0"/>
          <a:lstStyle/>
          <a:p>
            <a:endParaRPr sz="1200"/>
          </a:p>
        </p:txBody>
      </p:sp>
      <p:sp>
        <p:nvSpPr>
          <p:cNvPr id="122" name="object 188">
            <a:extLst>
              <a:ext uri="{FF2B5EF4-FFF2-40B4-BE49-F238E27FC236}">
                <a16:creationId xmlns:a16="http://schemas.microsoft.com/office/drawing/2014/main" id="{37BCB6AD-7045-4052-9192-A14F598C8A3F}"/>
              </a:ext>
            </a:extLst>
          </p:cNvPr>
          <p:cNvSpPr/>
          <p:nvPr/>
        </p:nvSpPr>
        <p:spPr>
          <a:xfrm>
            <a:off x="4364973" y="4094708"/>
            <a:ext cx="0" cy="180742"/>
          </a:xfrm>
          <a:custGeom>
            <a:avLst/>
            <a:gdLst/>
            <a:ahLst/>
            <a:cxnLst/>
            <a:rect l="l" t="t" r="r" b="b"/>
            <a:pathLst>
              <a:path h="111759">
                <a:moveTo>
                  <a:pt x="0" y="111251"/>
                </a:moveTo>
                <a:lnTo>
                  <a:pt x="0" y="0"/>
                </a:lnTo>
              </a:path>
            </a:pathLst>
          </a:custGeom>
          <a:ln w="3175">
            <a:solidFill>
              <a:srgbClr val="DD0000"/>
            </a:solidFill>
          </a:ln>
        </p:spPr>
        <p:txBody>
          <a:bodyPr wrap="square" lIns="0" tIns="0" rIns="0" bIns="0" rtlCol="0"/>
          <a:lstStyle/>
          <a:p>
            <a:endParaRPr sz="1200"/>
          </a:p>
        </p:txBody>
      </p:sp>
      <p:sp>
        <p:nvSpPr>
          <p:cNvPr id="123" name="object 189">
            <a:extLst>
              <a:ext uri="{FF2B5EF4-FFF2-40B4-BE49-F238E27FC236}">
                <a16:creationId xmlns:a16="http://schemas.microsoft.com/office/drawing/2014/main" id="{9AF267F4-F66D-4812-9DAD-C4C75D971F0B}"/>
              </a:ext>
            </a:extLst>
          </p:cNvPr>
          <p:cNvSpPr/>
          <p:nvPr/>
        </p:nvSpPr>
        <p:spPr>
          <a:xfrm>
            <a:off x="4364973" y="3407065"/>
            <a:ext cx="0" cy="182797"/>
          </a:xfrm>
          <a:custGeom>
            <a:avLst/>
            <a:gdLst/>
            <a:ahLst/>
            <a:cxnLst/>
            <a:rect l="l" t="t" r="r" b="b"/>
            <a:pathLst>
              <a:path h="113029">
                <a:moveTo>
                  <a:pt x="0" y="112775"/>
                </a:moveTo>
                <a:lnTo>
                  <a:pt x="0" y="0"/>
                </a:lnTo>
              </a:path>
            </a:pathLst>
          </a:custGeom>
          <a:ln w="3175">
            <a:solidFill>
              <a:srgbClr val="DD0000"/>
            </a:solidFill>
          </a:ln>
        </p:spPr>
        <p:txBody>
          <a:bodyPr wrap="square" lIns="0" tIns="0" rIns="0" bIns="0" rtlCol="0"/>
          <a:lstStyle/>
          <a:p>
            <a:endParaRPr sz="1200"/>
          </a:p>
        </p:txBody>
      </p:sp>
      <p:sp>
        <p:nvSpPr>
          <p:cNvPr id="124" name="object 190">
            <a:extLst>
              <a:ext uri="{FF2B5EF4-FFF2-40B4-BE49-F238E27FC236}">
                <a16:creationId xmlns:a16="http://schemas.microsoft.com/office/drawing/2014/main" id="{D21E5CA8-086B-4216-BF47-58AEAE750B5F}"/>
              </a:ext>
            </a:extLst>
          </p:cNvPr>
          <p:cNvSpPr/>
          <p:nvPr/>
        </p:nvSpPr>
        <p:spPr>
          <a:xfrm>
            <a:off x="4791844" y="2179660"/>
            <a:ext cx="0" cy="182797"/>
          </a:xfrm>
          <a:custGeom>
            <a:avLst/>
            <a:gdLst/>
            <a:ahLst/>
            <a:cxnLst/>
            <a:rect l="l" t="t" r="r" b="b"/>
            <a:pathLst>
              <a:path h="113029">
                <a:moveTo>
                  <a:pt x="0" y="112775"/>
                </a:moveTo>
                <a:lnTo>
                  <a:pt x="0" y="0"/>
                </a:lnTo>
              </a:path>
            </a:pathLst>
          </a:custGeom>
          <a:ln w="3175">
            <a:solidFill>
              <a:srgbClr val="DD0000"/>
            </a:solidFill>
          </a:ln>
        </p:spPr>
        <p:txBody>
          <a:bodyPr wrap="square" lIns="0" tIns="0" rIns="0" bIns="0" rtlCol="0"/>
          <a:lstStyle/>
          <a:p>
            <a:endParaRPr sz="1200"/>
          </a:p>
        </p:txBody>
      </p:sp>
      <p:sp>
        <p:nvSpPr>
          <p:cNvPr id="125" name="object 191">
            <a:extLst>
              <a:ext uri="{FF2B5EF4-FFF2-40B4-BE49-F238E27FC236}">
                <a16:creationId xmlns:a16="http://schemas.microsoft.com/office/drawing/2014/main" id="{649141F0-9A76-4947-A956-B50F88182FC7}"/>
              </a:ext>
            </a:extLst>
          </p:cNvPr>
          <p:cNvSpPr/>
          <p:nvPr/>
        </p:nvSpPr>
        <p:spPr>
          <a:xfrm>
            <a:off x="4791844" y="1837073"/>
            <a:ext cx="0" cy="180742"/>
          </a:xfrm>
          <a:custGeom>
            <a:avLst/>
            <a:gdLst/>
            <a:ahLst/>
            <a:cxnLst/>
            <a:rect l="l" t="t" r="r" b="b"/>
            <a:pathLst>
              <a:path h="111760">
                <a:moveTo>
                  <a:pt x="0" y="111251"/>
                </a:moveTo>
                <a:lnTo>
                  <a:pt x="0" y="0"/>
                </a:lnTo>
              </a:path>
            </a:pathLst>
          </a:custGeom>
          <a:ln w="3175">
            <a:solidFill>
              <a:srgbClr val="DD0000"/>
            </a:solidFill>
          </a:ln>
        </p:spPr>
        <p:txBody>
          <a:bodyPr wrap="square" lIns="0" tIns="0" rIns="0" bIns="0" rtlCol="0"/>
          <a:lstStyle/>
          <a:p>
            <a:endParaRPr sz="1200"/>
          </a:p>
        </p:txBody>
      </p:sp>
      <p:sp>
        <p:nvSpPr>
          <p:cNvPr id="126" name="object 194">
            <a:extLst>
              <a:ext uri="{FF2B5EF4-FFF2-40B4-BE49-F238E27FC236}">
                <a16:creationId xmlns:a16="http://schemas.microsoft.com/office/drawing/2014/main" id="{A7617449-AA10-4CE0-9644-2498343DBFD7}"/>
              </a:ext>
            </a:extLst>
          </p:cNvPr>
          <p:cNvSpPr/>
          <p:nvPr/>
        </p:nvSpPr>
        <p:spPr>
          <a:xfrm>
            <a:off x="6332475" y="2810617"/>
            <a:ext cx="0" cy="8216"/>
          </a:xfrm>
          <a:custGeom>
            <a:avLst/>
            <a:gdLst/>
            <a:ahLst/>
            <a:cxnLst/>
            <a:rect l="l" t="t" r="r" b="b"/>
            <a:pathLst>
              <a:path h="5079">
                <a:moveTo>
                  <a:pt x="-1523" y="2285"/>
                </a:moveTo>
                <a:lnTo>
                  <a:pt x="1523" y="2285"/>
                </a:lnTo>
              </a:path>
            </a:pathLst>
          </a:custGeom>
          <a:ln w="4571">
            <a:solidFill>
              <a:srgbClr val="000000"/>
            </a:solidFill>
          </a:ln>
        </p:spPr>
        <p:txBody>
          <a:bodyPr wrap="square" lIns="0" tIns="0" rIns="0" bIns="0" rtlCol="0"/>
          <a:lstStyle/>
          <a:p>
            <a:endParaRPr sz="1200"/>
          </a:p>
        </p:txBody>
      </p:sp>
      <p:sp>
        <p:nvSpPr>
          <p:cNvPr id="127" name="object 195">
            <a:extLst>
              <a:ext uri="{FF2B5EF4-FFF2-40B4-BE49-F238E27FC236}">
                <a16:creationId xmlns:a16="http://schemas.microsoft.com/office/drawing/2014/main" id="{D3A3664F-F44F-42F5-8CF6-F82BE030766D}"/>
              </a:ext>
            </a:extLst>
          </p:cNvPr>
          <p:cNvSpPr/>
          <p:nvPr/>
        </p:nvSpPr>
        <p:spPr>
          <a:xfrm>
            <a:off x="2681328" y="2756393"/>
            <a:ext cx="3683648" cy="2174044"/>
          </a:xfrm>
          <a:custGeom>
            <a:avLst/>
            <a:gdLst/>
            <a:ahLst/>
            <a:cxnLst/>
            <a:rect l="l" t="t" r="r" b="b"/>
            <a:pathLst>
              <a:path w="2590800" h="1344295">
                <a:moveTo>
                  <a:pt x="2340863" y="19811"/>
                </a:moveTo>
                <a:lnTo>
                  <a:pt x="2350007" y="16763"/>
                </a:lnTo>
              </a:path>
              <a:path w="2590800" h="1344295">
                <a:moveTo>
                  <a:pt x="2532887" y="27431"/>
                </a:moveTo>
                <a:lnTo>
                  <a:pt x="2523743" y="30479"/>
                </a:lnTo>
                <a:lnTo>
                  <a:pt x="2529839" y="35051"/>
                </a:lnTo>
              </a:path>
              <a:path w="2590800" h="1344295">
                <a:moveTo>
                  <a:pt x="2340863" y="19811"/>
                </a:moveTo>
                <a:lnTo>
                  <a:pt x="2348483" y="24383"/>
                </a:lnTo>
                <a:lnTo>
                  <a:pt x="2350007" y="16763"/>
                </a:lnTo>
              </a:path>
              <a:path w="2590800" h="1344295">
                <a:moveTo>
                  <a:pt x="2529839" y="35051"/>
                </a:moveTo>
                <a:lnTo>
                  <a:pt x="2532887" y="27431"/>
                </a:lnTo>
              </a:path>
              <a:path w="2590800" h="1344295">
                <a:moveTo>
                  <a:pt x="2275331" y="6095"/>
                </a:moveTo>
                <a:lnTo>
                  <a:pt x="2275331" y="6095"/>
                </a:lnTo>
              </a:path>
              <a:path w="2590800" h="1344295">
                <a:moveTo>
                  <a:pt x="2401823" y="30479"/>
                </a:moveTo>
                <a:lnTo>
                  <a:pt x="2401823" y="30479"/>
                </a:lnTo>
              </a:path>
              <a:path w="2590800" h="1344295">
                <a:moveTo>
                  <a:pt x="2468879" y="21335"/>
                </a:moveTo>
                <a:lnTo>
                  <a:pt x="2468879" y="21335"/>
                </a:lnTo>
              </a:path>
              <a:path w="2590800" h="1344295">
                <a:moveTo>
                  <a:pt x="2532887" y="12191"/>
                </a:moveTo>
                <a:lnTo>
                  <a:pt x="2532887" y="12191"/>
                </a:lnTo>
              </a:path>
              <a:path w="2590800" h="1344295">
                <a:moveTo>
                  <a:pt x="2223515" y="12191"/>
                </a:moveTo>
                <a:lnTo>
                  <a:pt x="2223515" y="12191"/>
                </a:lnTo>
              </a:path>
              <a:path w="2590800" h="1344295">
                <a:moveTo>
                  <a:pt x="2255519" y="7619"/>
                </a:moveTo>
                <a:lnTo>
                  <a:pt x="2255519" y="7619"/>
                </a:lnTo>
              </a:path>
              <a:path w="2590800" h="1344295">
                <a:moveTo>
                  <a:pt x="2304287" y="1523"/>
                </a:moveTo>
                <a:lnTo>
                  <a:pt x="2304287" y="1523"/>
                </a:lnTo>
              </a:path>
              <a:path w="2590800" h="1344295">
                <a:moveTo>
                  <a:pt x="2382011" y="36575"/>
                </a:moveTo>
                <a:lnTo>
                  <a:pt x="2382011" y="36575"/>
                </a:lnTo>
              </a:path>
              <a:path w="2590800" h="1344295">
                <a:moveTo>
                  <a:pt x="2430779" y="30479"/>
                </a:moveTo>
                <a:lnTo>
                  <a:pt x="2430779" y="30479"/>
                </a:lnTo>
              </a:path>
              <a:path w="2590800" h="1344295">
                <a:moveTo>
                  <a:pt x="2510027" y="19811"/>
                </a:moveTo>
                <a:lnTo>
                  <a:pt x="2510027" y="19811"/>
                </a:lnTo>
              </a:path>
              <a:path w="2590800" h="1344295">
                <a:moveTo>
                  <a:pt x="2542031" y="16763"/>
                </a:moveTo>
                <a:lnTo>
                  <a:pt x="2542031" y="16763"/>
                </a:lnTo>
              </a:path>
              <a:path w="2590800" h="1344295">
                <a:moveTo>
                  <a:pt x="2590799" y="10667"/>
                </a:moveTo>
                <a:lnTo>
                  <a:pt x="2590799" y="10667"/>
                </a:lnTo>
              </a:path>
              <a:path w="2590800" h="1344295">
                <a:moveTo>
                  <a:pt x="2558795" y="6095"/>
                </a:moveTo>
                <a:lnTo>
                  <a:pt x="2558795" y="6095"/>
                </a:lnTo>
              </a:path>
              <a:path w="2590800" h="1344295">
                <a:moveTo>
                  <a:pt x="2491739" y="3047"/>
                </a:moveTo>
                <a:lnTo>
                  <a:pt x="2491739" y="3047"/>
                </a:lnTo>
              </a:path>
              <a:path w="2590800" h="1344295">
                <a:moveTo>
                  <a:pt x="2424683" y="0"/>
                </a:moveTo>
                <a:lnTo>
                  <a:pt x="2424683" y="0"/>
                </a:lnTo>
              </a:path>
              <a:path w="2590800" h="1344295">
                <a:moveTo>
                  <a:pt x="2555747" y="9143"/>
                </a:moveTo>
                <a:lnTo>
                  <a:pt x="2555747" y="9143"/>
                </a:lnTo>
              </a:path>
              <a:path w="2590800" h="1344295">
                <a:moveTo>
                  <a:pt x="2481071" y="21335"/>
                </a:moveTo>
                <a:lnTo>
                  <a:pt x="2481071" y="21335"/>
                </a:lnTo>
              </a:path>
              <a:path w="2590800" h="1344295">
                <a:moveTo>
                  <a:pt x="2377439" y="6095"/>
                </a:moveTo>
                <a:lnTo>
                  <a:pt x="2377439" y="6095"/>
                </a:lnTo>
              </a:path>
              <a:path w="2590800" h="1344295">
                <a:moveTo>
                  <a:pt x="2407919" y="33527"/>
                </a:moveTo>
                <a:lnTo>
                  <a:pt x="2407919" y="33527"/>
                </a:lnTo>
              </a:path>
              <a:path w="2590800" h="1344295">
                <a:moveTo>
                  <a:pt x="2304287" y="19811"/>
                </a:moveTo>
                <a:lnTo>
                  <a:pt x="2304287" y="19811"/>
                </a:lnTo>
              </a:path>
              <a:path w="2590800" h="1344295">
                <a:moveTo>
                  <a:pt x="2229611" y="32003"/>
                </a:moveTo>
                <a:lnTo>
                  <a:pt x="2229611" y="32003"/>
                </a:lnTo>
              </a:path>
              <a:path w="2590800" h="1344295">
                <a:moveTo>
                  <a:pt x="36575" y="228599"/>
                </a:moveTo>
                <a:lnTo>
                  <a:pt x="59435" y="204215"/>
                </a:lnTo>
              </a:path>
              <a:path w="2590800" h="1344295">
                <a:moveTo>
                  <a:pt x="147827" y="228599"/>
                </a:moveTo>
                <a:lnTo>
                  <a:pt x="172211" y="204215"/>
                </a:lnTo>
              </a:path>
              <a:path w="2590800" h="1344295">
                <a:moveTo>
                  <a:pt x="260603" y="228599"/>
                </a:moveTo>
                <a:lnTo>
                  <a:pt x="283463" y="204215"/>
                </a:lnTo>
              </a:path>
              <a:path w="2590800" h="1344295">
                <a:moveTo>
                  <a:pt x="371855" y="228599"/>
                </a:moveTo>
                <a:lnTo>
                  <a:pt x="396239" y="204215"/>
                </a:lnTo>
              </a:path>
              <a:path w="2590800" h="1344295">
                <a:moveTo>
                  <a:pt x="484631" y="228599"/>
                </a:moveTo>
                <a:lnTo>
                  <a:pt x="507491" y="204215"/>
                </a:lnTo>
              </a:path>
              <a:path w="2590800" h="1344295">
                <a:moveTo>
                  <a:pt x="595883" y="228599"/>
                </a:moveTo>
                <a:lnTo>
                  <a:pt x="620267" y="204215"/>
                </a:lnTo>
              </a:path>
              <a:path w="2590800" h="1344295">
                <a:moveTo>
                  <a:pt x="708659" y="228599"/>
                </a:moveTo>
                <a:lnTo>
                  <a:pt x="731519" y="204215"/>
                </a:lnTo>
              </a:path>
              <a:path w="2590800" h="1344295">
                <a:moveTo>
                  <a:pt x="819911" y="228599"/>
                </a:moveTo>
                <a:lnTo>
                  <a:pt x="844295" y="204215"/>
                </a:lnTo>
              </a:path>
              <a:path w="2590800" h="1344295">
                <a:moveTo>
                  <a:pt x="932687" y="228599"/>
                </a:moveTo>
                <a:lnTo>
                  <a:pt x="955547" y="204215"/>
                </a:lnTo>
              </a:path>
              <a:path w="2590800" h="1344295">
                <a:moveTo>
                  <a:pt x="1043939" y="228599"/>
                </a:moveTo>
                <a:lnTo>
                  <a:pt x="1068323" y="204215"/>
                </a:lnTo>
              </a:path>
              <a:path w="2590800" h="1344295">
                <a:moveTo>
                  <a:pt x="15239" y="207263"/>
                </a:moveTo>
                <a:lnTo>
                  <a:pt x="16763" y="204215"/>
                </a:lnTo>
              </a:path>
              <a:path w="2590800" h="1344295">
                <a:moveTo>
                  <a:pt x="51815" y="283463"/>
                </a:moveTo>
                <a:lnTo>
                  <a:pt x="71627" y="263651"/>
                </a:lnTo>
              </a:path>
              <a:path w="2590800" h="1344295">
                <a:moveTo>
                  <a:pt x="126491" y="207263"/>
                </a:moveTo>
                <a:lnTo>
                  <a:pt x="129539" y="204215"/>
                </a:lnTo>
              </a:path>
              <a:path w="2590800" h="1344295">
                <a:moveTo>
                  <a:pt x="163067" y="283463"/>
                </a:moveTo>
                <a:lnTo>
                  <a:pt x="182879" y="263651"/>
                </a:lnTo>
              </a:path>
              <a:path w="2590800" h="1344295">
                <a:moveTo>
                  <a:pt x="239267" y="207263"/>
                </a:moveTo>
                <a:lnTo>
                  <a:pt x="240791" y="204215"/>
                </a:lnTo>
              </a:path>
              <a:path w="2590800" h="1344295">
                <a:moveTo>
                  <a:pt x="275843" y="283463"/>
                </a:moveTo>
                <a:lnTo>
                  <a:pt x="295655" y="263651"/>
                </a:lnTo>
              </a:path>
              <a:path w="2590800" h="1344295">
                <a:moveTo>
                  <a:pt x="350519" y="207263"/>
                </a:moveTo>
                <a:lnTo>
                  <a:pt x="353567" y="204215"/>
                </a:lnTo>
              </a:path>
              <a:path w="2590800" h="1344295">
                <a:moveTo>
                  <a:pt x="387095" y="283463"/>
                </a:moveTo>
                <a:lnTo>
                  <a:pt x="406907" y="263651"/>
                </a:lnTo>
              </a:path>
              <a:path w="2590800" h="1344295">
                <a:moveTo>
                  <a:pt x="463295" y="207263"/>
                </a:moveTo>
                <a:lnTo>
                  <a:pt x="466343" y="204215"/>
                </a:lnTo>
              </a:path>
              <a:path w="2590800" h="1344295">
                <a:moveTo>
                  <a:pt x="499871" y="283463"/>
                </a:moveTo>
                <a:lnTo>
                  <a:pt x="519683" y="263651"/>
                </a:lnTo>
              </a:path>
              <a:path w="2590800" h="1344295">
                <a:moveTo>
                  <a:pt x="574547" y="207263"/>
                </a:moveTo>
                <a:lnTo>
                  <a:pt x="577595" y="204215"/>
                </a:lnTo>
              </a:path>
              <a:path w="2590800" h="1344295">
                <a:moveTo>
                  <a:pt x="611123" y="283463"/>
                </a:moveTo>
                <a:lnTo>
                  <a:pt x="630935" y="263651"/>
                </a:lnTo>
              </a:path>
              <a:path w="2590800" h="1344295">
                <a:moveTo>
                  <a:pt x="687323" y="207263"/>
                </a:moveTo>
                <a:lnTo>
                  <a:pt x="690371" y="204215"/>
                </a:lnTo>
              </a:path>
              <a:path w="2590800" h="1344295">
                <a:moveTo>
                  <a:pt x="723899" y="283463"/>
                </a:moveTo>
                <a:lnTo>
                  <a:pt x="743711" y="263651"/>
                </a:lnTo>
              </a:path>
              <a:path w="2590800" h="1344295">
                <a:moveTo>
                  <a:pt x="798575" y="207263"/>
                </a:moveTo>
                <a:lnTo>
                  <a:pt x="801623" y="204215"/>
                </a:lnTo>
              </a:path>
              <a:path w="2590800" h="1344295">
                <a:moveTo>
                  <a:pt x="835151" y="283463"/>
                </a:moveTo>
                <a:lnTo>
                  <a:pt x="854963" y="263651"/>
                </a:lnTo>
              </a:path>
              <a:path w="2590800" h="1344295">
                <a:moveTo>
                  <a:pt x="911351" y="207263"/>
                </a:moveTo>
                <a:lnTo>
                  <a:pt x="914399" y="204215"/>
                </a:lnTo>
              </a:path>
              <a:path w="2590800" h="1344295">
                <a:moveTo>
                  <a:pt x="947927" y="283463"/>
                </a:moveTo>
                <a:lnTo>
                  <a:pt x="967739" y="263651"/>
                </a:lnTo>
              </a:path>
              <a:path w="2590800" h="1344295">
                <a:moveTo>
                  <a:pt x="1022603" y="207263"/>
                </a:moveTo>
                <a:lnTo>
                  <a:pt x="1025651" y="204215"/>
                </a:lnTo>
              </a:path>
              <a:path w="2590800" h="1344295">
                <a:moveTo>
                  <a:pt x="1059179" y="283463"/>
                </a:moveTo>
                <a:lnTo>
                  <a:pt x="1078991" y="263651"/>
                </a:lnTo>
              </a:path>
              <a:path w="2590800" h="1344295">
                <a:moveTo>
                  <a:pt x="1135379" y="207263"/>
                </a:moveTo>
                <a:lnTo>
                  <a:pt x="1138427" y="204215"/>
                </a:lnTo>
              </a:path>
              <a:path w="2590800" h="1344295">
                <a:moveTo>
                  <a:pt x="9143" y="283463"/>
                </a:moveTo>
                <a:lnTo>
                  <a:pt x="50291" y="242315"/>
                </a:lnTo>
              </a:path>
              <a:path w="2590800" h="1344295">
                <a:moveTo>
                  <a:pt x="121919" y="283463"/>
                </a:moveTo>
                <a:lnTo>
                  <a:pt x="161543" y="242315"/>
                </a:lnTo>
              </a:path>
              <a:path w="2590800" h="1344295">
                <a:moveTo>
                  <a:pt x="233171" y="283463"/>
                </a:moveTo>
                <a:lnTo>
                  <a:pt x="274319" y="242315"/>
                </a:lnTo>
              </a:path>
              <a:path w="2590800" h="1344295">
                <a:moveTo>
                  <a:pt x="345947" y="283463"/>
                </a:moveTo>
                <a:lnTo>
                  <a:pt x="385571" y="242315"/>
                </a:lnTo>
              </a:path>
              <a:path w="2590800" h="1344295">
                <a:moveTo>
                  <a:pt x="457199" y="283463"/>
                </a:moveTo>
                <a:lnTo>
                  <a:pt x="498347" y="242315"/>
                </a:lnTo>
              </a:path>
              <a:path w="2590800" h="1344295">
                <a:moveTo>
                  <a:pt x="569975" y="283463"/>
                </a:moveTo>
                <a:lnTo>
                  <a:pt x="609599" y="242315"/>
                </a:lnTo>
              </a:path>
              <a:path w="2590800" h="1344295">
                <a:moveTo>
                  <a:pt x="681227" y="283463"/>
                </a:moveTo>
                <a:lnTo>
                  <a:pt x="722375" y="242315"/>
                </a:lnTo>
              </a:path>
              <a:path w="2590800" h="1344295">
                <a:moveTo>
                  <a:pt x="794003" y="283463"/>
                </a:moveTo>
                <a:lnTo>
                  <a:pt x="833627" y="242315"/>
                </a:lnTo>
              </a:path>
              <a:path w="2590800" h="1344295">
                <a:moveTo>
                  <a:pt x="905255" y="283463"/>
                </a:moveTo>
                <a:lnTo>
                  <a:pt x="946403" y="242315"/>
                </a:lnTo>
              </a:path>
              <a:path w="2590800" h="1344295">
                <a:moveTo>
                  <a:pt x="1018031" y="283463"/>
                </a:moveTo>
                <a:lnTo>
                  <a:pt x="1057655" y="242315"/>
                </a:lnTo>
              </a:path>
              <a:path w="2590800" h="1344295">
                <a:moveTo>
                  <a:pt x="1129283" y="283463"/>
                </a:moveTo>
                <a:lnTo>
                  <a:pt x="1152143" y="260603"/>
                </a:lnTo>
              </a:path>
              <a:path w="2590800" h="1344295">
                <a:moveTo>
                  <a:pt x="105155" y="283463"/>
                </a:moveTo>
                <a:lnTo>
                  <a:pt x="50291" y="228599"/>
                </a:lnTo>
              </a:path>
              <a:path w="2590800" h="1344295">
                <a:moveTo>
                  <a:pt x="216407" y="283463"/>
                </a:moveTo>
                <a:lnTo>
                  <a:pt x="161543" y="228599"/>
                </a:lnTo>
              </a:path>
              <a:path w="2590800" h="1344295">
                <a:moveTo>
                  <a:pt x="329183" y="283463"/>
                </a:moveTo>
                <a:lnTo>
                  <a:pt x="274319" y="228599"/>
                </a:lnTo>
              </a:path>
              <a:path w="2590800" h="1344295">
                <a:moveTo>
                  <a:pt x="440435" y="283463"/>
                </a:moveTo>
                <a:lnTo>
                  <a:pt x="385571" y="228599"/>
                </a:lnTo>
              </a:path>
              <a:path w="2590800" h="1344295">
                <a:moveTo>
                  <a:pt x="553211" y="283463"/>
                </a:moveTo>
                <a:lnTo>
                  <a:pt x="498347" y="228599"/>
                </a:lnTo>
              </a:path>
              <a:path w="2590800" h="1344295">
                <a:moveTo>
                  <a:pt x="664463" y="283463"/>
                </a:moveTo>
                <a:lnTo>
                  <a:pt x="609599" y="228599"/>
                </a:lnTo>
              </a:path>
              <a:path w="2590800" h="1344295">
                <a:moveTo>
                  <a:pt x="777239" y="283463"/>
                </a:moveTo>
                <a:lnTo>
                  <a:pt x="722375" y="228599"/>
                </a:lnTo>
              </a:path>
              <a:path w="2590800" h="1344295">
                <a:moveTo>
                  <a:pt x="888491" y="283463"/>
                </a:moveTo>
                <a:lnTo>
                  <a:pt x="833627" y="228599"/>
                </a:lnTo>
              </a:path>
              <a:path w="2590800" h="1344295">
                <a:moveTo>
                  <a:pt x="1001267" y="283463"/>
                </a:moveTo>
                <a:lnTo>
                  <a:pt x="946403" y="228599"/>
                </a:lnTo>
              </a:path>
              <a:path w="2590800" h="1344295">
                <a:moveTo>
                  <a:pt x="1112519" y="283463"/>
                </a:moveTo>
                <a:lnTo>
                  <a:pt x="1057655" y="228599"/>
                </a:lnTo>
              </a:path>
              <a:path w="2590800" h="1344295">
                <a:moveTo>
                  <a:pt x="15239" y="263651"/>
                </a:moveTo>
                <a:lnTo>
                  <a:pt x="0" y="248411"/>
                </a:lnTo>
              </a:path>
              <a:path w="2590800" h="1344295">
                <a:moveTo>
                  <a:pt x="126491" y="263651"/>
                </a:moveTo>
                <a:lnTo>
                  <a:pt x="71627" y="207263"/>
                </a:lnTo>
              </a:path>
              <a:path w="2590800" h="1344295">
                <a:moveTo>
                  <a:pt x="239267" y="263651"/>
                </a:moveTo>
                <a:lnTo>
                  <a:pt x="182879" y="207263"/>
                </a:lnTo>
              </a:path>
              <a:path w="2590800" h="1344295">
                <a:moveTo>
                  <a:pt x="350519" y="263651"/>
                </a:moveTo>
                <a:lnTo>
                  <a:pt x="295655" y="207263"/>
                </a:lnTo>
              </a:path>
              <a:path w="2590800" h="1344295">
                <a:moveTo>
                  <a:pt x="463295" y="263651"/>
                </a:moveTo>
                <a:lnTo>
                  <a:pt x="406907" y="207263"/>
                </a:lnTo>
              </a:path>
              <a:path w="2590800" h="1344295">
                <a:moveTo>
                  <a:pt x="574547" y="263651"/>
                </a:moveTo>
                <a:lnTo>
                  <a:pt x="519683" y="207263"/>
                </a:lnTo>
              </a:path>
              <a:path w="2590800" h="1344295">
                <a:moveTo>
                  <a:pt x="687323" y="263651"/>
                </a:moveTo>
                <a:lnTo>
                  <a:pt x="630935" y="207263"/>
                </a:lnTo>
              </a:path>
              <a:path w="2590800" h="1344295">
                <a:moveTo>
                  <a:pt x="798575" y="263651"/>
                </a:moveTo>
                <a:lnTo>
                  <a:pt x="743711" y="207263"/>
                </a:lnTo>
              </a:path>
              <a:path w="2590800" h="1344295">
                <a:moveTo>
                  <a:pt x="911351" y="263651"/>
                </a:moveTo>
                <a:lnTo>
                  <a:pt x="854963" y="207263"/>
                </a:lnTo>
              </a:path>
              <a:path w="2590800" h="1344295">
                <a:moveTo>
                  <a:pt x="1022603" y="263651"/>
                </a:moveTo>
                <a:lnTo>
                  <a:pt x="967739" y="207263"/>
                </a:lnTo>
              </a:path>
              <a:path w="2590800" h="1344295">
                <a:moveTo>
                  <a:pt x="1135379" y="263651"/>
                </a:moveTo>
                <a:lnTo>
                  <a:pt x="1078991" y="207263"/>
                </a:lnTo>
              </a:path>
              <a:path w="2590800" h="1344295">
                <a:moveTo>
                  <a:pt x="36575" y="242315"/>
                </a:moveTo>
                <a:lnTo>
                  <a:pt x="0" y="207263"/>
                </a:lnTo>
              </a:path>
              <a:path w="2590800" h="1344295">
                <a:moveTo>
                  <a:pt x="147827" y="242315"/>
                </a:moveTo>
                <a:lnTo>
                  <a:pt x="111251" y="204215"/>
                </a:lnTo>
              </a:path>
              <a:path w="2590800" h="1344295">
                <a:moveTo>
                  <a:pt x="260603" y="242315"/>
                </a:moveTo>
                <a:lnTo>
                  <a:pt x="222503" y="204215"/>
                </a:lnTo>
              </a:path>
              <a:path w="2590800" h="1344295">
                <a:moveTo>
                  <a:pt x="371855" y="242315"/>
                </a:moveTo>
                <a:lnTo>
                  <a:pt x="335279" y="204215"/>
                </a:lnTo>
              </a:path>
              <a:path w="2590800" h="1344295">
                <a:moveTo>
                  <a:pt x="484631" y="242315"/>
                </a:moveTo>
                <a:lnTo>
                  <a:pt x="446531" y="204215"/>
                </a:lnTo>
              </a:path>
              <a:path w="2590800" h="1344295">
                <a:moveTo>
                  <a:pt x="595883" y="242315"/>
                </a:moveTo>
                <a:lnTo>
                  <a:pt x="559307" y="204215"/>
                </a:lnTo>
              </a:path>
              <a:path w="2590800" h="1344295">
                <a:moveTo>
                  <a:pt x="708659" y="242315"/>
                </a:moveTo>
                <a:lnTo>
                  <a:pt x="670559" y="204215"/>
                </a:lnTo>
              </a:path>
              <a:path w="2590800" h="1344295">
                <a:moveTo>
                  <a:pt x="819911" y="242315"/>
                </a:moveTo>
                <a:lnTo>
                  <a:pt x="783335" y="204215"/>
                </a:lnTo>
              </a:path>
              <a:path w="2590800" h="1344295">
                <a:moveTo>
                  <a:pt x="932687" y="242315"/>
                </a:moveTo>
                <a:lnTo>
                  <a:pt x="894587" y="204215"/>
                </a:lnTo>
              </a:path>
              <a:path w="2590800" h="1344295">
                <a:moveTo>
                  <a:pt x="1043939" y="242315"/>
                </a:moveTo>
                <a:lnTo>
                  <a:pt x="1007363" y="204215"/>
                </a:lnTo>
              </a:path>
              <a:path w="2590800" h="1344295">
                <a:moveTo>
                  <a:pt x="1152143" y="237743"/>
                </a:moveTo>
                <a:lnTo>
                  <a:pt x="1118615" y="204215"/>
                </a:lnTo>
              </a:path>
              <a:path w="2590800" h="1344295">
                <a:moveTo>
                  <a:pt x="1068323" y="228599"/>
                </a:moveTo>
                <a:lnTo>
                  <a:pt x="1068323" y="228599"/>
                </a:lnTo>
              </a:path>
              <a:path w="2590800" h="1344295">
                <a:moveTo>
                  <a:pt x="1069847" y="289559"/>
                </a:moveTo>
                <a:lnTo>
                  <a:pt x="1069847" y="289559"/>
                </a:lnTo>
              </a:path>
              <a:path w="2590800" h="1344295">
                <a:moveTo>
                  <a:pt x="1110995" y="257555"/>
                </a:moveTo>
                <a:lnTo>
                  <a:pt x="1110995" y="257555"/>
                </a:lnTo>
              </a:path>
              <a:path w="2590800" h="1344295">
                <a:moveTo>
                  <a:pt x="1149095" y="228599"/>
                </a:moveTo>
                <a:lnTo>
                  <a:pt x="1149095" y="228599"/>
                </a:lnTo>
              </a:path>
              <a:path w="2590800" h="1344295">
                <a:moveTo>
                  <a:pt x="1071371" y="350519"/>
                </a:moveTo>
                <a:lnTo>
                  <a:pt x="1071371" y="350519"/>
                </a:lnTo>
              </a:path>
              <a:path w="2590800" h="1344295">
                <a:moveTo>
                  <a:pt x="1112519" y="320039"/>
                </a:moveTo>
                <a:lnTo>
                  <a:pt x="1112519" y="320039"/>
                </a:lnTo>
              </a:path>
              <a:path w="2590800" h="1344295">
                <a:moveTo>
                  <a:pt x="1150619" y="289559"/>
                </a:moveTo>
                <a:lnTo>
                  <a:pt x="1150619" y="289559"/>
                </a:lnTo>
              </a:path>
              <a:path w="2590800" h="1344295">
                <a:moveTo>
                  <a:pt x="1074419" y="411479"/>
                </a:moveTo>
                <a:lnTo>
                  <a:pt x="1074419" y="411479"/>
                </a:lnTo>
              </a:path>
              <a:path w="2590800" h="1344295">
                <a:moveTo>
                  <a:pt x="1114043" y="380999"/>
                </a:moveTo>
                <a:lnTo>
                  <a:pt x="1114043" y="380999"/>
                </a:lnTo>
              </a:path>
              <a:path w="2590800" h="1344295">
                <a:moveTo>
                  <a:pt x="1075943" y="472439"/>
                </a:moveTo>
                <a:lnTo>
                  <a:pt x="1075943" y="472439"/>
                </a:lnTo>
              </a:path>
              <a:path w="2590800" h="1344295">
                <a:moveTo>
                  <a:pt x="1117091" y="441959"/>
                </a:moveTo>
                <a:lnTo>
                  <a:pt x="1117091" y="441959"/>
                </a:lnTo>
              </a:path>
              <a:path w="2590800" h="1344295">
                <a:moveTo>
                  <a:pt x="1077467" y="533399"/>
                </a:moveTo>
                <a:lnTo>
                  <a:pt x="1077467" y="533399"/>
                </a:lnTo>
              </a:path>
              <a:path w="2590800" h="1344295">
                <a:moveTo>
                  <a:pt x="1118615" y="502919"/>
                </a:moveTo>
                <a:lnTo>
                  <a:pt x="1118615" y="502919"/>
                </a:lnTo>
              </a:path>
              <a:path w="2590800" h="1344295">
                <a:moveTo>
                  <a:pt x="1080515" y="594359"/>
                </a:moveTo>
                <a:lnTo>
                  <a:pt x="1080515" y="594359"/>
                </a:lnTo>
              </a:path>
              <a:path w="2590800" h="1344295">
                <a:moveTo>
                  <a:pt x="1120139" y="563879"/>
                </a:moveTo>
                <a:lnTo>
                  <a:pt x="1120139" y="563879"/>
                </a:lnTo>
              </a:path>
              <a:path w="2590800" h="1344295">
                <a:moveTo>
                  <a:pt x="1082039" y="655319"/>
                </a:moveTo>
                <a:lnTo>
                  <a:pt x="1082039" y="655319"/>
                </a:lnTo>
              </a:path>
              <a:path w="2590800" h="1344295">
                <a:moveTo>
                  <a:pt x="1123187" y="624839"/>
                </a:moveTo>
                <a:lnTo>
                  <a:pt x="1123187" y="624839"/>
                </a:lnTo>
              </a:path>
              <a:path w="2590800" h="1344295">
                <a:moveTo>
                  <a:pt x="1083563" y="716279"/>
                </a:moveTo>
                <a:lnTo>
                  <a:pt x="1083563" y="716279"/>
                </a:lnTo>
              </a:path>
              <a:path w="2590800" h="1344295">
                <a:moveTo>
                  <a:pt x="1124711" y="685799"/>
                </a:moveTo>
                <a:lnTo>
                  <a:pt x="1124711" y="685799"/>
                </a:lnTo>
              </a:path>
              <a:path w="2590800" h="1344295">
                <a:moveTo>
                  <a:pt x="1085087" y="778763"/>
                </a:moveTo>
                <a:lnTo>
                  <a:pt x="1085087" y="778763"/>
                </a:lnTo>
              </a:path>
              <a:path w="2590800" h="1344295">
                <a:moveTo>
                  <a:pt x="1126235" y="746759"/>
                </a:moveTo>
                <a:lnTo>
                  <a:pt x="1126235" y="746759"/>
                </a:lnTo>
              </a:path>
              <a:path w="2590800" h="1344295">
                <a:moveTo>
                  <a:pt x="1088135" y="839723"/>
                </a:moveTo>
                <a:lnTo>
                  <a:pt x="1088135" y="839723"/>
                </a:lnTo>
              </a:path>
              <a:path w="2590800" h="1344295">
                <a:moveTo>
                  <a:pt x="1129283" y="807719"/>
                </a:moveTo>
                <a:lnTo>
                  <a:pt x="1129283" y="807719"/>
                </a:lnTo>
              </a:path>
              <a:path w="2590800" h="1344295">
                <a:moveTo>
                  <a:pt x="1089659" y="900683"/>
                </a:moveTo>
                <a:lnTo>
                  <a:pt x="1089659" y="900683"/>
                </a:lnTo>
              </a:path>
              <a:path w="2590800" h="1344295">
                <a:moveTo>
                  <a:pt x="1130807" y="868679"/>
                </a:moveTo>
                <a:lnTo>
                  <a:pt x="1130807" y="868679"/>
                </a:lnTo>
              </a:path>
              <a:path w="2590800" h="1344295">
                <a:moveTo>
                  <a:pt x="1091183" y="961643"/>
                </a:moveTo>
                <a:lnTo>
                  <a:pt x="1091183" y="961643"/>
                </a:lnTo>
              </a:path>
              <a:path w="2590800" h="1344295">
                <a:moveTo>
                  <a:pt x="1132331" y="929639"/>
                </a:moveTo>
                <a:lnTo>
                  <a:pt x="1132331" y="929639"/>
                </a:lnTo>
              </a:path>
              <a:path w="2590800" h="1344295">
                <a:moveTo>
                  <a:pt x="1051559" y="1054607"/>
                </a:moveTo>
                <a:lnTo>
                  <a:pt x="1051559" y="1054607"/>
                </a:lnTo>
              </a:path>
              <a:path w="2590800" h="1344295">
                <a:moveTo>
                  <a:pt x="1094231" y="1022603"/>
                </a:moveTo>
                <a:lnTo>
                  <a:pt x="1094231" y="1022603"/>
                </a:lnTo>
              </a:path>
              <a:path w="2590800" h="1344295">
                <a:moveTo>
                  <a:pt x="1135379" y="990599"/>
                </a:moveTo>
                <a:lnTo>
                  <a:pt x="1135379" y="990599"/>
                </a:lnTo>
              </a:path>
              <a:path w="2590800" h="1344295">
                <a:moveTo>
                  <a:pt x="1053083" y="1115567"/>
                </a:moveTo>
                <a:lnTo>
                  <a:pt x="1053083" y="1115567"/>
                </a:lnTo>
              </a:path>
              <a:path w="2590800" h="1344295">
                <a:moveTo>
                  <a:pt x="1095755" y="1083563"/>
                </a:moveTo>
                <a:lnTo>
                  <a:pt x="1095755" y="1083563"/>
                </a:lnTo>
              </a:path>
              <a:path w="2590800" h="1344295">
                <a:moveTo>
                  <a:pt x="1136903" y="1051559"/>
                </a:moveTo>
                <a:lnTo>
                  <a:pt x="1136903" y="1051559"/>
                </a:lnTo>
              </a:path>
              <a:path w="2590800" h="1344295">
                <a:moveTo>
                  <a:pt x="1054607" y="1176527"/>
                </a:moveTo>
                <a:lnTo>
                  <a:pt x="1054607" y="1176527"/>
                </a:lnTo>
              </a:path>
              <a:path w="2590800" h="1344295">
                <a:moveTo>
                  <a:pt x="1097279" y="1144523"/>
                </a:moveTo>
                <a:lnTo>
                  <a:pt x="1097279" y="1144523"/>
                </a:lnTo>
              </a:path>
              <a:path w="2590800" h="1344295">
                <a:moveTo>
                  <a:pt x="1138427" y="1112519"/>
                </a:moveTo>
                <a:lnTo>
                  <a:pt x="1138427" y="1112519"/>
                </a:lnTo>
              </a:path>
              <a:path w="2590800" h="1344295">
                <a:moveTo>
                  <a:pt x="1057655" y="1237487"/>
                </a:moveTo>
                <a:lnTo>
                  <a:pt x="1057655" y="1237487"/>
                </a:lnTo>
              </a:path>
              <a:path w="2590800" h="1344295">
                <a:moveTo>
                  <a:pt x="1100327" y="1205483"/>
                </a:moveTo>
                <a:lnTo>
                  <a:pt x="1100327" y="1205483"/>
                </a:lnTo>
              </a:path>
              <a:path w="2590800" h="1344295">
                <a:moveTo>
                  <a:pt x="1139951" y="1173479"/>
                </a:moveTo>
                <a:lnTo>
                  <a:pt x="1139951" y="1173479"/>
                </a:lnTo>
              </a:path>
              <a:path w="2590800" h="1344295">
                <a:moveTo>
                  <a:pt x="1059179" y="1299971"/>
                </a:moveTo>
                <a:lnTo>
                  <a:pt x="1059179" y="1299971"/>
                </a:lnTo>
              </a:path>
              <a:path w="2590800" h="1344295">
                <a:moveTo>
                  <a:pt x="1101851" y="1266443"/>
                </a:moveTo>
                <a:lnTo>
                  <a:pt x="1101851" y="1266443"/>
                </a:lnTo>
              </a:path>
              <a:path w="2590800" h="1344295">
                <a:moveTo>
                  <a:pt x="1142999" y="1234439"/>
                </a:moveTo>
                <a:lnTo>
                  <a:pt x="1142999" y="1234439"/>
                </a:lnTo>
              </a:path>
              <a:path w="2590800" h="1344295">
                <a:moveTo>
                  <a:pt x="1103375" y="1327403"/>
                </a:moveTo>
                <a:lnTo>
                  <a:pt x="1103375" y="1327403"/>
                </a:lnTo>
              </a:path>
              <a:path w="2590800" h="1344295">
                <a:moveTo>
                  <a:pt x="1144523" y="1296923"/>
                </a:moveTo>
                <a:lnTo>
                  <a:pt x="1144523" y="1296923"/>
                </a:lnTo>
              </a:path>
              <a:path w="2590800" h="1344295">
                <a:moveTo>
                  <a:pt x="1050035" y="243839"/>
                </a:moveTo>
                <a:lnTo>
                  <a:pt x="1050035" y="243839"/>
                </a:lnTo>
              </a:path>
              <a:path w="2590800" h="1344295">
                <a:moveTo>
                  <a:pt x="1094231" y="239267"/>
                </a:moveTo>
                <a:lnTo>
                  <a:pt x="1094231" y="239267"/>
                </a:lnTo>
              </a:path>
              <a:path w="2590800" h="1344295">
                <a:moveTo>
                  <a:pt x="1109471" y="236219"/>
                </a:moveTo>
                <a:lnTo>
                  <a:pt x="1109471" y="236219"/>
                </a:lnTo>
              </a:path>
              <a:path w="2590800" h="1344295">
                <a:moveTo>
                  <a:pt x="1135379" y="233171"/>
                </a:moveTo>
                <a:lnTo>
                  <a:pt x="1135379" y="233171"/>
                </a:lnTo>
              </a:path>
              <a:path w="2590800" h="1344295">
                <a:moveTo>
                  <a:pt x="1054607" y="326135"/>
                </a:moveTo>
                <a:lnTo>
                  <a:pt x="1054607" y="326135"/>
                </a:lnTo>
              </a:path>
              <a:path w="2590800" h="1344295">
                <a:moveTo>
                  <a:pt x="1080515" y="323087"/>
                </a:moveTo>
                <a:lnTo>
                  <a:pt x="1080515" y="323087"/>
                </a:lnTo>
              </a:path>
              <a:path w="2590800" h="1344295">
                <a:moveTo>
                  <a:pt x="1123187" y="316991"/>
                </a:moveTo>
                <a:lnTo>
                  <a:pt x="1123187" y="316991"/>
                </a:lnTo>
              </a:path>
              <a:path w="2590800" h="1344295">
                <a:moveTo>
                  <a:pt x="1139951" y="315467"/>
                </a:moveTo>
                <a:lnTo>
                  <a:pt x="1139951" y="315467"/>
                </a:lnTo>
              </a:path>
              <a:path w="2590800" h="1344295">
                <a:moveTo>
                  <a:pt x="1066799" y="406907"/>
                </a:moveTo>
                <a:lnTo>
                  <a:pt x="1066799" y="406907"/>
                </a:lnTo>
              </a:path>
              <a:path w="2590800" h="1344295">
                <a:moveTo>
                  <a:pt x="1083563" y="403859"/>
                </a:moveTo>
                <a:lnTo>
                  <a:pt x="1083563" y="403859"/>
                </a:lnTo>
              </a:path>
              <a:path w="2590800" h="1344295">
                <a:moveTo>
                  <a:pt x="1109471" y="400811"/>
                </a:moveTo>
                <a:lnTo>
                  <a:pt x="1109471" y="400811"/>
                </a:lnTo>
              </a:path>
              <a:path w="2590800" h="1344295">
                <a:moveTo>
                  <a:pt x="1152143" y="394715"/>
                </a:moveTo>
                <a:lnTo>
                  <a:pt x="1152143" y="394715"/>
                </a:lnTo>
              </a:path>
              <a:path w="2590800" h="1344295">
                <a:moveTo>
                  <a:pt x="1053083" y="490727"/>
                </a:moveTo>
                <a:lnTo>
                  <a:pt x="1053083" y="490727"/>
                </a:lnTo>
              </a:path>
              <a:path w="2590800" h="1344295">
                <a:moveTo>
                  <a:pt x="1095755" y="484631"/>
                </a:moveTo>
                <a:lnTo>
                  <a:pt x="1095755" y="484631"/>
                </a:lnTo>
              </a:path>
              <a:path w="2590800" h="1344295">
                <a:moveTo>
                  <a:pt x="1112519" y="483107"/>
                </a:moveTo>
                <a:lnTo>
                  <a:pt x="1112519" y="483107"/>
                </a:lnTo>
              </a:path>
              <a:path w="2590800" h="1344295">
                <a:moveTo>
                  <a:pt x="1138427" y="478535"/>
                </a:moveTo>
                <a:lnTo>
                  <a:pt x="1138427" y="478535"/>
                </a:lnTo>
              </a:path>
              <a:path w="2590800" h="1344295">
                <a:moveTo>
                  <a:pt x="1056131" y="571499"/>
                </a:moveTo>
                <a:lnTo>
                  <a:pt x="1056131" y="571499"/>
                </a:lnTo>
              </a:path>
              <a:path w="2590800" h="1344295">
                <a:moveTo>
                  <a:pt x="1082039" y="568451"/>
                </a:moveTo>
                <a:lnTo>
                  <a:pt x="1082039" y="568451"/>
                </a:lnTo>
              </a:path>
              <a:path w="2590800" h="1344295">
                <a:moveTo>
                  <a:pt x="1124711" y="562355"/>
                </a:moveTo>
                <a:lnTo>
                  <a:pt x="1124711" y="562355"/>
                </a:lnTo>
              </a:path>
              <a:path w="2590800" h="1344295">
                <a:moveTo>
                  <a:pt x="1141475" y="560831"/>
                </a:moveTo>
                <a:lnTo>
                  <a:pt x="1141475" y="560831"/>
                </a:lnTo>
              </a:path>
              <a:path w="2590800" h="1344295">
                <a:moveTo>
                  <a:pt x="1069847" y="652271"/>
                </a:moveTo>
                <a:lnTo>
                  <a:pt x="1069847" y="652271"/>
                </a:lnTo>
              </a:path>
              <a:path w="2590800" h="1344295">
                <a:moveTo>
                  <a:pt x="1085087" y="650747"/>
                </a:moveTo>
                <a:lnTo>
                  <a:pt x="1085087" y="650747"/>
                </a:lnTo>
              </a:path>
              <a:path w="2590800" h="1344295">
                <a:moveTo>
                  <a:pt x="1110995" y="646175"/>
                </a:moveTo>
                <a:lnTo>
                  <a:pt x="1110995" y="646175"/>
                </a:lnTo>
              </a:path>
              <a:path w="2590800" h="1344295">
                <a:moveTo>
                  <a:pt x="1054607" y="736091"/>
                </a:moveTo>
                <a:lnTo>
                  <a:pt x="1054607" y="736091"/>
                </a:lnTo>
              </a:path>
              <a:path w="2590800" h="1344295">
                <a:moveTo>
                  <a:pt x="1098803" y="729995"/>
                </a:moveTo>
                <a:lnTo>
                  <a:pt x="1098803" y="729995"/>
                </a:lnTo>
              </a:path>
              <a:path w="2590800" h="1344295">
                <a:moveTo>
                  <a:pt x="1114043" y="728471"/>
                </a:moveTo>
                <a:lnTo>
                  <a:pt x="1114043" y="728471"/>
                </a:lnTo>
              </a:path>
              <a:path w="2590800" h="1344295">
                <a:moveTo>
                  <a:pt x="1139951" y="725423"/>
                </a:moveTo>
                <a:lnTo>
                  <a:pt x="1139951" y="725423"/>
                </a:lnTo>
              </a:path>
              <a:path w="2590800" h="1344295">
                <a:moveTo>
                  <a:pt x="1059179" y="818387"/>
                </a:moveTo>
                <a:lnTo>
                  <a:pt x="1059179" y="818387"/>
                </a:lnTo>
              </a:path>
              <a:path w="2590800" h="1344295">
                <a:moveTo>
                  <a:pt x="1085087" y="813815"/>
                </a:moveTo>
                <a:lnTo>
                  <a:pt x="1085087" y="813815"/>
                </a:lnTo>
              </a:path>
              <a:path w="2590800" h="1344295">
                <a:moveTo>
                  <a:pt x="1127759" y="809243"/>
                </a:moveTo>
                <a:lnTo>
                  <a:pt x="1127759" y="809243"/>
                </a:lnTo>
              </a:path>
              <a:path w="2590800" h="1344295">
                <a:moveTo>
                  <a:pt x="1144523" y="806195"/>
                </a:moveTo>
                <a:lnTo>
                  <a:pt x="1144523" y="806195"/>
                </a:lnTo>
              </a:path>
              <a:path w="2590800" h="1344295">
                <a:moveTo>
                  <a:pt x="1071371" y="897635"/>
                </a:moveTo>
                <a:lnTo>
                  <a:pt x="1071371" y="897635"/>
                </a:lnTo>
              </a:path>
              <a:path w="2590800" h="1344295">
                <a:moveTo>
                  <a:pt x="1088135" y="896111"/>
                </a:moveTo>
                <a:lnTo>
                  <a:pt x="1088135" y="896111"/>
                </a:lnTo>
              </a:path>
              <a:path w="2590800" h="1344295">
                <a:moveTo>
                  <a:pt x="1114043" y="893063"/>
                </a:moveTo>
                <a:lnTo>
                  <a:pt x="1114043" y="893063"/>
                </a:lnTo>
              </a:path>
              <a:path w="2590800" h="1344295">
                <a:moveTo>
                  <a:pt x="1057655" y="981455"/>
                </a:moveTo>
                <a:lnTo>
                  <a:pt x="1057655" y="981455"/>
                </a:lnTo>
              </a:path>
              <a:path w="2590800" h="1344295">
                <a:moveTo>
                  <a:pt x="1100327" y="976883"/>
                </a:moveTo>
                <a:lnTo>
                  <a:pt x="1100327" y="976883"/>
                </a:lnTo>
              </a:path>
              <a:path w="2590800" h="1344295">
                <a:moveTo>
                  <a:pt x="1117091" y="973835"/>
                </a:moveTo>
                <a:lnTo>
                  <a:pt x="1117091" y="973835"/>
                </a:lnTo>
              </a:path>
              <a:path w="2590800" h="1344295">
                <a:moveTo>
                  <a:pt x="1142999" y="970787"/>
                </a:moveTo>
                <a:lnTo>
                  <a:pt x="1142999" y="970787"/>
                </a:lnTo>
              </a:path>
              <a:path w="2590800" h="1344295">
                <a:moveTo>
                  <a:pt x="1060703" y="1063751"/>
                </a:moveTo>
                <a:lnTo>
                  <a:pt x="1060703" y="1063751"/>
                </a:lnTo>
              </a:path>
              <a:path w="2590800" h="1344295">
                <a:moveTo>
                  <a:pt x="1086611" y="1060703"/>
                </a:moveTo>
                <a:lnTo>
                  <a:pt x="1086611" y="1060703"/>
                </a:lnTo>
              </a:path>
              <a:path w="2590800" h="1344295">
                <a:moveTo>
                  <a:pt x="1129283" y="1054607"/>
                </a:moveTo>
                <a:lnTo>
                  <a:pt x="1129283" y="1054607"/>
                </a:lnTo>
              </a:path>
              <a:path w="2590800" h="1344295">
                <a:moveTo>
                  <a:pt x="1146047" y="1053083"/>
                </a:moveTo>
                <a:lnTo>
                  <a:pt x="1146047" y="1053083"/>
                </a:lnTo>
              </a:path>
              <a:path w="2590800" h="1344295">
                <a:moveTo>
                  <a:pt x="1074419" y="1144523"/>
                </a:moveTo>
                <a:lnTo>
                  <a:pt x="1074419" y="1144523"/>
                </a:lnTo>
              </a:path>
              <a:path w="2590800" h="1344295">
                <a:moveTo>
                  <a:pt x="1089659" y="1141475"/>
                </a:moveTo>
                <a:lnTo>
                  <a:pt x="1089659" y="1141475"/>
                </a:lnTo>
              </a:path>
              <a:path w="2590800" h="1344295">
                <a:moveTo>
                  <a:pt x="1115567" y="1138427"/>
                </a:moveTo>
                <a:lnTo>
                  <a:pt x="1115567" y="1138427"/>
                </a:lnTo>
              </a:path>
              <a:path w="2590800" h="1344295">
                <a:moveTo>
                  <a:pt x="1060703" y="1228343"/>
                </a:moveTo>
                <a:lnTo>
                  <a:pt x="1060703" y="1228343"/>
                </a:lnTo>
              </a:path>
              <a:path w="2590800" h="1344295">
                <a:moveTo>
                  <a:pt x="1103375" y="1222247"/>
                </a:moveTo>
                <a:lnTo>
                  <a:pt x="1103375" y="1222247"/>
                </a:lnTo>
              </a:path>
              <a:path w="2590800" h="1344295">
                <a:moveTo>
                  <a:pt x="1120139" y="1219199"/>
                </a:moveTo>
                <a:lnTo>
                  <a:pt x="1120139" y="1219199"/>
                </a:lnTo>
              </a:path>
              <a:path w="2590800" h="1344295">
                <a:moveTo>
                  <a:pt x="1144523" y="1216151"/>
                </a:moveTo>
                <a:lnTo>
                  <a:pt x="1144523" y="1216151"/>
                </a:lnTo>
              </a:path>
              <a:path w="2590800" h="1344295">
                <a:moveTo>
                  <a:pt x="1063751" y="1309115"/>
                </a:moveTo>
                <a:lnTo>
                  <a:pt x="1063751" y="1309115"/>
                </a:lnTo>
              </a:path>
              <a:path w="2590800" h="1344295">
                <a:moveTo>
                  <a:pt x="1089659" y="1306067"/>
                </a:moveTo>
                <a:lnTo>
                  <a:pt x="1089659" y="1306067"/>
                </a:lnTo>
              </a:path>
              <a:path w="2590800" h="1344295">
                <a:moveTo>
                  <a:pt x="1132331" y="1299971"/>
                </a:moveTo>
                <a:lnTo>
                  <a:pt x="1132331" y="1299971"/>
                </a:lnTo>
              </a:path>
              <a:path w="2590800" h="1344295">
                <a:moveTo>
                  <a:pt x="1149095" y="1298447"/>
                </a:moveTo>
                <a:lnTo>
                  <a:pt x="1149095" y="1298447"/>
                </a:lnTo>
              </a:path>
              <a:path w="2590800" h="1344295">
                <a:moveTo>
                  <a:pt x="1086611" y="225551"/>
                </a:moveTo>
                <a:lnTo>
                  <a:pt x="1086611" y="225551"/>
                </a:lnTo>
              </a:path>
              <a:path w="2590800" h="1344295">
                <a:moveTo>
                  <a:pt x="1098803" y="234695"/>
                </a:moveTo>
                <a:lnTo>
                  <a:pt x="1098803" y="234695"/>
                </a:lnTo>
              </a:path>
              <a:path w="2590800" h="1344295">
                <a:moveTo>
                  <a:pt x="1147571" y="265175"/>
                </a:moveTo>
                <a:lnTo>
                  <a:pt x="1147571" y="265175"/>
                </a:lnTo>
              </a:path>
              <a:path w="2590800" h="1344295">
                <a:moveTo>
                  <a:pt x="1110995" y="304799"/>
                </a:moveTo>
                <a:lnTo>
                  <a:pt x="1110995" y="304799"/>
                </a:lnTo>
              </a:path>
              <a:path w="2590800" h="1344295">
                <a:moveTo>
                  <a:pt x="1124711" y="313943"/>
                </a:moveTo>
                <a:lnTo>
                  <a:pt x="1124711" y="313943"/>
                </a:lnTo>
              </a:path>
              <a:path w="2590800" h="1344295">
                <a:moveTo>
                  <a:pt x="1074419" y="344423"/>
                </a:moveTo>
                <a:lnTo>
                  <a:pt x="1074419" y="344423"/>
                </a:lnTo>
              </a:path>
              <a:path w="2590800" h="1344295">
                <a:moveTo>
                  <a:pt x="1136903" y="384047"/>
                </a:moveTo>
                <a:lnTo>
                  <a:pt x="1136903" y="384047"/>
                </a:lnTo>
              </a:path>
              <a:path w="2590800" h="1344295">
                <a:moveTo>
                  <a:pt x="1150619" y="393191"/>
                </a:moveTo>
                <a:lnTo>
                  <a:pt x="1150619" y="393191"/>
                </a:lnTo>
              </a:path>
              <a:path w="2590800" h="1344295">
                <a:moveTo>
                  <a:pt x="1051559" y="393191"/>
                </a:moveTo>
                <a:lnTo>
                  <a:pt x="1051559" y="393191"/>
                </a:lnTo>
              </a:path>
              <a:path w="2590800" h="1344295">
                <a:moveTo>
                  <a:pt x="1100327" y="423671"/>
                </a:moveTo>
                <a:lnTo>
                  <a:pt x="1100327" y="423671"/>
                </a:lnTo>
              </a:path>
              <a:path w="2590800" h="1344295">
                <a:moveTo>
                  <a:pt x="1063751" y="464819"/>
                </a:moveTo>
                <a:lnTo>
                  <a:pt x="1063751" y="464819"/>
                </a:lnTo>
              </a:path>
              <a:path w="2590800" h="1344295">
                <a:moveTo>
                  <a:pt x="1077467" y="472439"/>
                </a:moveTo>
                <a:lnTo>
                  <a:pt x="1077467" y="472439"/>
                </a:lnTo>
              </a:path>
              <a:path w="2590800" h="1344295">
                <a:moveTo>
                  <a:pt x="1126235" y="502919"/>
                </a:moveTo>
                <a:lnTo>
                  <a:pt x="1126235" y="502919"/>
                </a:lnTo>
              </a:path>
              <a:path w="2590800" h="1344295">
                <a:moveTo>
                  <a:pt x="1089659" y="544067"/>
                </a:moveTo>
                <a:lnTo>
                  <a:pt x="1089659" y="544067"/>
                </a:lnTo>
              </a:path>
              <a:path w="2590800" h="1344295">
                <a:moveTo>
                  <a:pt x="1103375" y="551687"/>
                </a:moveTo>
                <a:lnTo>
                  <a:pt x="1103375" y="551687"/>
                </a:lnTo>
              </a:path>
              <a:path w="2590800" h="1344295">
                <a:moveTo>
                  <a:pt x="1150619" y="582167"/>
                </a:moveTo>
                <a:lnTo>
                  <a:pt x="1150619" y="582167"/>
                </a:lnTo>
              </a:path>
              <a:path w="2590800" h="1344295">
                <a:moveTo>
                  <a:pt x="1053083" y="582167"/>
                </a:moveTo>
                <a:lnTo>
                  <a:pt x="1053083" y="582167"/>
                </a:lnTo>
              </a:path>
              <a:path w="2590800" h="1344295">
                <a:moveTo>
                  <a:pt x="1115567" y="623315"/>
                </a:moveTo>
                <a:lnTo>
                  <a:pt x="1115567" y="623315"/>
                </a:lnTo>
              </a:path>
              <a:path w="2590800" h="1344295">
                <a:moveTo>
                  <a:pt x="1129283" y="630935"/>
                </a:moveTo>
                <a:lnTo>
                  <a:pt x="1129283" y="630935"/>
                </a:lnTo>
              </a:path>
              <a:path w="2590800" h="1344295">
                <a:moveTo>
                  <a:pt x="1077467" y="661415"/>
                </a:moveTo>
                <a:lnTo>
                  <a:pt x="1077467" y="661415"/>
                </a:lnTo>
              </a:path>
              <a:path w="2590800" h="1344295">
                <a:moveTo>
                  <a:pt x="1141475" y="702563"/>
                </a:moveTo>
                <a:lnTo>
                  <a:pt x="1141475" y="702563"/>
                </a:lnTo>
              </a:path>
              <a:path w="2590800" h="1344295">
                <a:moveTo>
                  <a:pt x="1056131" y="710183"/>
                </a:moveTo>
                <a:lnTo>
                  <a:pt x="1056131" y="710183"/>
                </a:lnTo>
              </a:path>
              <a:path w="2590800" h="1344295">
                <a:moveTo>
                  <a:pt x="1103375" y="742187"/>
                </a:moveTo>
                <a:lnTo>
                  <a:pt x="1103375" y="742187"/>
                </a:lnTo>
              </a:path>
              <a:path w="2590800" h="1344295">
                <a:moveTo>
                  <a:pt x="1068323" y="781811"/>
                </a:moveTo>
                <a:lnTo>
                  <a:pt x="1068323" y="781811"/>
                </a:lnTo>
              </a:path>
              <a:path w="2590800" h="1344295">
                <a:moveTo>
                  <a:pt x="1080515" y="789431"/>
                </a:moveTo>
                <a:lnTo>
                  <a:pt x="1080515" y="789431"/>
                </a:lnTo>
              </a:path>
              <a:path w="2590800" h="1344295">
                <a:moveTo>
                  <a:pt x="1129283" y="821435"/>
                </a:moveTo>
                <a:lnTo>
                  <a:pt x="1129283" y="821435"/>
                </a:lnTo>
              </a:path>
              <a:path w="2590800" h="1344295">
                <a:moveTo>
                  <a:pt x="1092707" y="861059"/>
                </a:moveTo>
                <a:lnTo>
                  <a:pt x="1092707" y="861059"/>
                </a:lnTo>
              </a:path>
              <a:path w="2590800" h="1344295">
                <a:moveTo>
                  <a:pt x="1106423" y="870203"/>
                </a:moveTo>
                <a:lnTo>
                  <a:pt x="1106423" y="870203"/>
                </a:lnTo>
              </a:path>
              <a:path w="2590800" h="1344295">
                <a:moveTo>
                  <a:pt x="1056131" y="900683"/>
                </a:moveTo>
                <a:lnTo>
                  <a:pt x="1056131" y="900683"/>
                </a:lnTo>
              </a:path>
              <a:path w="2590800" h="1344295">
                <a:moveTo>
                  <a:pt x="1118615" y="940307"/>
                </a:moveTo>
                <a:lnTo>
                  <a:pt x="1118615" y="940307"/>
                </a:lnTo>
              </a:path>
              <a:path w="2590800" h="1344295">
                <a:moveTo>
                  <a:pt x="1132331" y="949451"/>
                </a:moveTo>
                <a:lnTo>
                  <a:pt x="1132331" y="949451"/>
                </a:lnTo>
              </a:path>
              <a:path w="2590800" h="1344295">
                <a:moveTo>
                  <a:pt x="1082039" y="979931"/>
                </a:moveTo>
                <a:lnTo>
                  <a:pt x="1082039" y="979931"/>
                </a:lnTo>
              </a:path>
              <a:path w="2590800" h="1344295">
                <a:moveTo>
                  <a:pt x="1144523" y="1019555"/>
                </a:moveTo>
                <a:lnTo>
                  <a:pt x="1144523" y="1019555"/>
                </a:lnTo>
              </a:path>
              <a:path w="2590800" h="1344295">
                <a:moveTo>
                  <a:pt x="1059179" y="1028699"/>
                </a:moveTo>
                <a:lnTo>
                  <a:pt x="1059179" y="1028699"/>
                </a:lnTo>
              </a:path>
              <a:path w="2590800" h="1344295">
                <a:moveTo>
                  <a:pt x="1107947" y="1059179"/>
                </a:moveTo>
                <a:lnTo>
                  <a:pt x="1107947" y="1059179"/>
                </a:lnTo>
              </a:path>
              <a:path w="2590800" h="1344295">
                <a:moveTo>
                  <a:pt x="1071371" y="1098803"/>
                </a:moveTo>
                <a:lnTo>
                  <a:pt x="1071371" y="1098803"/>
                </a:lnTo>
              </a:path>
              <a:path w="2590800" h="1344295">
                <a:moveTo>
                  <a:pt x="1085087" y="1107947"/>
                </a:moveTo>
                <a:lnTo>
                  <a:pt x="1085087" y="1107947"/>
                </a:lnTo>
              </a:path>
              <a:path w="2590800" h="1344295">
                <a:moveTo>
                  <a:pt x="1132331" y="1138427"/>
                </a:moveTo>
                <a:lnTo>
                  <a:pt x="1132331" y="1138427"/>
                </a:lnTo>
              </a:path>
              <a:path w="2590800" h="1344295">
                <a:moveTo>
                  <a:pt x="1097279" y="1178051"/>
                </a:moveTo>
                <a:lnTo>
                  <a:pt x="1097279" y="1178051"/>
                </a:lnTo>
              </a:path>
              <a:path w="2590800" h="1344295">
                <a:moveTo>
                  <a:pt x="1110995" y="1187195"/>
                </a:moveTo>
                <a:lnTo>
                  <a:pt x="1110995" y="1187195"/>
                </a:lnTo>
              </a:path>
              <a:path w="2590800" h="1344295">
                <a:moveTo>
                  <a:pt x="1059179" y="1217675"/>
                </a:moveTo>
                <a:lnTo>
                  <a:pt x="1059179" y="1217675"/>
                </a:lnTo>
              </a:path>
              <a:path w="2590800" h="1344295">
                <a:moveTo>
                  <a:pt x="1123187" y="1257299"/>
                </a:moveTo>
                <a:lnTo>
                  <a:pt x="1123187" y="1257299"/>
                </a:lnTo>
              </a:path>
              <a:path w="2590800" h="1344295">
                <a:moveTo>
                  <a:pt x="1135379" y="1266443"/>
                </a:moveTo>
                <a:lnTo>
                  <a:pt x="1135379" y="1266443"/>
                </a:lnTo>
              </a:path>
              <a:path w="2590800" h="1344295">
                <a:moveTo>
                  <a:pt x="1085087" y="1296923"/>
                </a:moveTo>
                <a:lnTo>
                  <a:pt x="1085087" y="1296923"/>
                </a:lnTo>
              </a:path>
              <a:path w="2590800" h="1344295">
                <a:moveTo>
                  <a:pt x="1147571" y="1336547"/>
                </a:moveTo>
                <a:lnTo>
                  <a:pt x="1147571" y="1336547"/>
                </a:lnTo>
              </a:path>
              <a:path w="2590800" h="1344295">
                <a:moveTo>
                  <a:pt x="1088135" y="208787"/>
                </a:moveTo>
                <a:lnTo>
                  <a:pt x="1088135" y="208787"/>
                </a:lnTo>
              </a:path>
              <a:path w="2590800" h="1344295">
                <a:moveTo>
                  <a:pt x="1115567" y="233171"/>
                </a:moveTo>
                <a:lnTo>
                  <a:pt x="1115567" y="233171"/>
                </a:lnTo>
              </a:path>
              <a:path w="2590800" h="1344295">
                <a:moveTo>
                  <a:pt x="1147571" y="262127"/>
                </a:moveTo>
                <a:lnTo>
                  <a:pt x="1147571" y="262127"/>
                </a:lnTo>
              </a:path>
              <a:path w="2590800" h="1344295">
                <a:moveTo>
                  <a:pt x="1051559" y="289559"/>
                </a:moveTo>
                <a:lnTo>
                  <a:pt x="1051559" y="289559"/>
                </a:lnTo>
              </a:path>
              <a:path w="2590800" h="1344295">
                <a:moveTo>
                  <a:pt x="1057655" y="295655"/>
                </a:moveTo>
                <a:lnTo>
                  <a:pt x="1057655" y="295655"/>
                </a:lnTo>
              </a:path>
              <a:path w="2590800" h="1344295">
                <a:moveTo>
                  <a:pt x="1085087" y="320039"/>
                </a:moveTo>
                <a:lnTo>
                  <a:pt x="1085087" y="320039"/>
                </a:lnTo>
              </a:path>
              <a:path w="2590800" h="1344295">
                <a:moveTo>
                  <a:pt x="1117091" y="348995"/>
                </a:moveTo>
                <a:lnTo>
                  <a:pt x="1117091" y="348995"/>
                </a:lnTo>
              </a:path>
              <a:path w="2590800" h="1344295">
                <a:moveTo>
                  <a:pt x="1123187" y="355091"/>
                </a:moveTo>
                <a:lnTo>
                  <a:pt x="1123187" y="355091"/>
                </a:lnTo>
              </a:path>
              <a:path w="2590800" h="1344295">
                <a:moveTo>
                  <a:pt x="1150619" y="379475"/>
                </a:moveTo>
                <a:lnTo>
                  <a:pt x="1150619" y="379475"/>
                </a:lnTo>
              </a:path>
              <a:path w="2590800" h="1344295">
                <a:moveTo>
                  <a:pt x="1054607" y="408431"/>
                </a:moveTo>
                <a:lnTo>
                  <a:pt x="1054607" y="408431"/>
                </a:lnTo>
              </a:path>
              <a:path w="2590800" h="1344295">
                <a:moveTo>
                  <a:pt x="1086611" y="437387"/>
                </a:moveTo>
                <a:lnTo>
                  <a:pt x="1086611" y="437387"/>
                </a:lnTo>
              </a:path>
              <a:path w="2590800" h="1344295">
                <a:moveTo>
                  <a:pt x="1092707" y="441959"/>
                </a:moveTo>
                <a:lnTo>
                  <a:pt x="1092707" y="441959"/>
                </a:lnTo>
              </a:path>
              <a:path w="2590800" h="1344295">
                <a:moveTo>
                  <a:pt x="1120139" y="467867"/>
                </a:moveTo>
                <a:lnTo>
                  <a:pt x="1120139" y="467867"/>
                </a:lnTo>
              </a:path>
              <a:path w="2590800" h="1344295">
                <a:moveTo>
                  <a:pt x="1152143" y="496823"/>
                </a:moveTo>
                <a:lnTo>
                  <a:pt x="1152143" y="496823"/>
                </a:lnTo>
              </a:path>
              <a:path w="2590800" h="1344295">
                <a:moveTo>
                  <a:pt x="1056131" y="524255"/>
                </a:moveTo>
                <a:lnTo>
                  <a:pt x="1056131" y="524255"/>
                </a:lnTo>
              </a:path>
              <a:path w="2590800" h="1344295">
                <a:moveTo>
                  <a:pt x="1062227" y="528827"/>
                </a:moveTo>
                <a:lnTo>
                  <a:pt x="1062227" y="528827"/>
                </a:lnTo>
              </a:path>
              <a:path w="2590800" h="1344295">
                <a:moveTo>
                  <a:pt x="1089659" y="554735"/>
                </a:moveTo>
                <a:lnTo>
                  <a:pt x="1089659" y="554735"/>
                </a:lnTo>
              </a:path>
              <a:path w="2590800" h="1344295">
                <a:moveTo>
                  <a:pt x="1121663" y="583691"/>
                </a:moveTo>
                <a:lnTo>
                  <a:pt x="1121663" y="583691"/>
                </a:lnTo>
              </a:path>
              <a:path w="2590800" h="1344295">
                <a:moveTo>
                  <a:pt x="1127759" y="589787"/>
                </a:moveTo>
                <a:lnTo>
                  <a:pt x="1127759" y="589787"/>
                </a:lnTo>
              </a:path>
              <a:path w="2590800" h="1344295">
                <a:moveTo>
                  <a:pt x="1059179" y="641603"/>
                </a:moveTo>
                <a:lnTo>
                  <a:pt x="1059179" y="641603"/>
                </a:lnTo>
              </a:path>
              <a:path w="2590800" h="1344295">
                <a:moveTo>
                  <a:pt x="1091183" y="670559"/>
                </a:moveTo>
                <a:lnTo>
                  <a:pt x="1091183" y="670559"/>
                </a:lnTo>
              </a:path>
              <a:path w="2590800" h="1344295">
                <a:moveTo>
                  <a:pt x="1097279" y="676655"/>
                </a:moveTo>
                <a:lnTo>
                  <a:pt x="1097279" y="676655"/>
                </a:lnTo>
              </a:path>
              <a:path w="2590800" h="1344295">
                <a:moveTo>
                  <a:pt x="1124711" y="701039"/>
                </a:moveTo>
                <a:lnTo>
                  <a:pt x="1124711" y="701039"/>
                </a:lnTo>
              </a:path>
              <a:path w="2590800" h="1344295">
                <a:moveTo>
                  <a:pt x="1060703" y="758951"/>
                </a:moveTo>
                <a:lnTo>
                  <a:pt x="1060703" y="758951"/>
                </a:lnTo>
              </a:path>
              <a:path w="2590800" h="1344295">
                <a:moveTo>
                  <a:pt x="1066799" y="763523"/>
                </a:moveTo>
                <a:lnTo>
                  <a:pt x="1066799" y="763523"/>
                </a:lnTo>
              </a:path>
              <a:path w="2590800" h="1344295">
                <a:moveTo>
                  <a:pt x="1094231" y="789431"/>
                </a:moveTo>
                <a:lnTo>
                  <a:pt x="1094231" y="789431"/>
                </a:lnTo>
              </a:path>
              <a:path w="2590800" h="1344295">
                <a:moveTo>
                  <a:pt x="1126235" y="818387"/>
                </a:moveTo>
                <a:lnTo>
                  <a:pt x="1126235" y="818387"/>
                </a:lnTo>
              </a:path>
              <a:path w="2590800" h="1344295">
                <a:moveTo>
                  <a:pt x="1132331" y="822959"/>
                </a:moveTo>
                <a:lnTo>
                  <a:pt x="1132331" y="822959"/>
                </a:lnTo>
              </a:path>
              <a:path w="2590800" h="1344295">
                <a:moveTo>
                  <a:pt x="1063751" y="876299"/>
                </a:moveTo>
                <a:lnTo>
                  <a:pt x="1063751" y="876299"/>
                </a:lnTo>
              </a:path>
              <a:path w="2590800" h="1344295">
                <a:moveTo>
                  <a:pt x="1095755" y="905255"/>
                </a:moveTo>
                <a:lnTo>
                  <a:pt x="1095755" y="905255"/>
                </a:lnTo>
              </a:path>
              <a:path w="2590800" h="1344295">
                <a:moveTo>
                  <a:pt x="1101851" y="909827"/>
                </a:moveTo>
                <a:lnTo>
                  <a:pt x="1101851" y="909827"/>
                </a:lnTo>
              </a:path>
              <a:path w="2590800" h="1344295">
                <a:moveTo>
                  <a:pt x="1129283" y="935735"/>
                </a:moveTo>
                <a:lnTo>
                  <a:pt x="1129283" y="935735"/>
                </a:lnTo>
              </a:path>
              <a:path w="2590800" h="1344295">
                <a:moveTo>
                  <a:pt x="1065275" y="992123"/>
                </a:moveTo>
                <a:lnTo>
                  <a:pt x="1065275" y="992123"/>
                </a:lnTo>
              </a:path>
              <a:path w="2590800" h="1344295">
                <a:moveTo>
                  <a:pt x="1071371" y="998219"/>
                </a:moveTo>
                <a:lnTo>
                  <a:pt x="1071371" y="998219"/>
                </a:lnTo>
              </a:path>
              <a:path w="2590800" h="1344295">
                <a:moveTo>
                  <a:pt x="1098803" y="1022603"/>
                </a:moveTo>
                <a:lnTo>
                  <a:pt x="1098803" y="1022603"/>
                </a:lnTo>
              </a:path>
              <a:path w="2590800" h="1344295">
                <a:moveTo>
                  <a:pt x="1130807" y="1051559"/>
                </a:moveTo>
                <a:lnTo>
                  <a:pt x="1130807" y="1051559"/>
                </a:lnTo>
              </a:path>
              <a:path w="2590800" h="1344295">
                <a:moveTo>
                  <a:pt x="1135379" y="1057655"/>
                </a:moveTo>
                <a:lnTo>
                  <a:pt x="1135379" y="1057655"/>
                </a:lnTo>
              </a:path>
              <a:path w="2590800" h="1344295">
                <a:moveTo>
                  <a:pt x="1068323" y="1110995"/>
                </a:moveTo>
                <a:lnTo>
                  <a:pt x="1068323" y="1110995"/>
                </a:lnTo>
              </a:path>
              <a:path w="2590800" h="1344295">
                <a:moveTo>
                  <a:pt x="1100327" y="1139951"/>
                </a:moveTo>
                <a:lnTo>
                  <a:pt x="1100327" y="1139951"/>
                </a:lnTo>
              </a:path>
              <a:path w="2590800" h="1344295">
                <a:moveTo>
                  <a:pt x="1104899" y="1144523"/>
                </a:moveTo>
                <a:lnTo>
                  <a:pt x="1104899" y="1144523"/>
                </a:lnTo>
              </a:path>
              <a:path w="2590800" h="1344295">
                <a:moveTo>
                  <a:pt x="1133855" y="1170431"/>
                </a:moveTo>
                <a:lnTo>
                  <a:pt x="1133855" y="1170431"/>
                </a:lnTo>
              </a:path>
              <a:path w="2590800" h="1344295">
                <a:moveTo>
                  <a:pt x="1069847" y="1226819"/>
                </a:moveTo>
                <a:lnTo>
                  <a:pt x="1069847" y="1226819"/>
                </a:lnTo>
              </a:path>
              <a:path w="2590800" h="1344295">
                <a:moveTo>
                  <a:pt x="1075943" y="1231391"/>
                </a:moveTo>
                <a:lnTo>
                  <a:pt x="1075943" y="1231391"/>
                </a:lnTo>
              </a:path>
              <a:path w="2590800" h="1344295">
                <a:moveTo>
                  <a:pt x="1103375" y="1257299"/>
                </a:moveTo>
                <a:lnTo>
                  <a:pt x="1103375" y="1257299"/>
                </a:lnTo>
              </a:path>
              <a:path w="2590800" h="1344295">
                <a:moveTo>
                  <a:pt x="1133855" y="1286255"/>
                </a:moveTo>
                <a:lnTo>
                  <a:pt x="1133855" y="1286255"/>
                </a:lnTo>
              </a:path>
              <a:path w="2590800" h="1344295">
                <a:moveTo>
                  <a:pt x="1139951" y="1290827"/>
                </a:moveTo>
                <a:lnTo>
                  <a:pt x="1139951" y="1290827"/>
                </a:lnTo>
              </a:path>
              <a:path w="2590800" h="1344295">
                <a:moveTo>
                  <a:pt x="1072895" y="1344167"/>
                </a:moveTo>
                <a:lnTo>
                  <a:pt x="1072895" y="1344167"/>
                </a:lnTo>
              </a:path>
            </a:pathLst>
          </a:custGeom>
          <a:ln w="3175">
            <a:solidFill>
              <a:srgbClr val="000000"/>
            </a:solidFill>
          </a:ln>
        </p:spPr>
        <p:txBody>
          <a:bodyPr wrap="square" lIns="0" tIns="0" rIns="0" bIns="0" rtlCol="0"/>
          <a:lstStyle/>
          <a:p>
            <a:endParaRPr sz="1200"/>
          </a:p>
        </p:txBody>
      </p:sp>
      <p:sp>
        <p:nvSpPr>
          <p:cNvPr id="128" name="object 196">
            <a:extLst>
              <a:ext uri="{FF2B5EF4-FFF2-40B4-BE49-F238E27FC236}">
                <a16:creationId xmlns:a16="http://schemas.microsoft.com/office/drawing/2014/main" id="{F3D679FF-D3E8-4A19-9856-AB4C6472D57B}"/>
              </a:ext>
            </a:extLst>
          </p:cNvPr>
          <p:cNvSpPr/>
          <p:nvPr/>
        </p:nvSpPr>
        <p:spPr>
          <a:xfrm>
            <a:off x="2681328" y="3086659"/>
            <a:ext cx="1638682" cy="0"/>
          </a:xfrm>
          <a:custGeom>
            <a:avLst/>
            <a:gdLst/>
            <a:ahLst/>
            <a:cxnLst/>
            <a:rect l="l" t="t" r="r" b="b"/>
            <a:pathLst>
              <a:path w="1152525">
                <a:moveTo>
                  <a:pt x="0" y="0"/>
                </a:moveTo>
                <a:lnTo>
                  <a:pt x="1152143" y="0"/>
                </a:lnTo>
              </a:path>
            </a:pathLst>
          </a:custGeom>
          <a:ln w="9143">
            <a:solidFill>
              <a:srgbClr val="000000"/>
            </a:solidFill>
          </a:ln>
        </p:spPr>
        <p:txBody>
          <a:bodyPr wrap="square" lIns="0" tIns="0" rIns="0" bIns="0" rtlCol="0"/>
          <a:lstStyle/>
          <a:p>
            <a:endParaRPr sz="1200"/>
          </a:p>
        </p:txBody>
      </p:sp>
      <p:sp>
        <p:nvSpPr>
          <p:cNvPr id="129" name="object 197">
            <a:extLst>
              <a:ext uri="{FF2B5EF4-FFF2-40B4-BE49-F238E27FC236}">
                <a16:creationId xmlns:a16="http://schemas.microsoft.com/office/drawing/2014/main" id="{1537B182-80FE-421C-A20D-215E27A456F0}"/>
              </a:ext>
            </a:extLst>
          </p:cNvPr>
          <p:cNvSpPr/>
          <p:nvPr/>
        </p:nvSpPr>
        <p:spPr>
          <a:xfrm>
            <a:off x="4759339" y="4932696"/>
            <a:ext cx="399062" cy="52373"/>
          </a:xfrm>
          <a:custGeom>
            <a:avLst/>
            <a:gdLst/>
            <a:ahLst/>
            <a:cxnLst/>
            <a:rect l="l" t="t" r="r" b="b"/>
            <a:pathLst>
              <a:path w="280670" h="32384">
                <a:moveTo>
                  <a:pt x="0" y="6095"/>
                </a:moveTo>
                <a:lnTo>
                  <a:pt x="4571" y="0"/>
                </a:lnTo>
              </a:path>
              <a:path w="280670" h="32384">
                <a:moveTo>
                  <a:pt x="91439" y="13715"/>
                </a:moveTo>
                <a:lnTo>
                  <a:pt x="97535" y="6095"/>
                </a:lnTo>
              </a:path>
              <a:path w="280670" h="32384">
                <a:moveTo>
                  <a:pt x="181355" y="21335"/>
                </a:moveTo>
                <a:lnTo>
                  <a:pt x="187451" y="13715"/>
                </a:lnTo>
              </a:path>
              <a:path w="280670" h="32384">
                <a:moveTo>
                  <a:pt x="272795" y="28955"/>
                </a:moveTo>
                <a:lnTo>
                  <a:pt x="278891" y="21335"/>
                </a:lnTo>
              </a:path>
              <a:path w="280670" h="32384">
                <a:moveTo>
                  <a:pt x="0" y="6095"/>
                </a:moveTo>
                <a:lnTo>
                  <a:pt x="7619" y="6095"/>
                </a:lnTo>
              </a:path>
              <a:path w="280670" h="32384">
                <a:moveTo>
                  <a:pt x="91439" y="13715"/>
                </a:moveTo>
                <a:lnTo>
                  <a:pt x="99059" y="13715"/>
                </a:lnTo>
              </a:path>
              <a:path w="280670" h="32384">
                <a:moveTo>
                  <a:pt x="181355" y="21335"/>
                </a:moveTo>
                <a:lnTo>
                  <a:pt x="188975" y="21335"/>
                </a:lnTo>
              </a:path>
              <a:path w="280670" h="32384">
                <a:moveTo>
                  <a:pt x="272795" y="28955"/>
                </a:moveTo>
                <a:lnTo>
                  <a:pt x="280415" y="30479"/>
                </a:lnTo>
              </a:path>
              <a:path w="280670" h="32384">
                <a:moveTo>
                  <a:pt x="7619" y="6095"/>
                </a:moveTo>
                <a:lnTo>
                  <a:pt x="6095" y="0"/>
                </a:lnTo>
              </a:path>
              <a:path w="280670" h="32384">
                <a:moveTo>
                  <a:pt x="99059" y="13715"/>
                </a:moveTo>
                <a:lnTo>
                  <a:pt x="97535" y="6095"/>
                </a:lnTo>
              </a:path>
              <a:path w="280670" h="32384">
                <a:moveTo>
                  <a:pt x="188975" y="21335"/>
                </a:moveTo>
                <a:lnTo>
                  <a:pt x="187451" y="13715"/>
                </a:lnTo>
              </a:path>
              <a:path w="280670" h="32384">
                <a:moveTo>
                  <a:pt x="280415" y="30479"/>
                </a:moveTo>
                <a:lnTo>
                  <a:pt x="278891" y="21335"/>
                </a:lnTo>
              </a:path>
              <a:path w="280670" h="32384">
                <a:moveTo>
                  <a:pt x="68579" y="9143"/>
                </a:moveTo>
                <a:lnTo>
                  <a:pt x="77723" y="0"/>
                </a:lnTo>
              </a:path>
              <a:path w="280670" h="32384">
                <a:moveTo>
                  <a:pt x="204215" y="30479"/>
                </a:moveTo>
                <a:lnTo>
                  <a:pt x="213359" y="19811"/>
                </a:lnTo>
              </a:path>
              <a:path w="280670" h="32384">
                <a:moveTo>
                  <a:pt x="80771" y="10667"/>
                </a:moveTo>
                <a:lnTo>
                  <a:pt x="79247" y="0"/>
                </a:lnTo>
              </a:path>
              <a:path w="280670" h="32384">
                <a:moveTo>
                  <a:pt x="214883" y="32003"/>
                </a:moveTo>
                <a:lnTo>
                  <a:pt x="214883" y="19811"/>
                </a:lnTo>
              </a:path>
            </a:pathLst>
          </a:custGeom>
          <a:ln w="3175">
            <a:solidFill>
              <a:srgbClr val="000000"/>
            </a:solidFill>
          </a:ln>
        </p:spPr>
        <p:txBody>
          <a:bodyPr wrap="square" lIns="0" tIns="0" rIns="0" bIns="0" rtlCol="0"/>
          <a:lstStyle/>
          <a:p>
            <a:endParaRPr sz="1200"/>
          </a:p>
        </p:txBody>
      </p:sp>
      <p:sp>
        <p:nvSpPr>
          <p:cNvPr id="130" name="object 198">
            <a:extLst>
              <a:ext uri="{FF2B5EF4-FFF2-40B4-BE49-F238E27FC236}">
                <a16:creationId xmlns:a16="http://schemas.microsoft.com/office/drawing/2014/main" id="{311CB236-A0D5-497A-AE2F-C428AD9A0579}"/>
              </a:ext>
            </a:extLst>
          </p:cNvPr>
          <p:cNvSpPr/>
          <p:nvPr/>
        </p:nvSpPr>
        <p:spPr>
          <a:xfrm>
            <a:off x="4856848" y="4947483"/>
            <a:ext cx="18057" cy="3082"/>
          </a:xfrm>
          <a:custGeom>
            <a:avLst/>
            <a:gdLst/>
            <a:ahLst/>
            <a:cxnLst/>
            <a:rect l="l" t="t" r="r" b="b"/>
            <a:pathLst>
              <a:path w="12700" h="1904">
                <a:moveTo>
                  <a:pt x="-1523" y="761"/>
                </a:moveTo>
                <a:lnTo>
                  <a:pt x="13715" y="761"/>
                </a:lnTo>
              </a:path>
            </a:pathLst>
          </a:custGeom>
          <a:ln w="4571">
            <a:solidFill>
              <a:srgbClr val="000000"/>
            </a:solidFill>
          </a:ln>
        </p:spPr>
        <p:txBody>
          <a:bodyPr wrap="square" lIns="0" tIns="0" rIns="0" bIns="0" rtlCol="0"/>
          <a:lstStyle/>
          <a:p>
            <a:endParaRPr sz="1200"/>
          </a:p>
        </p:txBody>
      </p:sp>
      <p:sp>
        <p:nvSpPr>
          <p:cNvPr id="131" name="object 199">
            <a:extLst>
              <a:ext uri="{FF2B5EF4-FFF2-40B4-BE49-F238E27FC236}">
                <a16:creationId xmlns:a16="http://schemas.microsoft.com/office/drawing/2014/main" id="{718DC601-A440-46E5-9086-6DB039E8D605}"/>
              </a:ext>
            </a:extLst>
          </p:cNvPr>
          <p:cNvSpPr/>
          <p:nvPr/>
        </p:nvSpPr>
        <p:spPr>
          <a:xfrm>
            <a:off x="4319469" y="4937626"/>
            <a:ext cx="765620" cy="47239"/>
          </a:xfrm>
          <a:custGeom>
            <a:avLst/>
            <a:gdLst/>
            <a:ahLst/>
            <a:cxnLst/>
            <a:rect l="l" t="t" r="r" b="b"/>
            <a:pathLst>
              <a:path w="538479" h="29209">
                <a:moveTo>
                  <a:pt x="513587" y="27431"/>
                </a:moveTo>
                <a:lnTo>
                  <a:pt x="519683" y="28955"/>
                </a:lnTo>
              </a:path>
              <a:path w="538479" h="29209">
                <a:moveTo>
                  <a:pt x="0" y="9143"/>
                </a:moveTo>
                <a:lnTo>
                  <a:pt x="7619" y="6095"/>
                </a:lnTo>
              </a:path>
              <a:path w="538479" h="29209">
                <a:moveTo>
                  <a:pt x="179831" y="19811"/>
                </a:moveTo>
                <a:lnTo>
                  <a:pt x="188975" y="16763"/>
                </a:lnTo>
              </a:path>
              <a:path w="538479" h="29209">
                <a:moveTo>
                  <a:pt x="367283" y="28955"/>
                </a:moveTo>
                <a:lnTo>
                  <a:pt x="371855" y="25907"/>
                </a:lnTo>
              </a:path>
              <a:path w="538479" h="29209">
                <a:moveTo>
                  <a:pt x="179831" y="19811"/>
                </a:moveTo>
                <a:lnTo>
                  <a:pt x="185927" y="24383"/>
                </a:lnTo>
              </a:path>
              <a:path w="538479" h="29209">
                <a:moveTo>
                  <a:pt x="0" y="10667"/>
                </a:moveTo>
                <a:lnTo>
                  <a:pt x="4571" y="13715"/>
                </a:lnTo>
                <a:lnTo>
                  <a:pt x="7619" y="6095"/>
                </a:lnTo>
              </a:path>
              <a:path w="538479" h="29209">
                <a:moveTo>
                  <a:pt x="185927" y="24383"/>
                </a:moveTo>
                <a:lnTo>
                  <a:pt x="188975" y="16763"/>
                </a:lnTo>
              </a:path>
              <a:path w="538479" h="29209">
                <a:moveTo>
                  <a:pt x="370331" y="28955"/>
                </a:moveTo>
                <a:lnTo>
                  <a:pt x="371855" y="25907"/>
                </a:lnTo>
              </a:path>
              <a:path w="538479" h="29209">
                <a:moveTo>
                  <a:pt x="38099" y="22859"/>
                </a:moveTo>
                <a:lnTo>
                  <a:pt x="38099" y="22859"/>
                </a:lnTo>
              </a:path>
              <a:path w="538479" h="29209">
                <a:moveTo>
                  <a:pt x="103631" y="13715"/>
                </a:moveTo>
                <a:lnTo>
                  <a:pt x="103631" y="13715"/>
                </a:lnTo>
              </a:path>
              <a:path w="538479" h="29209">
                <a:moveTo>
                  <a:pt x="169163" y="4571"/>
                </a:moveTo>
                <a:lnTo>
                  <a:pt x="169163" y="4571"/>
                </a:lnTo>
              </a:path>
              <a:path w="538479" h="29209">
                <a:moveTo>
                  <a:pt x="362711" y="19811"/>
                </a:moveTo>
                <a:lnTo>
                  <a:pt x="362711" y="19811"/>
                </a:lnTo>
              </a:path>
              <a:path w="538479" h="29209">
                <a:moveTo>
                  <a:pt x="426719" y="12191"/>
                </a:moveTo>
                <a:lnTo>
                  <a:pt x="426719" y="12191"/>
                </a:lnTo>
              </a:path>
              <a:path w="538479" h="29209">
                <a:moveTo>
                  <a:pt x="492251" y="3047"/>
                </a:moveTo>
                <a:lnTo>
                  <a:pt x="492251" y="3047"/>
                </a:lnTo>
              </a:path>
              <a:path w="538479" h="29209">
                <a:moveTo>
                  <a:pt x="91439" y="24383"/>
                </a:moveTo>
                <a:lnTo>
                  <a:pt x="91439" y="24383"/>
                </a:lnTo>
              </a:path>
              <a:path w="538479" h="29209">
                <a:moveTo>
                  <a:pt x="172211" y="13715"/>
                </a:moveTo>
                <a:lnTo>
                  <a:pt x="172211" y="13715"/>
                </a:lnTo>
              </a:path>
              <a:path w="538479" h="29209">
                <a:moveTo>
                  <a:pt x="204215" y="9143"/>
                </a:moveTo>
                <a:lnTo>
                  <a:pt x="204215" y="9143"/>
                </a:lnTo>
              </a:path>
              <a:path w="538479" h="29209">
                <a:moveTo>
                  <a:pt x="251459" y="3047"/>
                </a:moveTo>
                <a:lnTo>
                  <a:pt x="251459" y="3047"/>
                </a:lnTo>
              </a:path>
              <a:path w="538479" h="29209">
                <a:moveTo>
                  <a:pt x="458723" y="21335"/>
                </a:moveTo>
                <a:lnTo>
                  <a:pt x="458723" y="21335"/>
                </a:lnTo>
              </a:path>
              <a:path w="538479" h="29209">
                <a:moveTo>
                  <a:pt x="489203" y="16763"/>
                </a:moveTo>
                <a:lnTo>
                  <a:pt x="489203" y="16763"/>
                </a:lnTo>
              </a:path>
              <a:path w="538479" h="29209">
                <a:moveTo>
                  <a:pt x="537971" y="10667"/>
                </a:moveTo>
                <a:lnTo>
                  <a:pt x="537971" y="10667"/>
                </a:lnTo>
              </a:path>
              <a:path w="538479" h="29209">
                <a:moveTo>
                  <a:pt x="19811" y="27431"/>
                </a:moveTo>
                <a:lnTo>
                  <a:pt x="19811" y="27431"/>
                </a:lnTo>
              </a:path>
              <a:path w="538479" h="29209">
                <a:moveTo>
                  <a:pt x="414527" y="6095"/>
                </a:moveTo>
                <a:lnTo>
                  <a:pt x="414527" y="6095"/>
                </a:lnTo>
              </a:path>
              <a:path w="538479" h="29209">
                <a:moveTo>
                  <a:pt x="339851" y="18287"/>
                </a:moveTo>
                <a:lnTo>
                  <a:pt x="339851" y="18287"/>
                </a:lnTo>
              </a:path>
              <a:path w="538479" h="29209">
                <a:moveTo>
                  <a:pt x="144779" y="0"/>
                </a:moveTo>
                <a:lnTo>
                  <a:pt x="144779" y="0"/>
                </a:lnTo>
              </a:path>
              <a:path w="538479" h="29209">
                <a:moveTo>
                  <a:pt x="70103" y="12191"/>
                </a:moveTo>
                <a:lnTo>
                  <a:pt x="70103" y="12191"/>
                </a:lnTo>
              </a:path>
            </a:pathLst>
          </a:custGeom>
          <a:ln w="3175">
            <a:solidFill>
              <a:srgbClr val="000000"/>
            </a:solidFill>
          </a:ln>
        </p:spPr>
        <p:txBody>
          <a:bodyPr wrap="square" lIns="0" tIns="0" rIns="0" bIns="0" rtlCol="0"/>
          <a:lstStyle/>
          <a:p>
            <a:endParaRPr sz="1200"/>
          </a:p>
        </p:txBody>
      </p:sp>
      <p:sp>
        <p:nvSpPr>
          <p:cNvPr id="132" name="object 200">
            <a:extLst>
              <a:ext uri="{FF2B5EF4-FFF2-40B4-BE49-F238E27FC236}">
                <a16:creationId xmlns:a16="http://schemas.microsoft.com/office/drawing/2014/main" id="{96F35296-9B83-4537-976A-1C3533FF7827}"/>
              </a:ext>
            </a:extLst>
          </p:cNvPr>
          <p:cNvSpPr/>
          <p:nvPr/>
        </p:nvSpPr>
        <p:spPr>
          <a:xfrm>
            <a:off x="4319469" y="3702827"/>
            <a:ext cx="855907" cy="1281627"/>
          </a:xfrm>
          <a:custGeom>
            <a:avLst/>
            <a:gdLst/>
            <a:ahLst/>
            <a:cxnLst/>
            <a:rect l="l" t="t" r="r" b="b"/>
            <a:pathLst>
              <a:path w="601979" h="792479">
                <a:moveTo>
                  <a:pt x="0" y="760475"/>
                </a:moveTo>
                <a:lnTo>
                  <a:pt x="601979" y="760475"/>
                </a:lnTo>
              </a:path>
              <a:path w="601979" h="792479">
                <a:moveTo>
                  <a:pt x="0" y="792479"/>
                </a:moveTo>
                <a:lnTo>
                  <a:pt x="601979" y="792479"/>
                </a:lnTo>
              </a:path>
              <a:path w="601979" h="792479">
                <a:moveTo>
                  <a:pt x="0" y="713231"/>
                </a:moveTo>
                <a:lnTo>
                  <a:pt x="601979" y="713231"/>
                </a:lnTo>
              </a:path>
              <a:path w="601979" h="792479">
                <a:moveTo>
                  <a:pt x="0" y="79247"/>
                </a:moveTo>
                <a:lnTo>
                  <a:pt x="64007" y="79247"/>
                </a:lnTo>
              </a:path>
              <a:path w="601979" h="792479">
                <a:moveTo>
                  <a:pt x="537971" y="79247"/>
                </a:moveTo>
                <a:lnTo>
                  <a:pt x="601979" y="79247"/>
                </a:lnTo>
              </a:path>
              <a:path w="601979" h="792479">
                <a:moveTo>
                  <a:pt x="0" y="0"/>
                </a:moveTo>
                <a:lnTo>
                  <a:pt x="64007" y="0"/>
                </a:lnTo>
              </a:path>
              <a:path w="601979" h="792479">
                <a:moveTo>
                  <a:pt x="0" y="39623"/>
                </a:moveTo>
                <a:lnTo>
                  <a:pt x="64007" y="39623"/>
                </a:lnTo>
              </a:path>
              <a:path w="601979" h="792479">
                <a:moveTo>
                  <a:pt x="537971" y="0"/>
                </a:moveTo>
                <a:lnTo>
                  <a:pt x="601979" y="0"/>
                </a:lnTo>
              </a:path>
            </a:pathLst>
          </a:custGeom>
          <a:ln w="9143">
            <a:solidFill>
              <a:srgbClr val="000000"/>
            </a:solidFill>
          </a:ln>
        </p:spPr>
        <p:txBody>
          <a:bodyPr wrap="square" lIns="0" tIns="0" rIns="0" bIns="0" rtlCol="0"/>
          <a:lstStyle/>
          <a:p>
            <a:endParaRPr sz="1200"/>
          </a:p>
        </p:txBody>
      </p:sp>
      <p:sp>
        <p:nvSpPr>
          <p:cNvPr id="133" name="object 201">
            <a:extLst>
              <a:ext uri="{FF2B5EF4-FFF2-40B4-BE49-F238E27FC236}">
                <a16:creationId xmlns:a16="http://schemas.microsoft.com/office/drawing/2014/main" id="{D538765B-E8E2-4BC6-BE7E-8FA0832307DA}"/>
              </a:ext>
            </a:extLst>
          </p:cNvPr>
          <p:cNvSpPr/>
          <p:nvPr/>
        </p:nvSpPr>
        <p:spPr>
          <a:xfrm>
            <a:off x="6369311" y="2872235"/>
            <a:ext cx="405382" cy="193066"/>
          </a:xfrm>
          <a:custGeom>
            <a:avLst/>
            <a:gdLst/>
            <a:ahLst/>
            <a:cxnLst/>
            <a:rect l="l" t="t" r="r" b="b"/>
            <a:pathLst>
              <a:path w="285114" h="119379">
                <a:moveTo>
                  <a:pt x="0" y="0"/>
                </a:moveTo>
                <a:lnTo>
                  <a:pt x="94487" y="0"/>
                </a:lnTo>
              </a:path>
              <a:path w="285114" h="119379">
                <a:moveTo>
                  <a:pt x="0" y="19811"/>
                </a:moveTo>
                <a:lnTo>
                  <a:pt x="94487" y="19811"/>
                </a:lnTo>
              </a:path>
              <a:path w="285114" h="119379">
                <a:moveTo>
                  <a:pt x="0" y="39623"/>
                </a:moveTo>
                <a:lnTo>
                  <a:pt x="94487" y="39623"/>
                </a:lnTo>
              </a:path>
              <a:path w="285114" h="119379">
                <a:moveTo>
                  <a:pt x="0" y="59435"/>
                </a:moveTo>
                <a:lnTo>
                  <a:pt x="178307" y="59435"/>
                </a:lnTo>
                <a:lnTo>
                  <a:pt x="188975" y="59435"/>
                </a:lnTo>
              </a:path>
              <a:path w="285114" h="119379">
                <a:moveTo>
                  <a:pt x="0" y="79247"/>
                </a:moveTo>
                <a:lnTo>
                  <a:pt x="181355" y="79247"/>
                </a:lnTo>
                <a:lnTo>
                  <a:pt x="188975" y="79247"/>
                </a:lnTo>
              </a:path>
              <a:path w="285114" h="119379">
                <a:moveTo>
                  <a:pt x="0" y="99059"/>
                </a:moveTo>
                <a:lnTo>
                  <a:pt x="184403" y="99059"/>
                </a:lnTo>
                <a:lnTo>
                  <a:pt x="284987" y="99059"/>
                </a:lnTo>
              </a:path>
              <a:path w="285114" h="119379">
                <a:moveTo>
                  <a:pt x="0" y="118871"/>
                </a:moveTo>
                <a:lnTo>
                  <a:pt x="185927" y="118871"/>
                </a:lnTo>
                <a:lnTo>
                  <a:pt x="284987" y="118871"/>
                </a:lnTo>
              </a:path>
            </a:pathLst>
          </a:custGeom>
          <a:ln w="3175">
            <a:solidFill>
              <a:srgbClr val="000000"/>
            </a:solidFill>
          </a:ln>
        </p:spPr>
        <p:txBody>
          <a:bodyPr wrap="square" lIns="0" tIns="0" rIns="0" bIns="0" rtlCol="0"/>
          <a:lstStyle/>
          <a:p>
            <a:endParaRPr sz="1200"/>
          </a:p>
        </p:txBody>
      </p:sp>
      <p:sp>
        <p:nvSpPr>
          <p:cNvPr id="134" name="object 202">
            <a:extLst>
              <a:ext uri="{FF2B5EF4-FFF2-40B4-BE49-F238E27FC236}">
                <a16:creationId xmlns:a16="http://schemas.microsoft.com/office/drawing/2014/main" id="{BE6C784A-7132-4F34-A524-798849C12035}"/>
              </a:ext>
            </a:extLst>
          </p:cNvPr>
          <p:cNvSpPr/>
          <p:nvPr/>
        </p:nvSpPr>
        <p:spPr>
          <a:xfrm>
            <a:off x="6369311" y="2840191"/>
            <a:ext cx="429035" cy="246465"/>
          </a:xfrm>
          <a:prstGeom prst="rect">
            <a:avLst/>
          </a:prstGeom>
          <a:blipFill>
            <a:blip r:embed="rId4" cstate="print"/>
            <a:stretch>
              <a:fillRect/>
            </a:stretch>
          </a:blipFill>
        </p:spPr>
        <p:txBody>
          <a:bodyPr wrap="square" lIns="0" tIns="0" rIns="0" bIns="0" rtlCol="0"/>
          <a:lstStyle/>
          <a:p>
            <a:endParaRPr sz="1200"/>
          </a:p>
        </p:txBody>
      </p:sp>
      <p:sp>
        <p:nvSpPr>
          <p:cNvPr id="135" name="object 203">
            <a:extLst>
              <a:ext uri="{FF2B5EF4-FFF2-40B4-BE49-F238E27FC236}">
                <a16:creationId xmlns:a16="http://schemas.microsoft.com/office/drawing/2014/main" id="{675AFEC2-15EB-47D6-81D1-9830C0873247}"/>
              </a:ext>
            </a:extLst>
          </p:cNvPr>
          <p:cNvSpPr/>
          <p:nvPr/>
        </p:nvSpPr>
        <p:spPr>
          <a:xfrm>
            <a:off x="6412648" y="3086659"/>
            <a:ext cx="2559595" cy="0"/>
          </a:xfrm>
          <a:custGeom>
            <a:avLst/>
            <a:gdLst/>
            <a:ahLst/>
            <a:cxnLst/>
            <a:rect l="l" t="t" r="r" b="b"/>
            <a:pathLst>
              <a:path w="1800225">
                <a:moveTo>
                  <a:pt x="0" y="0"/>
                </a:moveTo>
                <a:lnTo>
                  <a:pt x="1799843" y="0"/>
                </a:lnTo>
              </a:path>
            </a:pathLst>
          </a:custGeom>
          <a:ln w="9143">
            <a:solidFill>
              <a:srgbClr val="000000"/>
            </a:solidFill>
          </a:ln>
        </p:spPr>
        <p:txBody>
          <a:bodyPr wrap="square" lIns="0" tIns="0" rIns="0" bIns="0" rtlCol="0"/>
          <a:lstStyle/>
          <a:p>
            <a:endParaRPr sz="1200"/>
          </a:p>
        </p:txBody>
      </p:sp>
      <p:sp>
        <p:nvSpPr>
          <p:cNvPr id="136" name="object 204">
            <a:extLst>
              <a:ext uri="{FF2B5EF4-FFF2-40B4-BE49-F238E27FC236}">
                <a16:creationId xmlns:a16="http://schemas.microsoft.com/office/drawing/2014/main" id="{C9163B1E-040E-4139-BDF6-31BC3FD09C3F}"/>
              </a:ext>
            </a:extLst>
          </p:cNvPr>
          <p:cNvSpPr/>
          <p:nvPr/>
        </p:nvSpPr>
        <p:spPr>
          <a:xfrm>
            <a:off x="6501489" y="3138417"/>
            <a:ext cx="270856" cy="32863"/>
          </a:xfrm>
          <a:custGeom>
            <a:avLst/>
            <a:gdLst/>
            <a:ahLst/>
            <a:cxnLst/>
            <a:rect l="l" t="t" r="r" b="b"/>
            <a:pathLst>
              <a:path w="190500" h="20320">
                <a:moveTo>
                  <a:pt x="0" y="3047"/>
                </a:moveTo>
                <a:lnTo>
                  <a:pt x="3047" y="0"/>
                </a:lnTo>
              </a:path>
              <a:path w="190500" h="20320">
                <a:moveTo>
                  <a:pt x="91439" y="10667"/>
                </a:moveTo>
                <a:lnTo>
                  <a:pt x="97535" y="3047"/>
                </a:lnTo>
              </a:path>
              <a:path w="190500" h="20320">
                <a:moveTo>
                  <a:pt x="182879" y="18287"/>
                </a:moveTo>
                <a:lnTo>
                  <a:pt x="188975" y="10667"/>
                </a:lnTo>
              </a:path>
              <a:path w="190500" h="20320">
                <a:moveTo>
                  <a:pt x="0" y="3047"/>
                </a:moveTo>
                <a:lnTo>
                  <a:pt x="7619" y="3047"/>
                </a:lnTo>
              </a:path>
              <a:path w="190500" h="20320">
                <a:moveTo>
                  <a:pt x="91439" y="10667"/>
                </a:moveTo>
                <a:lnTo>
                  <a:pt x="99059" y="10667"/>
                </a:lnTo>
              </a:path>
              <a:path w="190500" h="20320">
                <a:moveTo>
                  <a:pt x="182879" y="18287"/>
                </a:moveTo>
                <a:lnTo>
                  <a:pt x="190499" y="19811"/>
                </a:lnTo>
              </a:path>
            </a:pathLst>
          </a:custGeom>
          <a:ln w="3175">
            <a:solidFill>
              <a:srgbClr val="000000"/>
            </a:solidFill>
          </a:ln>
        </p:spPr>
        <p:txBody>
          <a:bodyPr wrap="square" lIns="0" tIns="0" rIns="0" bIns="0" rtlCol="0"/>
          <a:lstStyle/>
          <a:p>
            <a:endParaRPr sz="1200"/>
          </a:p>
        </p:txBody>
      </p:sp>
      <p:sp>
        <p:nvSpPr>
          <p:cNvPr id="137" name="object 205">
            <a:extLst>
              <a:ext uri="{FF2B5EF4-FFF2-40B4-BE49-F238E27FC236}">
                <a16:creationId xmlns:a16="http://schemas.microsoft.com/office/drawing/2014/main" id="{2638C6BA-6693-42A7-B008-F4BCD283867E}"/>
              </a:ext>
            </a:extLst>
          </p:cNvPr>
          <p:cNvSpPr/>
          <p:nvPr/>
        </p:nvSpPr>
        <p:spPr>
          <a:xfrm>
            <a:off x="6512324" y="3138417"/>
            <a:ext cx="0" cy="5134"/>
          </a:xfrm>
          <a:custGeom>
            <a:avLst/>
            <a:gdLst/>
            <a:ahLst/>
            <a:cxnLst/>
            <a:rect l="l" t="t" r="r" b="b"/>
            <a:pathLst>
              <a:path h="3175">
                <a:moveTo>
                  <a:pt x="-1523" y="1523"/>
                </a:moveTo>
                <a:lnTo>
                  <a:pt x="1523" y="1523"/>
                </a:lnTo>
              </a:path>
            </a:pathLst>
          </a:custGeom>
          <a:ln w="3175">
            <a:solidFill>
              <a:srgbClr val="000000"/>
            </a:solidFill>
          </a:ln>
        </p:spPr>
        <p:txBody>
          <a:bodyPr wrap="square" lIns="0" tIns="0" rIns="0" bIns="0" rtlCol="0"/>
          <a:lstStyle/>
          <a:p>
            <a:endParaRPr sz="1200"/>
          </a:p>
        </p:txBody>
      </p:sp>
      <p:sp>
        <p:nvSpPr>
          <p:cNvPr id="138" name="object 206">
            <a:extLst>
              <a:ext uri="{FF2B5EF4-FFF2-40B4-BE49-F238E27FC236}">
                <a16:creationId xmlns:a16="http://schemas.microsoft.com/office/drawing/2014/main" id="{C865DEF9-612C-495A-8D0D-5E741C1E9283}"/>
              </a:ext>
            </a:extLst>
          </p:cNvPr>
          <p:cNvSpPr/>
          <p:nvPr/>
        </p:nvSpPr>
        <p:spPr>
          <a:xfrm>
            <a:off x="6427817" y="3138417"/>
            <a:ext cx="368363" cy="52373"/>
          </a:xfrm>
          <a:custGeom>
            <a:avLst/>
            <a:gdLst/>
            <a:ahLst/>
            <a:cxnLst/>
            <a:rect l="l" t="t" r="r" b="b"/>
            <a:pathLst>
              <a:path w="259079" h="32384">
                <a:moveTo>
                  <a:pt x="150875" y="10667"/>
                </a:moveTo>
                <a:lnTo>
                  <a:pt x="149351" y="3047"/>
                </a:lnTo>
              </a:path>
              <a:path w="259079" h="32384">
                <a:moveTo>
                  <a:pt x="242315" y="19811"/>
                </a:moveTo>
                <a:lnTo>
                  <a:pt x="240791" y="10667"/>
                </a:lnTo>
              </a:path>
              <a:path w="259079" h="32384">
                <a:moveTo>
                  <a:pt x="97535" y="28955"/>
                </a:moveTo>
                <a:lnTo>
                  <a:pt x="106679" y="18287"/>
                </a:lnTo>
                <a:lnTo>
                  <a:pt x="108203" y="30479"/>
                </a:lnTo>
                <a:lnTo>
                  <a:pt x="97535" y="28955"/>
                </a:lnTo>
              </a:path>
              <a:path w="259079" h="32384">
                <a:moveTo>
                  <a:pt x="193547" y="0"/>
                </a:moveTo>
                <a:lnTo>
                  <a:pt x="198119" y="3047"/>
                </a:lnTo>
                <a:lnTo>
                  <a:pt x="198119" y="0"/>
                </a:lnTo>
              </a:path>
              <a:path w="259079" h="32384">
                <a:moveTo>
                  <a:pt x="18287" y="12191"/>
                </a:moveTo>
                <a:lnTo>
                  <a:pt x="18287" y="12191"/>
                </a:lnTo>
              </a:path>
              <a:path w="259079" h="32384">
                <a:moveTo>
                  <a:pt x="83819" y="3047"/>
                </a:moveTo>
                <a:lnTo>
                  <a:pt x="83819" y="3047"/>
                </a:lnTo>
              </a:path>
              <a:path w="259079" h="32384">
                <a:moveTo>
                  <a:pt x="211835" y="27431"/>
                </a:moveTo>
                <a:lnTo>
                  <a:pt x="211835" y="27431"/>
                </a:lnTo>
              </a:path>
              <a:path w="259079" h="32384">
                <a:moveTo>
                  <a:pt x="74675" y="32003"/>
                </a:moveTo>
                <a:lnTo>
                  <a:pt x="74675" y="32003"/>
                </a:lnTo>
              </a:path>
              <a:path w="259079" h="32384">
                <a:moveTo>
                  <a:pt x="153923" y="21335"/>
                </a:moveTo>
                <a:lnTo>
                  <a:pt x="153923" y="21335"/>
                </a:lnTo>
              </a:path>
              <a:path w="259079" h="32384">
                <a:moveTo>
                  <a:pt x="185927" y="16763"/>
                </a:moveTo>
                <a:lnTo>
                  <a:pt x="185927" y="16763"/>
                </a:lnTo>
              </a:path>
              <a:path w="259079" h="32384">
                <a:moveTo>
                  <a:pt x="234695" y="10667"/>
                </a:moveTo>
                <a:lnTo>
                  <a:pt x="234695" y="10667"/>
                </a:lnTo>
              </a:path>
              <a:path w="259079" h="32384">
                <a:moveTo>
                  <a:pt x="204215" y="27431"/>
                </a:moveTo>
                <a:lnTo>
                  <a:pt x="204215" y="27431"/>
                </a:lnTo>
              </a:path>
              <a:path w="259079" h="32384">
                <a:moveTo>
                  <a:pt x="135635" y="24383"/>
                </a:moveTo>
                <a:lnTo>
                  <a:pt x="135635" y="24383"/>
                </a:lnTo>
              </a:path>
              <a:path w="259079" h="32384">
                <a:moveTo>
                  <a:pt x="68579" y="22859"/>
                </a:moveTo>
                <a:lnTo>
                  <a:pt x="68579" y="22859"/>
                </a:lnTo>
              </a:path>
              <a:path w="259079" h="32384">
                <a:moveTo>
                  <a:pt x="0" y="19811"/>
                </a:moveTo>
                <a:lnTo>
                  <a:pt x="0" y="19811"/>
                </a:lnTo>
              </a:path>
              <a:path w="259079" h="32384">
                <a:moveTo>
                  <a:pt x="259079" y="3047"/>
                </a:moveTo>
                <a:lnTo>
                  <a:pt x="259079" y="3047"/>
                </a:lnTo>
              </a:path>
              <a:path w="259079" h="32384">
                <a:moveTo>
                  <a:pt x="185927" y="15239"/>
                </a:moveTo>
                <a:lnTo>
                  <a:pt x="185927" y="15239"/>
                </a:lnTo>
              </a:path>
              <a:path w="259079" h="32384">
                <a:moveTo>
                  <a:pt x="111251" y="27431"/>
                </a:moveTo>
                <a:lnTo>
                  <a:pt x="111251" y="27431"/>
                </a:lnTo>
              </a:path>
            </a:pathLst>
          </a:custGeom>
          <a:ln w="3175">
            <a:solidFill>
              <a:srgbClr val="000000"/>
            </a:solidFill>
          </a:ln>
        </p:spPr>
        <p:txBody>
          <a:bodyPr wrap="square" lIns="0" tIns="0" rIns="0" bIns="0" rtlCol="0"/>
          <a:lstStyle/>
          <a:p>
            <a:endParaRPr sz="1200"/>
          </a:p>
        </p:txBody>
      </p:sp>
      <p:sp>
        <p:nvSpPr>
          <p:cNvPr id="139" name="object 207">
            <a:extLst>
              <a:ext uri="{FF2B5EF4-FFF2-40B4-BE49-F238E27FC236}">
                <a16:creationId xmlns:a16="http://schemas.microsoft.com/office/drawing/2014/main" id="{824011A3-4171-4B26-B680-4A7A10A2B681}"/>
              </a:ext>
            </a:extLst>
          </p:cNvPr>
          <p:cNvSpPr/>
          <p:nvPr/>
        </p:nvSpPr>
        <p:spPr>
          <a:xfrm>
            <a:off x="6412648" y="3138417"/>
            <a:ext cx="383713" cy="0"/>
          </a:xfrm>
          <a:custGeom>
            <a:avLst/>
            <a:gdLst/>
            <a:ahLst/>
            <a:cxnLst/>
            <a:rect l="l" t="t" r="r" b="b"/>
            <a:pathLst>
              <a:path w="269875">
                <a:moveTo>
                  <a:pt x="0" y="0"/>
                </a:moveTo>
                <a:lnTo>
                  <a:pt x="269747" y="0"/>
                </a:lnTo>
              </a:path>
            </a:pathLst>
          </a:custGeom>
          <a:ln w="9143">
            <a:solidFill>
              <a:srgbClr val="000000"/>
            </a:solidFill>
          </a:ln>
        </p:spPr>
        <p:txBody>
          <a:bodyPr wrap="square" lIns="0" tIns="0" rIns="0" bIns="0" rtlCol="0"/>
          <a:lstStyle/>
          <a:p>
            <a:endParaRPr sz="1200"/>
          </a:p>
        </p:txBody>
      </p:sp>
      <p:sp>
        <p:nvSpPr>
          <p:cNvPr id="140" name="object 208">
            <a:extLst>
              <a:ext uri="{FF2B5EF4-FFF2-40B4-BE49-F238E27FC236}">
                <a16:creationId xmlns:a16="http://schemas.microsoft.com/office/drawing/2014/main" id="{247D01D6-763C-410C-9D3C-3355D6DF3DDC}"/>
              </a:ext>
            </a:extLst>
          </p:cNvPr>
          <p:cNvSpPr/>
          <p:nvPr/>
        </p:nvSpPr>
        <p:spPr>
          <a:xfrm>
            <a:off x="6410480" y="3187711"/>
            <a:ext cx="387866" cy="157737"/>
          </a:xfrm>
          <a:prstGeom prst="rect">
            <a:avLst/>
          </a:prstGeom>
          <a:blipFill>
            <a:blip r:embed="rId5" cstate="print"/>
            <a:stretch>
              <a:fillRect/>
            </a:stretch>
          </a:blipFill>
        </p:spPr>
        <p:txBody>
          <a:bodyPr wrap="square" lIns="0" tIns="0" rIns="0" bIns="0" rtlCol="0"/>
          <a:lstStyle/>
          <a:p>
            <a:endParaRPr sz="1200"/>
          </a:p>
        </p:txBody>
      </p:sp>
      <p:sp>
        <p:nvSpPr>
          <p:cNvPr id="141" name="object 209">
            <a:extLst>
              <a:ext uri="{FF2B5EF4-FFF2-40B4-BE49-F238E27FC236}">
                <a16:creationId xmlns:a16="http://schemas.microsoft.com/office/drawing/2014/main" id="{1ADE6BDB-B88E-4C72-ACD2-CAA4DED8BD82}"/>
              </a:ext>
            </a:extLst>
          </p:cNvPr>
          <p:cNvSpPr/>
          <p:nvPr/>
        </p:nvSpPr>
        <p:spPr>
          <a:xfrm>
            <a:off x="5084366" y="2753929"/>
            <a:ext cx="1711813" cy="2103184"/>
          </a:xfrm>
          <a:custGeom>
            <a:avLst/>
            <a:gdLst/>
            <a:ahLst/>
            <a:cxnLst/>
            <a:rect l="l" t="t" r="r" b="b"/>
            <a:pathLst>
              <a:path w="1203960" h="1300479">
                <a:moveTo>
                  <a:pt x="934211" y="269747"/>
                </a:moveTo>
                <a:lnTo>
                  <a:pt x="1203959" y="269747"/>
                </a:lnTo>
              </a:path>
              <a:path w="1203960" h="1300479">
                <a:moveTo>
                  <a:pt x="0" y="0"/>
                </a:moveTo>
                <a:lnTo>
                  <a:pt x="0" y="1299971"/>
                </a:lnTo>
              </a:path>
            </a:pathLst>
          </a:custGeom>
          <a:ln w="9143">
            <a:solidFill>
              <a:srgbClr val="000000"/>
            </a:solidFill>
          </a:ln>
        </p:spPr>
        <p:txBody>
          <a:bodyPr wrap="square" lIns="0" tIns="0" rIns="0" bIns="0" rtlCol="0"/>
          <a:lstStyle/>
          <a:p>
            <a:endParaRPr sz="1200"/>
          </a:p>
        </p:txBody>
      </p:sp>
      <p:sp>
        <p:nvSpPr>
          <p:cNvPr id="142" name="object 210">
            <a:extLst>
              <a:ext uri="{FF2B5EF4-FFF2-40B4-BE49-F238E27FC236}">
                <a16:creationId xmlns:a16="http://schemas.microsoft.com/office/drawing/2014/main" id="{58A55334-68B5-499B-AFD5-0C6ED73FFBE5}"/>
              </a:ext>
            </a:extLst>
          </p:cNvPr>
          <p:cNvSpPr/>
          <p:nvPr/>
        </p:nvSpPr>
        <p:spPr>
          <a:xfrm>
            <a:off x="5129872" y="2753929"/>
            <a:ext cx="0" cy="2179178"/>
          </a:xfrm>
          <a:custGeom>
            <a:avLst/>
            <a:gdLst/>
            <a:ahLst/>
            <a:cxnLst/>
            <a:rect l="l" t="t" r="r" b="b"/>
            <a:pathLst>
              <a:path h="1347470">
                <a:moveTo>
                  <a:pt x="0" y="1347215"/>
                </a:moveTo>
                <a:lnTo>
                  <a:pt x="0" y="1254251"/>
                </a:lnTo>
              </a:path>
              <a:path h="1347470">
                <a:moveTo>
                  <a:pt x="0" y="1199387"/>
                </a:moveTo>
                <a:lnTo>
                  <a:pt x="0" y="1199387"/>
                </a:lnTo>
              </a:path>
              <a:path h="1347470">
                <a:moveTo>
                  <a:pt x="0" y="986027"/>
                </a:moveTo>
                <a:lnTo>
                  <a:pt x="0" y="986027"/>
                </a:lnTo>
              </a:path>
              <a:path h="1347470">
                <a:moveTo>
                  <a:pt x="0" y="774191"/>
                </a:moveTo>
                <a:lnTo>
                  <a:pt x="0" y="774191"/>
                </a:lnTo>
              </a:path>
              <a:path h="1347470">
                <a:moveTo>
                  <a:pt x="0" y="729995"/>
                </a:moveTo>
                <a:lnTo>
                  <a:pt x="0" y="617219"/>
                </a:lnTo>
              </a:path>
              <a:path h="1347470">
                <a:moveTo>
                  <a:pt x="0" y="562355"/>
                </a:moveTo>
                <a:lnTo>
                  <a:pt x="0" y="562355"/>
                </a:lnTo>
              </a:path>
              <a:path h="1347470">
                <a:moveTo>
                  <a:pt x="0" y="348995"/>
                </a:moveTo>
                <a:lnTo>
                  <a:pt x="0" y="348995"/>
                </a:lnTo>
              </a:path>
              <a:path h="1347470">
                <a:moveTo>
                  <a:pt x="0" y="304799"/>
                </a:moveTo>
                <a:lnTo>
                  <a:pt x="0" y="193547"/>
                </a:lnTo>
              </a:path>
              <a:path h="1347470">
                <a:moveTo>
                  <a:pt x="0" y="137159"/>
                </a:moveTo>
                <a:lnTo>
                  <a:pt x="0" y="137159"/>
                </a:lnTo>
              </a:path>
              <a:path h="1347470">
                <a:moveTo>
                  <a:pt x="0" y="92963"/>
                </a:moveTo>
                <a:lnTo>
                  <a:pt x="0" y="0"/>
                </a:lnTo>
              </a:path>
            </a:pathLst>
          </a:custGeom>
          <a:ln w="3175">
            <a:solidFill>
              <a:srgbClr val="DD0000"/>
            </a:solidFill>
          </a:ln>
        </p:spPr>
        <p:txBody>
          <a:bodyPr wrap="square" lIns="0" tIns="0" rIns="0" bIns="0" rtlCol="0"/>
          <a:lstStyle/>
          <a:p>
            <a:endParaRPr sz="1200"/>
          </a:p>
        </p:txBody>
      </p:sp>
      <p:sp>
        <p:nvSpPr>
          <p:cNvPr id="143" name="object 211">
            <a:extLst>
              <a:ext uri="{FF2B5EF4-FFF2-40B4-BE49-F238E27FC236}">
                <a16:creationId xmlns:a16="http://schemas.microsoft.com/office/drawing/2014/main" id="{E245C430-4F8D-41D4-8FF7-B30AFF01FD3C}"/>
              </a:ext>
            </a:extLst>
          </p:cNvPr>
          <p:cNvSpPr/>
          <p:nvPr/>
        </p:nvSpPr>
        <p:spPr>
          <a:xfrm>
            <a:off x="5175376" y="2803223"/>
            <a:ext cx="518238" cy="126314"/>
          </a:xfrm>
          <a:custGeom>
            <a:avLst/>
            <a:gdLst/>
            <a:ahLst/>
            <a:cxnLst/>
            <a:rect l="l" t="t" r="r" b="b"/>
            <a:pathLst>
              <a:path w="364489" h="78104">
                <a:moveTo>
                  <a:pt x="13715" y="77723"/>
                </a:moveTo>
                <a:lnTo>
                  <a:pt x="68579" y="21335"/>
                </a:lnTo>
              </a:path>
              <a:path w="364489" h="78104">
                <a:moveTo>
                  <a:pt x="124967" y="77723"/>
                </a:moveTo>
                <a:lnTo>
                  <a:pt x="181355" y="21335"/>
                </a:lnTo>
              </a:path>
              <a:path w="364489" h="78104">
                <a:moveTo>
                  <a:pt x="237743" y="77723"/>
                </a:moveTo>
                <a:lnTo>
                  <a:pt x="292607" y="21335"/>
                </a:lnTo>
              </a:path>
              <a:path w="364489" h="78104">
                <a:moveTo>
                  <a:pt x="348995" y="77723"/>
                </a:moveTo>
                <a:lnTo>
                  <a:pt x="364235" y="64007"/>
                </a:lnTo>
              </a:path>
              <a:path w="364489" h="78104">
                <a:moveTo>
                  <a:pt x="0" y="48767"/>
                </a:moveTo>
                <a:lnTo>
                  <a:pt x="48767" y="0"/>
                </a:lnTo>
              </a:path>
              <a:path w="364489" h="78104">
                <a:moveTo>
                  <a:pt x="103631" y="56387"/>
                </a:moveTo>
                <a:lnTo>
                  <a:pt x="160019" y="0"/>
                </a:lnTo>
              </a:path>
              <a:path w="364489" h="78104">
                <a:moveTo>
                  <a:pt x="216407" y="56387"/>
                </a:moveTo>
                <a:lnTo>
                  <a:pt x="227075" y="45719"/>
                </a:lnTo>
                <a:lnTo>
                  <a:pt x="272795" y="0"/>
                </a:lnTo>
              </a:path>
              <a:path w="364489" h="78104">
                <a:moveTo>
                  <a:pt x="327659" y="56387"/>
                </a:moveTo>
                <a:lnTo>
                  <a:pt x="364235" y="21335"/>
                </a:lnTo>
              </a:path>
            </a:pathLst>
          </a:custGeom>
          <a:ln w="3175">
            <a:solidFill>
              <a:srgbClr val="000000"/>
            </a:solidFill>
          </a:ln>
        </p:spPr>
        <p:txBody>
          <a:bodyPr wrap="square" lIns="0" tIns="0" rIns="0" bIns="0" rtlCol="0"/>
          <a:lstStyle/>
          <a:p>
            <a:endParaRPr sz="1200"/>
          </a:p>
        </p:txBody>
      </p:sp>
      <p:sp>
        <p:nvSpPr>
          <p:cNvPr id="144" name="object 212">
            <a:extLst>
              <a:ext uri="{FF2B5EF4-FFF2-40B4-BE49-F238E27FC236}">
                <a16:creationId xmlns:a16="http://schemas.microsoft.com/office/drawing/2014/main" id="{0BAC3DAA-951F-4F33-8C32-601BCC7FB798}"/>
              </a:ext>
            </a:extLst>
          </p:cNvPr>
          <p:cNvSpPr/>
          <p:nvPr/>
        </p:nvSpPr>
        <p:spPr>
          <a:xfrm>
            <a:off x="5721421" y="2803223"/>
            <a:ext cx="0" cy="3082"/>
          </a:xfrm>
          <a:custGeom>
            <a:avLst/>
            <a:gdLst/>
            <a:ahLst/>
            <a:cxnLst/>
            <a:rect l="l" t="t" r="r" b="b"/>
            <a:pathLst>
              <a:path h="1904">
                <a:moveTo>
                  <a:pt x="-1523" y="761"/>
                </a:moveTo>
                <a:lnTo>
                  <a:pt x="1523" y="761"/>
                </a:lnTo>
              </a:path>
            </a:pathLst>
          </a:custGeom>
          <a:ln w="3175">
            <a:solidFill>
              <a:srgbClr val="000000"/>
            </a:solidFill>
          </a:ln>
        </p:spPr>
        <p:txBody>
          <a:bodyPr wrap="square" lIns="0" tIns="0" rIns="0" bIns="0" rtlCol="0"/>
          <a:lstStyle/>
          <a:p>
            <a:endParaRPr sz="1200"/>
          </a:p>
        </p:txBody>
      </p:sp>
      <p:sp>
        <p:nvSpPr>
          <p:cNvPr id="145" name="object 213">
            <a:extLst>
              <a:ext uri="{FF2B5EF4-FFF2-40B4-BE49-F238E27FC236}">
                <a16:creationId xmlns:a16="http://schemas.microsoft.com/office/drawing/2014/main" id="{5578889B-702C-436F-B85F-6FBD0FCDFC6A}"/>
              </a:ext>
            </a:extLst>
          </p:cNvPr>
          <p:cNvSpPr/>
          <p:nvPr/>
        </p:nvSpPr>
        <p:spPr>
          <a:xfrm>
            <a:off x="5175376" y="2753929"/>
            <a:ext cx="561575" cy="2196636"/>
          </a:xfrm>
          <a:custGeom>
            <a:avLst/>
            <a:gdLst/>
            <a:ahLst/>
            <a:cxnLst/>
            <a:rect l="l" t="t" r="r" b="b"/>
            <a:pathLst>
              <a:path w="394970" h="1358265">
                <a:moveTo>
                  <a:pt x="0" y="38099"/>
                </a:moveTo>
                <a:lnTo>
                  <a:pt x="27431" y="10667"/>
                </a:lnTo>
              </a:path>
              <a:path w="394970" h="1358265">
                <a:moveTo>
                  <a:pt x="83819" y="65531"/>
                </a:moveTo>
                <a:lnTo>
                  <a:pt x="138683" y="10667"/>
                </a:lnTo>
              </a:path>
              <a:path w="394970" h="1358265">
                <a:moveTo>
                  <a:pt x="195071" y="65531"/>
                </a:moveTo>
                <a:lnTo>
                  <a:pt x="227075" y="35051"/>
                </a:lnTo>
                <a:lnTo>
                  <a:pt x="251459" y="10667"/>
                </a:lnTo>
              </a:path>
              <a:path w="394970" h="1358265">
                <a:moveTo>
                  <a:pt x="307847" y="65531"/>
                </a:moveTo>
                <a:lnTo>
                  <a:pt x="362711" y="10667"/>
                </a:lnTo>
              </a:path>
              <a:path w="394970" h="1358265">
                <a:moveTo>
                  <a:pt x="30479" y="111251"/>
                </a:moveTo>
                <a:lnTo>
                  <a:pt x="27431" y="108203"/>
                </a:lnTo>
              </a:path>
              <a:path w="394970" h="1358265">
                <a:moveTo>
                  <a:pt x="141731" y="111251"/>
                </a:moveTo>
                <a:lnTo>
                  <a:pt x="138683" y="108203"/>
                </a:lnTo>
              </a:path>
              <a:path w="394970" h="1358265">
                <a:moveTo>
                  <a:pt x="83819" y="51815"/>
                </a:moveTo>
                <a:lnTo>
                  <a:pt x="32003" y="0"/>
                </a:lnTo>
              </a:path>
              <a:path w="394970" h="1358265">
                <a:moveTo>
                  <a:pt x="254507" y="111251"/>
                </a:moveTo>
                <a:lnTo>
                  <a:pt x="251459" y="108203"/>
                </a:lnTo>
              </a:path>
              <a:path w="394970" h="1358265">
                <a:moveTo>
                  <a:pt x="195071" y="51815"/>
                </a:moveTo>
                <a:lnTo>
                  <a:pt x="143255" y="0"/>
                </a:lnTo>
              </a:path>
              <a:path w="394970" h="1358265">
                <a:moveTo>
                  <a:pt x="364235" y="108203"/>
                </a:moveTo>
                <a:lnTo>
                  <a:pt x="362711" y="108203"/>
                </a:lnTo>
              </a:path>
              <a:path w="394970" h="1358265">
                <a:moveTo>
                  <a:pt x="307847" y="51815"/>
                </a:moveTo>
                <a:lnTo>
                  <a:pt x="256031" y="0"/>
                </a:lnTo>
              </a:path>
              <a:path w="394970" h="1358265">
                <a:moveTo>
                  <a:pt x="394715" y="27431"/>
                </a:moveTo>
                <a:lnTo>
                  <a:pt x="367283" y="0"/>
                </a:lnTo>
              </a:path>
              <a:path w="394970" h="1358265">
                <a:moveTo>
                  <a:pt x="73151" y="111251"/>
                </a:moveTo>
                <a:lnTo>
                  <a:pt x="48767" y="86867"/>
                </a:lnTo>
              </a:path>
              <a:path w="394970" h="1358265">
                <a:moveTo>
                  <a:pt x="184403" y="111251"/>
                </a:moveTo>
                <a:lnTo>
                  <a:pt x="160019" y="86867"/>
                </a:lnTo>
              </a:path>
              <a:path w="394970" h="1358265">
                <a:moveTo>
                  <a:pt x="103631" y="30479"/>
                </a:moveTo>
                <a:lnTo>
                  <a:pt x="73151" y="0"/>
                </a:lnTo>
              </a:path>
              <a:path w="394970" h="1358265">
                <a:moveTo>
                  <a:pt x="297179" y="111251"/>
                </a:moveTo>
                <a:lnTo>
                  <a:pt x="272795" y="86867"/>
                </a:lnTo>
              </a:path>
              <a:path w="394970" h="1358265">
                <a:moveTo>
                  <a:pt x="216407" y="30479"/>
                </a:moveTo>
                <a:lnTo>
                  <a:pt x="185927" y="0"/>
                </a:lnTo>
              </a:path>
              <a:path w="394970" h="1358265">
                <a:moveTo>
                  <a:pt x="327659" y="30479"/>
                </a:moveTo>
                <a:lnTo>
                  <a:pt x="297179" y="0"/>
                </a:lnTo>
              </a:path>
              <a:path w="394970" h="1358265">
                <a:moveTo>
                  <a:pt x="3047" y="111251"/>
                </a:moveTo>
                <a:lnTo>
                  <a:pt x="0" y="108203"/>
                </a:lnTo>
              </a:path>
              <a:path w="394970" h="1358265">
                <a:moveTo>
                  <a:pt x="114299" y="111251"/>
                </a:moveTo>
                <a:lnTo>
                  <a:pt x="68579" y="65531"/>
                </a:lnTo>
              </a:path>
              <a:path w="394970" h="1358265">
                <a:moveTo>
                  <a:pt x="13715" y="10667"/>
                </a:moveTo>
                <a:lnTo>
                  <a:pt x="3047" y="0"/>
                </a:lnTo>
              </a:path>
              <a:path w="394970" h="1358265">
                <a:moveTo>
                  <a:pt x="227075" y="111251"/>
                </a:moveTo>
                <a:lnTo>
                  <a:pt x="181355" y="65531"/>
                </a:lnTo>
              </a:path>
              <a:path w="394970" h="1358265">
                <a:moveTo>
                  <a:pt x="124967" y="10667"/>
                </a:moveTo>
                <a:lnTo>
                  <a:pt x="115823" y="0"/>
                </a:lnTo>
              </a:path>
              <a:path w="394970" h="1358265">
                <a:moveTo>
                  <a:pt x="338327" y="111251"/>
                </a:moveTo>
                <a:lnTo>
                  <a:pt x="292607" y="65531"/>
                </a:lnTo>
              </a:path>
              <a:path w="394970" h="1358265">
                <a:moveTo>
                  <a:pt x="237743" y="10667"/>
                </a:moveTo>
                <a:lnTo>
                  <a:pt x="236219" y="7619"/>
                </a:lnTo>
                <a:lnTo>
                  <a:pt x="227075" y="0"/>
                </a:lnTo>
              </a:path>
              <a:path w="394970" h="1358265">
                <a:moveTo>
                  <a:pt x="348995" y="10667"/>
                </a:moveTo>
                <a:lnTo>
                  <a:pt x="339851" y="0"/>
                </a:lnTo>
              </a:path>
              <a:path w="394970" h="1358265">
                <a:moveTo>
                  <a:pt x="15239" y="129539"/>
                </a:moveTo>
                <a:lnTo>
                  <a:pt x="15239" y="129539"/>
                </a:lnTo>
              </a:path>
              <a:path w="394970" h="1358265">
                <a:moveTo>
                  <a:pt x="57911" y="96011"/>
                </a:moveTo>
                <a:lnTo>
                  <a:pt x="57911" y="96011"/>
                </a:lnTo>
              </a:path>
              <a:path w="394970" h="1358265">
                <a:moveTo>
                  <a:pt x="18287" y="190499"/>
                </a:moveTo>
                <a:lnTo>
                  <a:pt x="18287" y="190499"/>
                </a:lnTo>
              </a:path>
              <a:path w="394970" h="1358265">
                <a:moveTo>
                  <a:pt x="60959" y="158495"/>
                </a:moveTo>
                <a:lnTo>
                  <a:pt x="60959" y="158495"/>
                </a:lnTo>
              </a:path>
              <a:path w="394970" h="1358265">
                <a:moveTo>
                  <a:pt x="100583" y="126491"/>
                </a:moveTo>
                <a:lnTo>
                  <a:pt x="100583" y="126491"/>
                </a:lnTo>
              </a:path>
              <a:path w="394970" h="1358265">
                <a:moveTo>
                  <a:pt x="19811" y="251459"/>
                </a:moveTo>
                <a:lnTo>
                  <a:pt x="19811" y="251459"/>
                </a:lnTo>
              </a:path>
              <a:path w="394970" h="1358265">
                <a:moveTo>
                  <a:pt x="62483" y="219455"/>
                </a:moveTo>
                <a:lnTo>
                  <a:pt x="62483" y="219455"/>
                </a:lnTo>
              </a:path>
              <a:path w="394970" h="1358265">
                <a:moveTo>
                  <a:pt x="21335" y="312419"/>
                </a:moveTo>
                <a:lnTo>
                  <a:pt x="21335" y="312419"/>
                </a:lnTo>
              </a:path>
              <a:path w="394970" h="1358265">
                <a:moveTo>
                  <a:pt x="64007" y="280415"/>
                </a:moveTo>
                <a:lnTo>
                  <a:pt x="64007" y="280415"/>
                </a:lnTo>
              </a:path>
              <a:path w="394970" h="1358265">
                <a:moveTo>
                  <a:pt x="24383" y="373379"/>
                </a:moveTo>
                <a:lnTo>
                  <a:pt x="24383" y="373379"/>
                </a:lnTo>
              </a:path>
              <a:path w="394970" h="1358265">
                <a:moveTo>
                  <a:pt x="67055" y="341375"/>
                </a:moveTo>
                <a:lnTo>
                  <a:pt x="67055" y="341375"/>
                </a:lnTo>
              </a:path>
              <a:path w="394970" h="1358265">
                <a:moveTo>
                  <a:pt x="25907" y="434339"/>
                </a:moveTo>
                <a:lnTo>
                  <a:pt x="25907" y="434339"/>
                </a:lnTo>
              </a:path>
              <a:path w="394970" h="1358265">
                <a:moveTo>
                  <a:pt x="68579" y="402335"/>
                </a:moveTo>
                <a:lnTo>
                  <a:pt x="68579" y="402335"/>
                </a:lnTo>
              </a:path>
              <a:path w="394970" h="1358265">
                <a:moveTo>
                  <a:pt x="27431" y="495299"/>
                </a:moveTo>
                <a:lnTo>
                  <a:pt x="27431" y="495299"/>
                </a:lnTo>
              </a:path>
              <a:path w="394970" h="1358265">
                <a:moveTo>
                  <a:pt x="70103" y="463295"/>
                </a:moveTo>
                <a:lnTo>
                  <a:pt x="70103" y="463295"/>
                </a:lnTo>
              </a:path>
              <a:path w="394970" h="1358265">
                <a:moveTo>
                  <a:pt x="28955" y="556259"/>
                </a:moveTo>
                <a:lnTo>
                  <a:pt x="28955" y="556259"/>
                </a:lnTo>
              </a:path>
              <a:path w="394970" h="1358265">
                <a:moveTo>
                  <a:pt x="73151" y="524255"/>
                </a:moveTo>
                <a:lnTo>
                  <a:pt x="73151" y="524255"/>
                </a:lnTo>
              </a:path>
              <a:path w="394970" h="1358265">
                <a:moveTo>
                  <a:pt x="32003" y="617219"/>
                </a:moveTo>
                <a:lnTo>
                  <a:pt x="32003" y="617219"/>
                </a:lnTo>
              </a:path>
              <a:path w="394970" h="1358265">
                <a:moveTo>
                  <a:pt x="74675" y="585215"/>
                </a:moveTo>
                <a:lnTo>
                  <a:pt x="74675" y="585215"/>
                </a:lnTo>
              </a:path>
              <a:path w="394970" h="1358265">
                <a:moveTo>
                  <a:pt x="33527" y="679703"/>
                </a:moveTo>
                <a:lnTo>
                  <a:pt x="33527" y="679703"/>
                </a:lnTo>
              </a:path>
              <a:path w="394970" h="1358265">
                <a:moveTo>
                  <a:pt x="76199" y="646175"/>
                </a:moveTo>
                <a:lnTo>
                  <a:pt x="76199" y="646175"/>
                </a:lnTo>
              </a:path>
              <a:path w="394970" h="1358265">
                <a:moveTo>
                  <a:pt x="35051" y="740663"/>
                </a:moveTo>
                <a:lnTo>
                  <a:pt x="35051" y="740663"/>
                </a:lnTo>
              </a:path>
              <a:path w="394970" h="1358265">
                <a:moveTo>
                  <a:pt x="77723" y="707135"/>
                </a:moveTo>
                <a:lnTo>
                  <a:pt x="77723" y="707135"/>
                </a:lnTo>
              </a:path>
              <a:path w="394970" h="1358265">
                <a:moveTo>
                  <a:pt x="38099" y="801623"/>
                </a:moveTo>
                <a:lnTo>
                  <a:pt x="38099" y="801623"/>
                </a:lnTo>
              </a:path>
              <a:path w="394970" h="1358265">
                <a:moveTo>
                  <a:pt x="80771" y="768095"/>
                </a:moveTo>
                <a:lnTo>
                  <a:pt x="80771" y="768095"/>
                </a:lnTo>
              </a:path>
              <a:path w="394970" h="1358265">
                <a:moveTo>
                  <a:pt x="1523" y="891539"/>
                </a:moveTo>
                <a:lnTo>
                  <a:pt x="1523" y="891539"/>
                </a:lnTo>
              </a:path>
              <a:path w="394970" h="1358265">
                <a:moveTo>
                  <a:pt x="39623" y="862583"/>
                </a:moveTo>
                <a:lnTo>
                  <a:pt x="39623" y="862583"/>
                </a:lnTo>
              </a:path>
              <a:path w="394970" h="1358265">
                <a:moveTo>
                  <a:pt x="82295" y="829055"/>
                </a:moveTo>
                <a:lnTo>
                  <a:pt x="82295" y="829055"/>
                </a:lnTo>
              </a:path>
              <a:path w="394970" h="1358265">
                <a:moveTo>
                  <a:pt x="3047" y="952499"/>
                </a:moveTo>
                <a:lnTo>
                  <a:pt x="3047" y="952499"/>
                </a:lnTo>
              </a:path>
              <a:path w="394970" h="1358265">
                <a:moveTo>
                  <a:pt x="41147" y="923543"/>
                </a:moveTo>
                <a:lnTo>
                  <a:pt x="41147" y="923543"/>
                </a:lnTo>
              </a:path>
              <a:path w="394970" h="1358265">
                <a:moveTo>
                  <a:pt x="83819" y="890015"/>
                </a:moveTo>
                <a:lnTo>
                  <a:pt x="83819" y="890015"/>
                </a:lnTo>
              </a:path>
              <a:path w="394970" h="1358265">
                <a:moveTo>
                  <a:pt x="6095" y="1013459"/>
                </a:moveTo>
                <a:lnTo>
                  <a:pt x="6095" y="1013459"/>
                </a:lnTo>
              </a:path>
              <a:path w="394970" h="1358265">
                <a:moveTo>
                  <a:pt x="44195" y="984503"/>
                </a:moveTo>
                <a:lnTo>
                  <a:pt x="44195" y="984503"/>
                </a:lnTo>
              </a:path>
              <a:path w="394970" h="1358265">
                <a:moveTo>
                  <a:pt x="86867" y="950975"/>
                </a:moveTo>
                <a:lnTo>
                  <a:pt x="86867" y="950975"/>
                </a:lnTo>
              </a:path>
              <a:path w="394970" h="1358265">
                <a:moveTo>
                  <a:pt x="7619" y="1074419"/>
                </a:moveTo>
                <a:lnTo>
                  <a:pt x="7619" y="1074419"/>
                </a:lnTo>
              </a:path>
              <a:path w="394970" h="1358265">
                <a:moveTo>
                  <a:pt x="45719" y="1045463"/>
                </a:moveTo>
                <a:lnTo>
                  <a:pt x="45719" y="1045463"/>
                </a:lnTo>
              </a:path>
              <a:path w="394970" h="1358265">
                <a:moveTo>
                  <a:pt x="88391" y="1011935"/>
                </a:moveTo>
                <a:lnTo>
                  <a:pt x="88391" y="1011935"/>
                </a:lnTo>
              </a:path>
              <a:path w="394970" h="1358265">
                <a:moveTo>
                  <a:pt x="9143" y="1135379"/>
                </a:moveTo>
                <a:lnTo>
                  <a:pt x="9143" y="1135379"/>
                </a:lnTo>
              </a:path>
              <a:path w="394970" h="1358265">
                <a:moveTo>
                  <a:pt x="47243" y="1106423"/>
                </a:moveTo>
                <a:lnTo>
                  <a:pt x="47243" y="1106423"/>
                </a:lnTo>
              </a:path>
              <a:path w="394970" h="1358265">
                <a:moveTo>
                  <a:pt x="89915" y="1072895"/>
                </a:moveTo>
                <a:lnTo>
                  <a:pt x="89915" y="1072895"/>
                </a:lnTo>
              </a:path>
              <a:path w="394970" h="1358265">
                <a:moveTo>
                  <a:pt x="12191" y="1196339"/>
                </a:moveTo>
                <a:lnTo>
                  <a:pt x="12191" y="1196339"/>
                </a:lnTo>
              </a:path>
              <a:path w="394970" h="1358265">
                <a:moveTo>
                  <a:pt x="50291" y="1167383"/>
                </a:moveTo>
                <a:lnTo>
                  <a:pt x="50291" y="1167383"/>
                </a:lnTo>
              </a:path>
              <a:path w="394970" h="1358265">
                <a:moveTo>
                  <a:pt x="92963" y="1135379"/>
                </a:moveTo>
                <a:lnTo>
                  <a:pt x="92963" y="1135379"/>
                </a:lnTo>
              </a:path>
              <a:path w="394970" h="1358265">
                <a:moveTo>
                  <a:pt x="13715" y="1257299"/>
                </a:moveTo>
                <a:lnTo>
                  <a:pt x="13715" y="1257299"/>
                </a:lnTo>
              </a:path>
              <a:path w="394970" h="1358265">
                <a:moveTo>
                  <a:pt x="51815" y="1228343"/>
                </a:moveTo>
                <a:lnTo>
                  <a:pt x="51815" y="1228343"/>
                </a:lnTo>
              </a:path>
              <a:path w="394970" h="1358265">
                <a:moveTo>
                  <a:pt x="94487" y="1196339"/>
                </a:moveTo>
                <a:lnTo>
                  <a:pt x="94487" y="1196339"/>
                </a:lnTo>
              </a:path>
              <a:path w="394970" h="1358265">
                <a:moveTo>
                  <a:pt x="15239" y="1318259"/>
                </a:moveTo>
                <a:lnTo>
                  <a:pt x="15239" y="1318259"/>
                </a:lnTo>
              </a:path>
              <a:path w="394970" h="1358265">
                <a:moveTo>
                  <a:pt x="53339" y="1289303"/>
                </a:moveTo>
                <a:lnTo>
                  <a:pt x="53339" y="1289303"/>
                </a:lnTo>
              </a:path>
              <a:path w="394970" h="1358265">
                <a:moveTo>
                  <a:pt x="96011" y="1257299"/>
                </a:moveTo>
                <a:lnTo>
                  <a:pt x="96011" y="1257299"/>
                </a:lnTo>
              </a:path>
              <a:path w="394970" h="1358265">
                <a:moveTo>
                  <a:pt x="56387" y="1350263"/>
                </a:moveTo>
                <a:lnTo>
                  <a:pt x="56387" y="1350263"/>
                </a:lnTo>
              </a:path>
              <a:path w="394970" h="1358265">
                <a:moveTo>
                  <a:pt x="99059" y="1318259"/>
                </a:moveTo>
                <a:lnTo>
                  <a:pt x="99059" y="1318259"/>
                </a:lnTo>
              </a:path>
              <a:path w="394970" h="1358265">
                <a:moveTo>
                  <a:pt x="21335" y="150875"/>
                </a:moveTo>
                <a:lnTo>
                  <a:pt x="21335" y="150875"/>
                </a:lnTo>
              </a:path>
              <a:path w="394970" h="1358265">
                <a:moveTo>
                  <a:pt x="38099" y="147827"/>
                </a:moveTo>
                <a:lnTo>
                  <a:pt x="38099" y="147827"/>
                </a:lnTo>
              </a:path>
              <a:path w="394970" h="1358265">
                <a:moveTo>
                  <a:pt x="64007" y="144779"/>
                </a:moveTo>
                <a:lnTo>
                  <a:pt x="64007" y="144779"/>
                </a:lnTo>
              </a:path>
              <a:path w="394970" h="1358265">
                <a:moveTo>
                  <a:pt x="7619" y="234695"/>
                </a:moveTo>
                <a:lnTo>
                  <a:pt x="7619" y="234695"/>
                </a:lnTo>
              </a:path>
              <a:path w="394970" h="1358265">
                <a:moveTo>
                  <a:pt x="50291" y="228599"/>
                </a:moveTo>
                <a:lnTo>
                  <a:pt x="50291" y="228599"/>
                </a:lnTo>
              </a:path>
              <a:path w="394970" h="1358265">
                <a:moveTo>
                  <a:pt x="67055" y="227075"/>
                </a:moveTo>
                <a:lnTo>
                  <a:pt x="67055" y="227075"/>
                </a:lnTo>
              </a:path>
              <a:path w="394970" h="1358265">
                <a:moveTo>
                  <a:pt x="92963" y="222503"/>
                </a:moveTo>
                <a:lnTo>
                  <a:pt x="92963" y="222503"/>
                </a:lnTo>
              </a:path>
              <a:path w="394970" h="1358265">
                <a:moveTo>
                  <a:pt x="10667" y="315467"/>
                </a:moveTo>
                <a:lnTo>
                  <a:pt x="10667" y="315467"/>
                </a:lnTo>
              </a:path>
              <a:path w="394970" h="1358265">
                <a:moveTo>
                  <a:pt x="36575" y="312419"/>
                </a:moveTo>
                <a:lnTo>
                  <a:pt x="36575" y="312419"/>
                </a:lnTo>
              </a:path>
              <a:path w="394970" h="1358265">
                <a:moveTo>
                  <a:pt x="80771" y="306323"/>
                </a:moveTo>
                <a:lnTo>
                  <a:pt x="80771" y="306323"/>
                </a:lnTo>
              </a:path>
              <a:path w="394970" h="1358265">
                <a:moveTo>
                  <a:pt x="96011" y="304799"/>
                </a:moveTo>
                <a:lnTo>
                  <a:pt x="96011" y="304799"/>
                </a:lnTo>
              </a:path>
              <a:path w="394970" h="1358265">
                <a:moveTo>
                  <a:pt x="24383" y="396239"/>
                </a:moveTo>
                <a:lnTo>
                  <a:pt x="24383" y="396239"/>
                </a:lnTo>
              </a:path>
              <a:path w="394970" h="1358265">
                <a:moveTo>
                  <a:pt x="41147" y="394715"/>
                </a:moveTo>
                <a:lnTo>
                  <a:pt x="41147" y="394715"/>
                </a:lnTo>
              </a:path>
              <a:path w="394970" h="1358265">
                <a:moveTo>
                  <a:pt x="67055" y="390143"/>
                </a:moveTo>
                <a:lnTo>
                  <a:pt x="67055" y="390143"/>
                </a:lnTo>
              </a:path>
              <a:path w="394970" h="1358265">
                <a:moveTo>
                  <a:pt x="10667" y="480059"/>
                </a:moveTo>
                <a:lnTo>
                  <a:pt x="10667" y="480059"/>
                </a:lnTo>
              </a:path>
              <a:path w="394970" h="1358265">
                <a:moveTo>
                  <a:pt x="53339" y="473963"/>
                </a:moveTo>
                <a:lnTo>
                  <a:pt x="53339" y="473963"/>
                </a:lnTo>
              </a:path>
              <a:path w="394970" h="1358265">
                <a:moveTo>
                  <a:pt x="70103" y="472439"/>
                </a:moveTo>
                <a:lnTo>
                  <a:pt x="70103" y="472439"/>
                </a:lnTo>
              </a:path>
              <a:path w="394970" h="1358265">
                <a:moveTo>
                  <a:pt x="96011" y="469391"/>
                </a:moveTo>
                <a:lnTo>
                  <a:pt x="96011" y="469391"/>
                </a:lnTo>
              </a:path>
              <a:path w="394970" h="1358265">
                <a:moveTo>
                  <a:pt x="13715" y="562355"/>
                </a:moveTo>
                <a:lnTo>
                  <a:pt x="13715" y="562355"/>
                </a:lnTo>
              </a:path>
              <a:path w="394970" h="1358265">
                <a:moveTo>
                  <a:pt x="39623" y="557783"/>
                </a:moveTo>
                <a:lnTo>
                  <a:pt x="39623" y="557783"/>
                </a:lnTo>
              </a:path>
              <a:path w="394970" h="1358265">
                <a:moveTo>
                  <a:pt x="82295" y="553211"/>
                </a:moveTo>
                <a:lnTo>
                  <a:pt x="82295" y="553211"/>
                </a:lnTo>
              </a:path>
              <a:path w="394970" h="1358265">
                <a:moveTo>
                  <a:pt x="99059" y="550163"/>
                </a:moveTo>
                <a:lnTo>
                  <a:pt x="99059" y="550163"/>
                </a:lnTo>
              </a:path>
              <a:path w="394970" h="1358265">
                <a:moveTo>
                  <a:pt x="25907" y="641603"/>
                </a:moveTo>
                <a:lnTo>
                  <a:pt x="25907" y="641603"/>
                </a:lnTo>
              </a:path>
              <a:path w="394970" h="1358265">
                <a:moveTo>
                  <a:pt x="42671" y="640079"/>
                </a:moveTo>
                <a:lnTo>
                  <a:pt x="42671" y="640079"/>
                </a:lnTo>
              </a:path>
              <a:path w="394970" h="1358265">
                <a:moveTo>
                  <a:pt x="68579" y="637031"/>
                </a:moveTo>
                <a:lnTo>
                  <a:pt x="68579" y="637031"/>
                </a:lnTo>
              </a:path>
              <a:path w="394970" h="1358265">
                <a:moveTo>
                  <a:pt x="12191" y="725423"/>
                </a:moveTo>
                <a:lnTo>
                  <a:pt x="12191" y="725423"/>
                </a:lnTo>
              </a:path>
              <a:path w="394970" h="1358265">
                <a:moveTo>
                  <a:pt x="56387" y="720851"/>
                </a:moveTo>
                <a:lnTo>
                  <a:pt x="56387" y="720851"/>
                </a:lnTo>
              </a:path>
              <a:path w="394970" h="1358265">
                <a:moveTo>
                  <a:pt x="71627" y="717803"/>
                </a:moveTo>
                <a:lnTo>
                  <a:pt x="71627" y="717803"/>
                </a:lnTo>
              </a:path>
              <a:path w="394970" h="1358265">
                <a:moveTo>
                  <a:pt x="97535" y="714755"/>
                </a:moveTo>
                <a:lnTo>
                  <a:pt x="97535" y="714755"/>
                </a:lnTo>
              </a:path>
              <a:path w="394970" h="1358265">
                <a:moveTo>
                  <a:pt x="16763" y="807719"/>
                </a:moveTo>
                <a:lnTo>
                  <a:pt x="16763" y="807719"/>
                </a:lnTo>
              </a:path>
              <a:path w="394970" h="1358265">
                <a:moveTo>
                  <a:pt x="41147" y="804671"/>
                </a:moveTo>
                <a:lnTo>
                  <a:pt x="41147" y="804671"/>
                </a:lnTo>
              </a:path>
              <a:path w="394970" h="1358265">
                <a:moveTo>
                  <a:pt x="85343" y="798575"/>
                </a:moveTo>
                <a:lnTo>
                  <a:pt x="85343" y="798575"/>
                </a:lnTo>
              </a:path>
              <a:path w="394970" h="1358265">
                <a:moveTo>
                  <a:pt x="102107" y="797051"/>
                </a:moveTo>
                <a:lnTo>
                  <a:pt x="102107" y="797051"/>
                </a:lnTo>
              </a:path>
              <a:path w="394970" h="1358265">
                <a:moveTo>
                  <a:pt x="28955" y="888491"/>
                </a:moveTo>
                <a:lnTo>
                  <a:pt x="28955" y="888491"/>
                </a:lnTo>
              </a:path>
              <a:path w="394970" h="1358265">
                <a:moveTo>
                  <a:pt x="45719" y="885443"/>
                </a:moveTo>
                <a:lnTo>
                  <a:pt x="45719" y="885443"/>
                </a:lnTo>
              </a:path>
              <a:path w="394970" h="1358265">
                <a:moveTo>
                  <a:pt x="71627" y="882395"/>
                </a:moveTo>
                <a:lnTo>
                  <a:pt x="71627" y="882395"/>
                </a:lnTo>
              </a:path>
              <a:path w="394970" h="1358265">
                <a:moveTo>
                  <a:pt x="15239" y="972311"/>
                </a:moveTo>
                <a:lnTo>
                  <a:pt x="15239" y="972311"/>
                </a:lnTo>
              </a:path>
              <a:path w="394970" h="1358265">
                <a:moveTo>
                  <a:pt x="57911" y="966215"/>
                </a:moveTo>
                <a:lnTo>
                  <a:pt x="57911" y="966215"/>
                </a:lnTo>
              </a:path>
              <a:path w="394970" h="1358265">
                <a:moveTo>
                  <a:pt x="74675" y="964691"/>
                </a:moveTo>
                <a:lnTo>
                  <a:pt x="74675" y="964691"/>
                </a:lnTo>
              </a:path>
              <a:path w="394970" h="1358265">
                <a:moveTo>
                  <a:pt x="100583" y="960119"/>
                </a:moveTo>
                <a:lnTo>
                  <a:pt x="100583" y="960119"/>
                </a:lnTo>
              </a:path>
              <a:path w="394970" h="1358265">
                <a:moveTo>
                  <a:pt x="1523" y="1056131"/>
                </a:moveTo>
                <a:lnTo>
                  <a:pt x="1523" y="1056131"/>
                </a:lnTo>
              </a:path>
              <a:path w="394970" h="1358265">
                <a:moveTo>
                  <a:pt x="18287" y="1053083"/>
                </a:moveTo>
                <a:lnTo>
                  <a:pt x="18287" y="1053083"/>
                </a:lnTo>
              </a:path>
              <a:path w="394970" h="1358265">
                <a:moveTo>
                  <a:pt x="44195" y="1050035"/>
                </a:moveTo>
                <a:lnTo>
                  <a:pt x="44195" y="1050035"/>
                </a:lnTo>
              </a:path>
              <a:path w="394970" h="1358265">
                <a:moveTo>
                  <a:pt x="86867" y="1043939"/>
                </a:moveTo>
                <a:lnTo>
                  <a:pt x="86867" y="1043939"/>
                </a:lnTo>
              </a:path>
              <a:path w="394970" h="1358265">
                <a:moveTo>
                  <a:pt x="30479" y="1133855"/>
                </a:moveTo>
                <a:lnTo>
                  <a:pt x="30479" y="1133855"/>
                </a:lnTo>
              </a:path>
              <a:path w="394970" h="1358265">
                <a:moveTo>
                  <a:pt x="47243" y="1132331"/>
                </a:moveTo>
                <a:lnTo>
                  <a:pt x="47243" y="1132331"/>
                </a:lnTo>
              </a:path>
              <a:path w="394970" h="1358265">
                <a:moveTo>
                  <a:pt x="73151" y="1127759"/>
                </a:moveTo>
                <a:lnTo>
                  <a:pt x="73151" y="1127759"/>
                </a:lnTo>
              </a:path>
              <a:path w="394970" h="1358265">
                <a:moveTo>
                  <a:pt x="16763" y="1217675"/>
                </a:moveTo>
                <a:lnTo>
                  <a:pt x="16763" y="1217675"/>
                </a:lnTo>
              </a:path>
              <a:path w="394970" h="1358265">
                <a:moveTo>
                  <a:pt x="60959" y="1211579"/>
                </a:moveTo>
                <a:lnTo>
                  <a:pt x="60959" y="1211579"/>
                </a:lnTo>
              </a:path>
              <a:path w="394970" h="1358265">
                <a:moveTo>
                  <a:pt x="76199" y="1210055"/>
                </a:moveTo>
                <a:lnTo>
                  <a:pt x="76199" y="1210055"/>
                </a:lnTo>
              </a:path>
              <a:path w="394970" h="1358265">
                <a:moveTo>
                  <a:pt x="4571" y="1301495"/>
                </a:moveTo>
                <a:lnTo>
                  <a:pt x="4571" y="1301495"/>
                </a:lnTo>
              </a:path>
              <a:path w="394970" h="1358265">
                <a:moveTo>
                  <a:pt x="21335" y="1299971"/>
                </a:moveTo>
                <a:lnTo>
                  <a:pt x="21335" y="1299971"/>
                </a:lnTo>
              </a:path>
              <a:path w="394970" h="1358265">
                <a:moveTo>
                  <a:pt x="47243" y="1295399"/>
                </a:moveTo>
                <a:lnTo>
                  <a:pt x="47243" y="1295399"/>
                </a:lnTo>
              </a:path>
              <a:path w="394970" h="1358265">
                <a:moveTo>
                  <a:pt x="89915" y="1290827"/>
                </a:moveTo>
                <a:lnTo>
                  <a:pt x="89915" y="1290827"/>
                </a:lnTo>
              </a:path>
              <a:path w="394970" h="1358265">
                <a:moveTo>
                  <a:pt x="33527" y="106679"/>
                </a:moveTo>
                <a:lnTo>
                  <a:pt x="33527" y="106679"/>
                </a:lnTo>
              </a:path>
              <a:path w="394970" h="1358265">
                <a:moveTo>
                  <a:pt x="96011" y="146303"/>
                </a:moveTo>
                <a:lnTo>
                  <a:pt x="96011" y="146303"/>
                </a:lnTo>
              </a:path>
              <a:path w="394970" h="1358265">
                <a:moveTo>
                  <a:pt x="10667" y="155447"/>
                </a:moveTo>
                <a:lnTo>
                  <a:pt x="10667" y="155447"/>
                </a:lnTo>
              </a:path>
              <a:path w="394970" h="1358265">
                <a:moveTo>
                  <a:pt x="57911" y="185927"/>
                </a:moveTo>
                <a:lnTo>
                  <a:pt x="57911" y="185927"/>
                </a:lnTo>
              </a:path>
              <a:path w="394970" h="1358265">
                <a:moveTo>
                  <a:pt x="22859" y="225551"/>
                </a:moveTo>
                <a:lnTo>
                  <a:pt x="22859" y="225551"/>
                </a:lnTo>
              </a:path>
              <a:path w="394970" h="1358265">
                <a:moveTo>
                  <a:pt x="36575" y="234695"/>
                </a:moveTo>
                <a:lnTo>
                  <a:pt x="36575" y="234695"/>
                </a:lnTo>
              </a:path>
              <a:path w="394970" h="1358265">
                <a:moveTo>
                  <a:pt x="83819" y="265175"/>
                </a:moveTo>
                <a:lnTo>
                  <a:pt x="83819" y="265175"/>
                </a:lnTo>
              </a:path>
              <a:path w="394970" h="1358265">
                <a:moveTo>
                  <a:pt x="48767" y="304799"/>
                </a:moveTo>
                <a:lnTo>
                  <a:pt x="48767" y="304799"/>
                </a:lnTo>
              </a:path>
              <a:path w="394970" h="1358265">
                <a:moveTo>
                  <a:pt x="60959" y="313943"/>
                </a:moveTo>
                <a:lnTo>
                  <a:pt x="60959" y="313943"/>
                </a:lnTo>
              </a:path>
              <a:path w="394970" h="1358265">
                <a:moveTo>
                  <a:pt x="10667" y="344423"/>
                </a:moveTo>
                <a:lnTo>
                  <a:pt x="10667" y="344423"/>
                </a:lnTo>
              </a:path>
              <a:path w="394970" h="1358265">
                <a:moveTo>
                  <a:pt x="73151" y="385571"/>
                </a:moveTo>
                <a:lnTo>
                  <a:pt x="73151" y="385571"/>
                </a:lnTo>
              </a:path>
              <a:path w="394970" h="1358265">
                <a:moveTo>
                  <a:pt x="86867" y="393191"/>
                </a:moveTo>
                <a:lnTo>
                  <a:pt x="86867" y="393191"/>
                </a:lnTo>
              </a:path>
              <a:path w="394970" h="1358265">
                <a:moveTo>
                  <a:pt x="36575" y="423671"/>
                </a:moveTo>
                <a:lnTo>
                  <a:pt x="36575" y="423671"/>
                </a:lnTo>
              </a:path>
              <a:path w="394970" h="1358265">
                <a:moveTo>
                  <a:pt x="99059" y="464819"/>
                </a:moveTo>
                <a:lnTo>
                  <a:pt x="99059" y="464819"/>
                </a:lnTo>
              </a:path>
              <a:path w="394970" h="1358265">
                <a:moveTo>
                  <a:pt x="0" y="464819"/>
                </a:moveTo>
                <a:lnTo>
                  <a:pt x="0" y="464819"/>
                </a:lnTo>
              </a:path>
              <a:path w="394970" h="1358265">
                <a:moveTo>
                  <a:pt x="13715" y="472439"/>
                </a:moveTo>
                <a:lnTo>
                  <a:pt x="13715" y="472439"/>
                </a:lnTo>
              </a:path>
              <a:path w="394970" h="1358265">
                <a:moveTo>
                  <a:pt x="62483" y="502919"/>
                </a:moveTo>
                <a:lnTo>
                  <a:pt x="62483" y="502919"/>
                </a:lnTo>
              </a:path>
              <a:path w="394970" h="1358265">
                <a:moveTo>
                  <a:pt x="25907" y="544067"/>
                </a:moveTo>
                <a:lnTo>
                  <a:pt x="25907" y="544067"/>
                </a:lnTo>
              </a:path>
              <a:path w="394970" h="1358265">
                <a:moveTo>
                  <a:pt x="39623" y="551687"/>
                </a:moveTo>
                <a:lnTo>
                  <a:pt x="39623" y="551687"/>
                </a:lnTo>
              </a:path>
              <a:path w="394970" h="1358265">
                <a:moveTo>
                  <a:pt x="88391" y="582167"/>
                </a:moveTo>
                <a:lnTo>
                  <a:pt x="88391" y="582167"/>
                </a:lnTo>
              </a:path>
              <a:path w="394970" h="1358265">
                <a:moveTo>
                  <a:pt x="51815" y="623315"/>
                </a:moveTo>
                <a:lnTo>
                  <a:pt x="51815" y="623315"/>
                </a:lnTo>
              </a:path>
              <a:path w="394970" h="1358265">
                <a:moveTo>
                  <a:pt x="65531" y="630935"/>
                </a:moveTo>
                <a:lnTo>
                  <a:pt x="65531" y="630935"/>
                </a:lnTo>
              </a:path>
              <a:path w="394970" h="1358265">
                <a:moveTo>
                  <a:pt x="15239" y="662939"/>
                </a:moveTo>
                <a:lnTo>
                  <a:pt x="15239" y="662939"/>
                </a:lnTo>
              </a:path>
              <a:path w="394970" h="1358265">
                <a:moveTo>
                  <a:pt x="77723" y="702563"/>
                </a:moveTo>
                <a:lnTo>
                  <a:pt x="77723" y="702563"/>
                </a:lnTo>
              </a:path>
              <a:path w="394970" h="1358265">
                <a:moveTo>
                  <a:pt x="91439" y="710183"/>
                </a:moveTo>
                <a:lnTo>
                  <a:pt x="91439" y="710183"/>
                </a:lnTo>
              </a:path>
              <a:path w="394970" h="1358265">
                <a:moveTo>
                  <a:pt x="39623" y="742187"/>
                </a:moveTo>
                <a:lnTo>
                  <a:pt x="39623" y="742187"/>
                </a:lnTo>
              </a:path>
              <a:path w="394970" h="1358265">
                <a:moveTo>
                  <a:pt x="4571" y="781811"/>
                </a:moveTo>
                <a:lnTo>
                  <a:pt x="4571" y="781811"/>
                </a:lnTo>
              </a:path>
              <a:path w="394970" h="1358265">
                <a:moveTo>
                  <a:pt x="18287" y="790955"/>
                </a:moveTo>
                <a:lnTo>
                  <a:pt x="18287" y="790955"/>
                </a:lnTo>
              </a:path>
              <a:path w="394970" h="1358265">
                <a:moveTo>
                  <a:pt x="65531" y="821435"/>
                </a:moveTo>
                <a:lnTo>
                  <a:pt x="65531" y="821435"/>
                </a:lnTo>
              </a:path>
              <a:path w="394970" h="1358265">
                <a:moveTo>
                  <a:pt x="30479" y="861059"/>
                </a:moveTo>
                <a:lnTo>
                  <a:pt x="30479" y="861059"/>
                </a:lnTo>
              </a:path>
              <a:path w="394970" h="1358265">
                <a:moveTo>
                  <a:pt x="42671" y="870203"/>
                </a:moveTo>
                <a:lnTo>
                  <a:pt x="42671" y="870203"/>
                </a:lnTo>
              </a:path>
              <a:path w="394970" h="1358265">
                <a:moveTo>
                  <a:pt x="91439" y="900683"/>
                </a:moveTo>
                <a:lnTo>
                  <a:pt x="91439" y="900683"/>
                </a:lnTo>
              </a:path>
              <a:path w="394970" h="1358265">
                <a:moveTo>
                  <a:pt x="54863" y="940307"/>
                </a:moveTo>
                <a:lnTo>
                  <a:pt x="54863" y="940307"/>
                </a:lnTo>
              </a:path>
              <a:path w="394970" h="1358265">
                <a:moveTo>
                  <a:pt x="68579" y="949451"/>
                </a:moveTo>
                <a:lnTo>
                  <a:pt x="68579" y="949451"/>
                </a:lnTo>
              </a:path>
              <a:path w="394970" h="1358265">
                <a:moveTo>
                  <a:pt x="18287" y="979931"/>
                </a:moveTo>
                <a:lnTo>
                  <a:pt x="18287" y="979931"/>
                </a:lnTo>
              </a:path>
              <a:path w="394970" h="1358265">
                <a:moveTo>
                  <a:pt x="80771" y="1019555"/>
                </a:moveTo>
                <a:lnTo>
                  <a:pt x="80771" y="1019555"/>
                </a:lnTo>
              </a:path>
              <a:path w="394970" h="1358265">
                <a:moveTo>
                  <a:pt x="94487" y="1028699"/>
                </a:moveTo>
                <a:lnTo>
                  <a:pt x="94487" y="1028699"/>
                </a:lnTo>
              </a:path>
              <a:path w="394970" h="1358265">
                <a:moveTo>
                  <a:pt x="44195" y="1059179"/>
                </a:moveTo>
                <a:lnTo>
                  <a:pt x="44195" y="1059179"/>
                </a:lnTo>
              </a:path>
              <a:path w="394970" h="1358265">
                <a:moveTo>
                  <a:pt x="7619" y="1098803"/>
                </a:moveTo>
                <a:lnTo>
                  <a:pt x="7619" y="1098803"/>
                </a:lnTo>
              </a:path>
              <a:path w="394970" h="1358265">
                <a:moveTo>
                  <a:pt x="21335" y="1107947"/>
                </a:moveTo>
                <a:lnTo>
                  <a:pt x="21335" y="1107947"/>
                </a:lnTo>
              </a:path>
              <a:path w="394970" h="1358265">
                <a:moveTo>
                  <a:pt x="70103" y="1138427"/>
                </a:moveTo>
                <a:lnTo>
                  <a:pt x="70103" y="1138427"/>
                </a:lnTo>
              </a:path>
              <a:path w="394970" h="1358265">
                <a:moveTo>
                  <a:pt x="33527" y="1179575"/>
                </a:moveTo>
                <a:lnTo>
                  <a:pt x="33527" y="1179575"/>
                </a:lnTo>
              </a:path>
              <a:path w="394970" h="1358265">
                <a:moveTo>
                  <a:pt x="47243" y="1187195"/>
                </a:moveTo>
                <a:lnTo>
                  <a:pt x="47243" y="1187195"/>
                </a:lnTo>
              </a:path>
              <a:path w="394970" h="1358265">
                <a:moveTo>
                  <a:pt x="94487" y="1217675"/>
                </a:moveTo>
                <a:lnTo>
                  <a:pt x="94487" y="1217675"/>
                </a:lnTo>
              </a:path>
              <a:path w="394970" h="1358265">
                <a:moveTo>
                  <a:pt x="59435" y="1258823"/>
                </a:moveTo>
                <a:lnTo>
                  <a:pt x="59435" y="1258823"/>
                </a:lnTo>
              </a:path>
              <a:path w="394970" h="1358265">
                <a:moveTo>
                  <a:pt x="73151" y="1266443"/>
                </a:moveTo>
                <a:lnTo>
                  <a:pt x="73151" y="1266443"/>
                </a:lnTo>
              </a:path>
              <a:path w="394970" h="1358265">
                <a:moveTo>
                  <a:pt x="21335" y="1296923"/>
                </a:moveTo>
                <a:lnTo>
                  <a:pt x="21335" y="1296923"/>
                </a:lnTo>
              </a:path>
              <a:path w="394970" h="1358265">
                <a:moveTo>
                  <a:pt x="85343" y="1338071"/>
                </a:moveTo>
                <a:lnTo>
                  <a:pt x="85343" y="1338071"/>
                </a:lnTo>
              </a:path>
              <a:path w="394970" h="1358265">
                <a:moveTo>
                  <a:pt x="97535" y="1345691"/>
                </a:moveTo>
                <a:lnTo>
                  <a:pt x="97535" y="1345691"/>
                </a:lnTo>
              </a:path>
              <a:path w="394970" h="1358265">
                <a:moveTo>
                  <a:pt x="92963" y="99059"/>
                </a:moveTo>
                <a:lnTo>
                  <a:pt x="92963" y="99059"/>
                </a:lnTo>
              </a:path>
              <a:path w="394970" h="1358265">
                <a:moveTo>
                  <a:pt x="28955" y="156971"/>
                </a:moveTo>
                <a:lnTo>
                  <a:pt x="28955" y="156971"/>
                </a:lnTo>
              </a:path>
              <a:path w="394970" h="1358265">
                <a:moveTo>
                  <a:pt x="35051" y="161543"/>
                </a:moveTo>
                <a:lnTo>
                  <a:pt x="35051" y="161543"/>
                </a:lnTo>
              </a:path>
              <a:path w="394970" h="1358265">
                <a:moveTo>
                  <a:pt x="62483" y="187451"/>
                </a:moveTo>
                <a:lnTo>
                  <a:pt x="62483" y="187451"/>
                </a:lnTo>
              </a:path>
              <a:path w="394970" h="1358265">
                <a:moveTo>
                  <a:pt x="94487" y="216407"/>
                </a:moveTo>
                <a:lnTo>
                  <a:pt x="94487" y="216407"/>
                </a:lnTo>
              </a:path>
              <a:path w="394970" h="1358265">
                <a:moveTo>
                  <a:pt x="100583" y="220979"/>
                </a:moveTo>
                <a:lnTo>
                  <a:pt x="100583" y="220979"/>
                </a:lnTo>
              </a:path>
              <a:path w="394970" h="1358265">
                <a:moveTo>
                  <a:pt x="4571" y="248411"/>
                </a:moveTo>
                <a:lnTo>
                  <a:pt x="4571" y="248411"/>
                </a:lnTo>
              </a:path>
              <a:path w="394970" h="1358265">
                <a:moveTo>
                  <a:pt x="33527" y="274319"/>
                </a:moveTo>
                <a:lnTo>
                  <a:pt x="33527" y="274319"/>
                </a:lnTo>
              </a:path>
              <a:path w="394970" h="1358265">
                <a:moveTo>
                  <a:pt x="64007" y="303275"/>
                </a:moveTo>
                <a:lnTo>
                  <a:pt x="64007" y="303275"/>
                </a:lnTo>
              </a:path>
              <a:path w="394970" h="1358265">
                <a:moveTo>
                  <a:pt x="70103" y="309371"/>
                </a:moveTo>
                <a:lnTo>
                  <a:pt x="70103" y="309371"/>
                </a:lnTo>
              </a:path>
              <a:path w="394970" h="1358265">
                <a:moveTo>
                  <a:pt x="97535" y="333755"/>
                </a:moveTo>
                <a:lnTo>
                  <a:pt x="97535" y="333755"/>
                </a:lnTo>
              </a:path>
              <a:path w="394970" h="1358265">
                <a:moveTo>
                  <a:pt x="3047" y="361187"/>
                </a:moveTo>
                <a:lnTo>
                  <a:pt x="3047" y="361187"/>
                </a:lnTo>
              </a:path>
              <a:path w="394970" h="1358265">
                <a:moveTo>
                  <a:pt x="33527" y="390143"/>
                </a:moveTo>
                <a:lnTo>
                  <a:pt x="33527" y="390143"/>
                </a:lnTo>
              </a:path>
              <a:path w="394970" h="1358265">
                <a:moveTo>
                  <a:pt x="39623" y="396239"/>
                </a:moveTo>
                <a:lnTo>
                  <a:pt x="39623" y="396239"/>
                </a:lnTo>
              </a:path>
              <a:path w="394970" h="1358265">
                <a:moveTo>
                  <a:pt x="67055" y="420623"/>
                </a:moveTo>
                <a:lnTo>
                  <a:pt x="67055" y="420623"/>
                </a:lnTo>
              </a:path>
              <a:path w="394970" h="1358265">
                <a:moveTo>
                  <a:pt x="99059" y="449579"/>
                </a:moveTo>
                <a:lnTo>
                  <a:pt x="99059" y="449579"/>
                </a:lnTo>
              </a:path>
              <a:path w="394970" h="1358265">
                <a:moveTo>
                  <a:pt x="3047" y="478535"/>
                </a:moveTo>
                <a:lnTo>
                  <a:pt x="3047" y="478535"/>
                </a:lnTo>
              </a:path>
              <a:path w="394970" h="1358265">
                <a:moveTo>
                  <a:pt x="9143" y="483107"/>
                </a:moveTo>
                <a:lnTo>
                  <a:pt x="9143" y="483107"/>
                </a:lnTo>
              </a:path>
              <a:path w="394970" h="1358265">
                <a:moveTo>
                  <a:pt x="36575" y="509015"/>
                </a:moveTo>
                <a:lnTo>
                  <a:pt x="36575" y="509015"/>
                </a:lnTo>
              </a:path>
              <a:path w="394970" h="1358265">
                <a:moveTo>
                  <a:pt x="68579" y="537971"/>
                </a:moveTo>
                <a:lnTo>
                  <a:pt x="68579" y="537971"/>
                </a:lnTo>
              </a:path>
              <a:path w="394970" h="1358265">
                <a:moveTo>
                  <a:pt x="74675" y="542543"/>
                </a:moveTo>
                <a:lnTo>
                  <a:pt x="74675" y="542543"/>
                </a:lnTo>
              </a:path>
              <a:path w="394970" h="1358265">
                <a:moveTo>
                  <a:pt x="6095" y="595883"/>
                </a:moveTo>
                <a:lnTo>
                  <a:pt x="6095" y="595883"/>
                </a:lnTo>
              </a:path>
              <a:path w="394970" h="1358265">
                <a:moveTo>
                  <a:pt x="38099" y="624839"/>
                </a:moveTo>
                <a:lnTo>
                  <a:pt x="38099" y="624839"/>
                </a:lnTo>
              </a:path>
              <a:path w="394970" h="1358265">
                <a:moveTo>
                  <a:pt x="44195" y="629411"/>
                </a:moveTo>
                <a:lnTo>
                  <a:pt x="44195" y="629411"/>
                </a:lnTo>
              </a:path>
              <a:path w="394970" h="1358265">
                <a:moveTo>
                  <a:pt x="71627" y="655319"/>
                </a:moveTo>
                <a:lnTo>
                  <a:pt x="71627" y="655319"/>
                </a:lnTo>
              </a:path>
              <a:path w="394970" h="1358265">
                <a:moveTo>
                  <a:pt x="7619" y="711707"/>
                </a:moveTo>
                <a:lnTo>
                  <a:pt x="7619" y="711707"/>
                </a:lnTo>
              </a:path>
              <a:path w="394970" h="1358265">
                <a:moveTo>
                  <a:pt x="13715" y="717803"/>
                </a:moveTo>
                <a:lnTo>
                  <a:pt x="13715" y="717803"/>
                </a:lnTo>
              </a:path>
              <a:path w="394970" h="1358265">
                <a:moveTo>
                  <a:pt x="41147" y="742187"/>
                </a:moveTo>
                <a:lnTo>
                  <a:pt x="41147" y="742187"/>
                </a:lnTo>
              </a:path>
              <a:path w="394970" h="1358265">
                <a:moveTo>
                  <a:pt x="73151" y="771143"/>
                </a:moveTo>
                <a:lnTo>
                  <a:pt x="73151" y="771143"/>
                </a:lnTo>
              </a:path>
              <a:path w="394970" h="1358265">
                <a:moveTo>
                  <a:pt x="79247" y="777239"/>
                </a:moveTo>
                <a:lnTo>
                  <a:pt x="79247" y="777239"/>
                </a:lnTo>
              </a:path>
              <a:path w="394970" h="1358265">
                <a:moveTo>
                  <a:pt x="10667" y="830579"/>
                </a:moveTo>
                <a:lnTo>
                  <a:pt x="10667" y="830579"/>
                </a:lnTo>
              </a:path>
              <a:path w="394970" h="1358265">
                <a:moveTo>
                  <a:pt x="42671" y="859535"/>
                </a:moveTo>
                <a:lnTo>
                  <a:pt x="42671" y="859535"/>
                </a:lnTo>
              </a:path>
              <a:path w="394970" h="1358265">
                <a:moveTo>
                  <a:pt x="48767" y="864107"/>
                </a:moveTo>
                <a:lnTo>
                  <a:pt x="48767" y="864107"/>
                </a:lnTo>
              </a:path>
              <a:path w="394970" h="1358265">
                <a:moveTo>
                  <a:pt x="76199" y="890015"/>
                </a:moveTo>
                <a:lnTo>
                  <a:pt x="76199" y="890015"/>
                </a:lnTo>
              </a:path>
              <a:path w="394970" h="1358265">
                <a:moveTo>
                  <a:pt x="12191" y="946403"/>
                </a:moveTo>
                <a:lnTo>
                  <a:pt x="12191" y="946403"/>
                </a:lnTo>
              </a:path>
              <a:path w="394970" h="1358265">
                <a:moveTo>
                  <a:pt x="18287" y="950975"/>
                </a:moveTo>
                <a:lnTo>
                  <a:pt x="18287" y="950975"/>
                </a:lnTo>
              </a:path>
              <a:path w="394970" h="1358265">
                <a:moveTo>
                  <a:pt x="45719" y="976883"/>
                </a:moveTo>
                <a:lnTo>
                  <a:pt x="45719" y="976883"/>
                </a:lnTo>
              </a:path>
              <a:path w="394970" h="1358265">
                <a:moveTo>
                  <a:pt x="77723" y="1005839"/>
                </a:moveTo>
                <a:lnTo>
                  <a:pt x="77723" y="1005839"/>
                </a:lnTo>
              </a:path>
              <a:path w="394970" h="1358265">
                <a:moveTo>
                  <a:pt x="83819" y="1010411"/>
                </a:moveTo>
                <a:lnTo>
                  <a:pt x="83819" y="1010411"/>
                </a:lnTo>
              </a:path>
              <a:path w="394970" h="1358265">
                <a:moveTo>
                  <a:pt x="15239" y="1063751"/>
                </a:moveTo>
                <a:lnTo>
                  <a:pt x="15239" y="1063751"/>
                </a:lnTo>
              </a:path>
              <a:path w="394970" h="1358265">
                <a:moveTo>
                  <a:pt x="47243" y="1092707"/>
                </a:moveTo>
                <a:lnTo>
                  <a:pt x="47243" y="1092707"/>
                </a:lnTo>
              </a:path>
              <a:path w="394970" h="1358265">
                <a:moveTo>
                  <a:pt x="53339" y="1098803"/>
                </a:moveTo>
                <a:lnTo>
                  <a:pt x="53339" y="1098803"/>
                </a:lnTo>
              </a:path>
              <a:path w="394970" h="1358265">
                <a:moveTo>
                  <a:pt x="80771" y="1123187"/>
                </a:moveTo>
                <a:lnTo>
                  <a:pt x="80771" y="1123187"/>
                </a:lnTo>
              </a:path>
              <a:path w="394970" h="1358265">
                <a:moveTo>
                  <a:pt x="16763" y="1181099"/>
                </a:moveTo>
                <a:lnTo>
                  <a:pt x="16763" y="1181099"/>
                </a:lnTo>
              </a:path>
              <a:path w="394970" h="1358265">
                <a:moveTo>
                  <a:pt x="22859" y="1185671"/>
                </a:moveTo>
                <a:lnTo>
                  <a:pt x="22859" y="1185671"/>
                </a:lnTo>
              </a:path>
              <a:path w="394970" h="1358265">
                <a:moveTo>
                  <a:pt x="50291" y="1211579"/>
                </a:moveTo>
                <a:lnTo>
                  <a:pt x="50291" y="1211579"/>
                </a:lnTo>
              </a:path>
              <a:path w="394970" h="1358265">
                <a:moveTo>
                  <a:pt x="82295" y="1240535"/>
                </a:moveTo>
                <a:lnTo>
                  <a:pt x="82295" y="1240535"/>
                </a:lnTo>
              </a:path>
              <a:path w="394970" h="1358265">
                <a:moveTo>
                  <a:pt x="86867" y="1245107"/>
                </a:moveTo>
                <a:lnTo>
                  <a:pt x="86867" y="1245107"/>
                </a:lnTo>
              </a:path>
              <a:path w="394970" h="1358265">
                <a:moveTo>
                  <a:pt x="19811" y="1298447"/>
                </a:moveTo>
                <a:lnTo>
                  <a:pt x="19811" y="1298447"/>
                </a:lnTo>
              </a:path>
              <a:path w="394970" h="1358265">
                <a:moveTo>
                  <a:pt x="51815" y="1327403"/>
                </a:moveTo>
                <a:lnTo>
                  <a:pt x="51815" y="1327403"/>
                </a:lnTo>
              </a:path>
              <a:path w="394970" h="1358265">
                <a:moveTo>
                  <a:pt x="57911" y="1331975"/>
                </a:moveTo>
                <a:lnTo>
                  <a:pt x="57911" y="1331975"/>
                </a:lnTo>
              </a:path>
              <a:path w="394970" h="1358265">
                <a:moveTo>
                  <a:pt x="85343" y="1357883"/>
                </a:moveTo>
                <a:lnTo>
                  <a:pt x="85343" y="1357883"/>
                </a:lnTo>
              </a:path>
            </a:pathLst>
          </a:custGeom>
          <a:ln w="3175">
            <a:solidFill>
              <a:srgbClr val="000000"/>
            </a:solidFill>
          </a:ln>
        </p:spPr>
        <p:txBody>
          <a:bodyPr wrap="square" lIns="0" tIns="0" rIns="0" bIns="0" rtlCol="0"/>
          <a:lstStyle/>
          <a:p>
            <a:endParaRPr sz="1200"/>
          </a:p>
        </p:txBody>
      </p:sp>
      <p:sp>
        <p:nvSpPr>
          <p:cNvPr id="146" name="object 214">
            <a:extLst>
              <a:ext uri="{FF2B5EF4-FFF2-40B4-BE49-F238E27FC236}">
                <a16:creationId xmlns:a16="http://schemas.microsoft.com/office/drawing/2014/main" id="{C8FD47A4-B902-4BDA-AA35-DF02CC440674}"/>
              </a:ext>
            </a:extLst>
          </p:cNvPr>
          <p:cNvSpPr/>
          <p:nvPr/>
        </p:nvSpPr>
        <p:spPr>
          <a:xfrm>
            <a:off x="5175376" y="2677525"/>
            <a:ext cx="0" cy="2307547"/>
          </a:xfrm>
          <a:custGeom>
            <a:avLst/>
            <a:gdLst/>
            <a:ahLst/>
            <a:cxnLst/>
            <a:rect l="l" t="t" r="r" b="b"/>
            <a:pathLst>
              <a:path h="1426845">
                <a:moveTo>
                  <a:pt x="0" y="0"/>
                </a:moveTo>
                <a:lnTo>
                  <a:pt x="0" y="1426463"/>
                </a:lnTo>
              </a:path>
            </a:pathLst>
          </a:custGeom>
          <a:ln w="9143">
            <a:solidFill>
              <a:srgbClr val="000000"/>
            </a:solidFill>
          </a:ln>
        </p:spPr>
        <p:txBody>
          <a:bodyPr wrap="square" lIns="0" tIns="0" rIns="0" bIns="0" rtlCol="0"/>
          <a:lstStyle/>
          <a:p>
            <a:endParaRPr sz="1200"/>
          </a:p>
        </p:txBody>
      </p:sp>
      <p:sp>
        <p:nvSpPr>
          <p:cNvPr id="147" name="object 215">
            <a:extLst>
              <a:ext uri="{FF2B5EF4-FFF2-40B4-BE49-F238E27FC236}">
                <a16:creationId xmlns:a16="http://schemas.microsoft.com/office/drawing/2014/main" id="{573D1626-6DA6-4F16-AFE4-F909EAF92D66}"/>
              </a:ext>
            </a:extLst>
          </p:cNvPr>
          <p:cNvSpPr/>
          <p:nvPr/>
        </p:nvSpPr>
        <p:spPr>
          <a:xfrm>
            <a:off x="4319469" y="2882089"/>
            <a:ext cx="91189" cy="205389"/>
          </a:xfrm>
          <a:custGeom>
            <a:avLst/>
            <a:gdLst/>
            <a:ahLst/>
            <a:cxnLst/>
            <a:rect l="l" t="t" r="r" b="b"/>
            <a:pathLst>
              <a:path w="64135" h="127000">
                <a:moveTo>
                  <a:pt x="0" y="9143"/>
                </a:moveTo>
                <a:lnTo>
                  <a:pt x="32003" y="9143"/>
                </a:lnTo>
                <a:lnTo>
                  <a:pt x="64007" y="9143"/>
                </a:lnTo>
              </a:path>
              <a:path w="64135" h="127000">
                <a:moveTo>
                  <a:pt x="0" y="28955"/>
                </a:moveTo>
                <a:lnTo>
                  <a:pt x="32003" y="28955"/>
                </a:lnTo>
                <a:lnTo>
                  <a:pt x="64007" y="28955"/>
                </a:lnTo>
              </a:path>
              <a:path w="64135" h="127000">
                <a:moveTo>
                  <a:pt x="0" y="48767"/>
                </a:moveTo>
                <a:lnTo>
                  <a:pt x="32003" y="48767"/>
                </a:lnTo>
                <a:lnTo>
                  <a:pt x="64007" y="48767"/>
                </a:lnTo>
              </a:path>
              <a:path w="64135" h="127000">
                <a:moveTo>
                  <a:pt x="0" y="68579"/>
                </a:moveTo>
                <a:lnTo>
                  <a:pt x="32003" y="68579"/>
                </a:lnTo>
                <a:lnTo>
                  <a:pt x="64007" y="68579"/>
                </a:lnTo>
              </a:path>
              <a:path w="64135" h="127000">
                <a:moveTo>
                  <a:pt x="0" y="88391"/>
                </a:moveTo>
                <a:lnTo>
                  <a:pt x="32003" y="88391"/>
                </a:lnTo>
                <a:lnTo>
                  <a:pt x="64007" y="88391"/>
                </a:lnTo>
              </a:path>
              <a:path w="64135" h="127000">
                <a:moveTo>
                  <a:pt x="0" y="108203"/>
                </a:moveTo>
                <a:lnTo>
                  <a:pt x="32003" y="108203"/>
                </a:lnTo>
                <a:lnTo>
                  <a:pt x="64007" y="108203"/>
                </a:lnTo>
              </a:path>
              <a:path w="64135" h="127000">
                <a:moveTo>
                  <a:pt x="1523" y="126491"/>
                </a:moveTo>
                <a:lnTo>
                  <a:pt x="1523" y="108203"/>
                </a:lnTo>
              </a:path>
              <a:path w="64135" h="127000">
                <a:moveTo>
                  <a:pt x="1523" y="88391"/>
                </a:moveTo>
                <a:lnTo>
                  <a:pt x="1523" y="68579"/>
                </a:lnTo>
              </a:path>
              <a:path w="64135" h="127000">
                <a:moveTo>
                  <a:pt x="1523" y="48767"/>
                </a:moveTo>
                <a:lnTo>
                  <a:pt x="1523" y="28955"/>
                </a:lnTo>
              </a:path>
              <a:path w="64135" h="127000">
                <a:moveTo>
                  <a:pt x="1523" y="9143"/>
                </a:moveTo>
                <a:lnTo>
                  <a:pt x="1523" y="0"/>
                </a:lnTo>
              </a:path>
              <a:path w="64135" h="127000">
                <a:moveTo>
                  <a:pt x="41147" y="126491"/>
                </a:moveTo>
                <a:lnTo>
                  <a:pt x="41147" y="108203"/>
                </a:lnTo>
              </a:path>
              <a:path w="64135" h="127000">
                <a:moveTo>
                  <a:pt x="41147" y="88391"/>
                </a:moveTo>
                <a:lnTo>
                  <a:pt x="41147" y="68579"/>
                </a:lnTo>
              </a:path>
              <a:path w="64135" h="127000">
                <a:moveTo>
                  <a:pt x="41147" y="48767"/>
                </a:moveTo>
                <a:lnTo>
                  <a:pt x="41147" y="28955"/>
                </a:lnTo>
              </a:path>
              <a:path w="64135" h="127000">
                <a:moveTo>
                  <a:pt x="41147" y="9143"/>
                </a:moveTo>
                <a:lnTo>
                  <a:pt x="41147" y="0"/>
                </a:lnTo>
              </a:path>
              <a:path w="64135" h="127000">
                <a:moveTo>
                  <a:pt x="21335" y="108203"/>
                </a:moveTo>
                <a:lnTo>
                  <a:pt x="21335" y="88391"/>
                </a:lnTo>
              </a:path>
              <a:path w="64135" h="127000">
                <a:moveTo>
                  <a:pt x="21335" y="68579"/>
                </a:moveTo>
                <a:lnTo>
                  <a:pt x="21335" y="48767"/>
                </a:lnTo>
              </a:path>
              <a:path w="64135" h="127000">
                <a:moveTo>
                  <a:pt x="21335" y="28955"/>
                </a:moveTo>
                <a:lnTo>
                  <a:pt x="21335" y="9143"/>
                </a:lnTo>
              </a:path>
              <a:path w="64135" h="127000">
                <a:moveTo>
                  <a:pt x="60959" y="108203"/>
                </a:moveTo>
                <a:lnTo>
                  <a:pt x="60959" y="88391"/>
                </a:lnTo>
              </a:path>
              <a:path w="64135" h="127000">
                <a:moveTo>
                  <a:pt x="60959" y="68579"/>
                </a:moveTo>
                <a:lnTo>
                  <a:pt x="60959" y="48767"/>
                </a:lnTo>
              </a:path>
              <a:path w="64135" h="127000">
                <a:moveTo>
                  <a:pt x="60959" y="28955"/>
                </a:moveTo>
                <a:lnTo>
                  <a:pt x="60959" y="9143"/>
                </a:lnTo>
              </a:path>
            </a:pathLst>
          </a:custGeom>
          <a:ln w="3175">
            <a:solidFill>
              <a:srgbClr val="000000"/>
            </a:solidFill>
          </a:ln>
        </p:spPr>
        <p:txBody>
          <a:bodyPr wrap="square" lIns="0" tIns="0" rIns="0" bIns="0" rtlCol="0"/>
          <a:lstStyle/>
          <a:p>
            <a:endParaRPr sz="1200"/>
          </a:p>
        </p:txBody>
      </p:sp>
      <p:sp>
        <p:nvSpPr>
          <p:cNvPr id="148" name="object 216">
            <a:extLst>
              <a:ext uri="{FF2B5EF4-FFF2-40B4-BE49-F238E27FC236}">
                <a16:creationId xmlns:a16="http://schemas.microsoft.com/office/drawing/2014/main" id="{D2D76CF6-C9D2-46ED-A2CC-A9A4ABE4D21F}"/>
              </a:ext>
            </a:extLst>
          </p:cNvPr>
          <p:cNvSpPr/>
          <p:nvPr/>
        </p:nvSpPr>
        <p:spPr>
          <a:xfrm>
            <a:off x="4310801" y="2677525"/>
            <a:ext cx="9028" cy="2307547"/>
          </a:xfrm>
          <a:custGeom>
            <a:avLst/>
            <a:gdLst/>
            <a:ahLst/>
            <a:cxnLst/>
            <a:rect l="l" t="t" r="r" b="b"/>
            <a:pathLst>
              <a:path w="6350" h="1426845">
                <a:moveTo>
                  <a:pt x="6095" y="94487"/>
                </a:moveTo>
                <a:lnTo>
                  <a:pt x="6095" y="1426463"/>
                </a:lnTo>
              </a:path>
              <a:path w="6350" h="1426845">
                <a:moveTo>
                  <a:pt x="0" y="0"/>
                </a:moveTo>
                <a:lnTo>
                  <a:pt x="0" y="252983"/>
                </a:lnTo>
              </a:path>
            </a:pathLst>
          </a:custGeom>
          <a:ln w="9143">
            <a:solidFill>
              <a:srgbClr val="000000"/>
            </a:solidFill>
          </a:ln>
        </p:spPr>
        <p:txBody>
          <a:bodyPr wrap="square" lIns="0" tIns="0" rIns="0" bIns="0" rtlCol="0"/>
          <a:lstStyle/>
          <a:p>
            <a:endParaRPr sz="1200"/>
          </a:p>
        </p:txBody>
      </p:sp>
      <p:sp>
        <p:nvSpPr>
          <p:cNvPr id="149" name="object 217">
            <a:extLst>
              <a:ext uri="{FF2B5EF4-FFF2-40B4-BE49-F238E27FC236}">
                <a16:creationId xmlns:a16="http://schemas.microsoft.com/office/drawing/2014/main" id="{AD40C92F-E280-4319-8790-42444512DE58}"/>
              </a:ext>
            </a:extLst>
          </p:cNvPr>
          <p:cNvSpPr/>
          <p:nvPr/>
        </p:nvSpPr>
        <p:spPr>
          <a:xfrm>
            <a:off x="4364973" y="2805685"/>
            <a:ext cx="0" cy="2073403"/>
          </a:xfrm>
          <a:custGeom>
            <a:avLst/>
            <a:gdLst/>
            <a:ahLst/>
            <a:cxnLst/>
            <a:rect l="l" t="t" r="r" b="b"/>
            <a:pathLst>
              <a:path h="1282065">
                <a:moveTo>
                  <a:pt x="0" y="1281683"/>
                </a:moveTo>
                <a:lnTo>
                  <a:pt x="0" y="1222247"/>
                </a:lnTo>
              </a:path>
              <a:path h="1282065">
                <a:moveTo>
                  <a:pt x="0" y="1165859"/>
                </a:moveTo>
                <a:lnTo>
                  <a:pt x="0" y="1165859"/>
                </a:lnTo>
              </a:path>
              <a:path h="1282065">
                <a:moveTo>
                  <a:pt x="0" y="954023"/>
                </a:moveTo>
                <a:lnTo>
                  <a:pt x="0" y="954023"/>
                </a:lnTo>
              </a:path>
              <a:path h="1282065">
                <a:moveTo>
                  <a:pt x="0" y="740663"/>
                </a:moveTo>
                <a:lnTo>
                  <a:pt x="0" y="740663"/>
                </a:lnTo>
              </a:path>
              <a:path h="1282065">
                <a:moveTo>
                  <a:pt x="0" y="696467"/>
                </a:moveTo>
                <a:lnTo>
                  <a:pt x="0" y="585215"/>
                </a:lnTo>
              </a:path>
              <a:path h="1282065">
                <a:moveTo>
                  <a:pt x="0" y="528827"/>
                </a:moveTo>
                <a:lnTo>
                  <a:pt x="0" y="528827"/>
                </a:lnTo>
              </a:path>
              <a:path h="1282065">
                <a:moveTo>
                  <a:pt x="0" y="316991"/>
                </a:moveTo>
                <a:lnTo>
                  <a:pt x="0" y="316991"/>
                </a:lnTo>
              </a:path>
              <a:path h="1282065">
                <a:moveTo>
                  <a:pt x="0" y="271271"/>
                </a:moveTo>
                <a:lnTo>
                  <a:pt x="0" y="160019"/>
                </a:lnTo>
              </a:path>
              <a:path h="1282065">
                <a:moveTo>
                  <a:pt x="0" y="103631"/>
                </a:moveTo>
                <a:lnTo>
                  <a:pt x="0" y="103631"/>
                </a:lnTo>
              </a:path>
              <a:path h="1282065">
                <a:moveTo>
                  <a:pt x="0" y="59435"/>
                </a:moveTo>
                <a:lnTo>
                  <a:pt x="0" y="0"/>
                </a:lnTo>
              </a:path>
            </a:pathLst>
          </a:custGeom>
          <a:ln w="3175">
            <a:solidFill>
              <a:srgbClr val="DD0000"/>
            </a:solidFill>
          </a:ln>
        </p:spPr>
        <p:txBody>
          <a:bodyPr wrap="square" lIns="0" tIns="0" rIns="0" bIns="0" rtlCol="0"/>
          <a:lstStyle/>
          <a:p>
            <a:endParaRPr sz="1200"/>
          </a:p>
        </p:txBody>
      </p:sp>
      <p:sp>
        <p:nvSpPr>
          <p:cNvPr id="150" name="object 218">
            <a:extLst>
              <a:ext uri="{FF2B5EF4-FFF2-40B4-BE49-F238E27FC236}">
                <a16:creationId xmlns:a16="http://schemas.microsoft.com/office/drawing/2014/main" id="{559BB63B-EB4F-4326-9EF1-3DC8E62D578D}"/>
              </a:ext>
            </a:extLst>
          </p:cNvPr>
          <p:cNvSpPr/>
          <p:nvPr/>
        </p:nvSpPr>
        <p:spPr>
          <a:xfrm>
            <a:off x="4410476" y="2677525"/>
            <a:ext cx="0" cy="2179178"/>
          </a:xfrm>
          <a:custGeom>
            <a:avLst/>
            <a:gdLst/>
            <a:ahLst/>
            <a:cxnLst/>
            <a:rect l="l" t="t" r="r" b="b"/>
            <a:pathLst>
              <a:path h="1347470">
                <a:moveTo>
                  <a:pt x="0" y="0"/>
                </a:moveTo>
                <a:lnTo>
                  <a:pt x="0" y="1347215"/>
                </a:lnTo>
              </a:path>
            </a:pathLst>
          </a:custGeom>
          <a:ln w="9143">
            <a:solidFill>
              <a:srgbClr val="000000"/>
            </a:solidFill>
          </a:ln>
        </p:spPr>
        <p:txBody>
          <a:bodyPr wrap="square" lIns="0" tIns="0" rIns="0" bIns="0" rtlCol="0"/>
          <a:lstStyle/>
          <a:p>
            <a:endParaRPr sz="1200"/>
          </a:p>
        </p:txBody>
      </p:sp>
      <p:sp>
        <p:nvSpPr>
          <p:cNvPr id="151" name="object 219">
            <a:extLst>
              <a:ext uri="{FF2B5EF4-FFF2-40B4-BE49-F238E27FC236}">
                <a16:creationId xmlns:a16="http://schemas.microsoft.com/office/drawing/2014/main" id="{53DCEEFF-5457-43CC-BA95-63EBFDB9C7FA}"/>
              </a:ext>
            </a:extLst>
          </p:cNvPr>
          <p:cNvSpPr/>
          <p:nvPr/>
        </p:nvSpPr>
        <p:spPr>
          <a:xfrm>
            <a:off x="5175376" y="2677525"/>
            <a:ext cx="0" cy="8216"/>
          </a:xfrm>
          <a:custGeom>
            <a:avLst/>
            <a:gdLst/>
            <a:ahLst/>
            <a:cxnLst/>
            <a:rect l="l" t="t" r="r" b="b"/>
            <a:pathLst>
              <a:path h="5079">
                <a:moveTo>
                  <a:pt x="0" y="0"/>
                </a:moveTo>
                <a:lnTo>
                  <a:pt x="0" y="4571"/>
                </a:lnTo>
                <a:lnTo>
                  <a:pt x="0" y="0"/>
                </a:lnTo>
                <a:close/>
              </a:path>
            </a:pathLst>
          </a:custGeom>
          <a:solidFill>
            <a:srgbClr val="000000"/>
          </a:solidFill>
        </p:spPr>
        <p:txBody>
          <a:bodyPr wrap="square" lIns="0" tIns="0" rIns="0" bIns="0" rtlCol="0"/>
          <a:lstStyle/>
          <a:p>
            <a:endParaRPr sz="1200"/>
          </a:p>
        </p:txBody>
      </p:sp>
      <p:sp>
        <p:nvSpPr>
          <p:cNvPr id="152" name="object 220">
            <a:extLst>
              <a:ext uri="{FF2B5EF4-FFF2-40B4-BE49-F238E27FC236}">
                <a16:creationId xmlns:a16="http://schemas.microsoft.com/office/drawing/2014/main" id="{7A98E1C2-6DC9-4EBB-A638-CD621C7DAADB}"/>
              </a:ext>
            </a:extLst>
          </p:cNvPr>
          <p:cNvSpPr/>
          <p:nvPr/>
        </p:nvSpPr>
        <p:spPr>
          <a:xfrm>
            <a:off x="5175376" y="2677525"/>
            <a:ext cx="0" cy="8216"/>
          </a:xfrm>
          <a:custGeom>
            <a:avLst/>
            <a:gdLst/>
            <a:ahLst/>
            <a:cxnLst/>
            <a:rect l="l" t="t" r="r" b="b"/>
            <a:pathLst>
              <a:path h="5079">
                <a:moveTo>
                  <a:pt x="0" y="0"/>
                </a:moveTo>
                <a:lnTo>
                  <a:pt x="0" y="4571"/>
                </a:lnTo>
                <a:lnTo>
                  <a:pt x="0" y="0"/>
                </a:lnTo>
                <a:close/>
              </a:path>
            </a:pathLst>
          </a:custGeom>
          <a:ln w="3175">
            <a:solidFill>
              <a:srgbClr val="000000"/>
            </a:solidFill>
          </a:ln>
        </p:spPr>
        <p:txBody>
          <a:bodyPr wrap="square" lIns="0" tIns="0" rIns="0" bIns="0" rtlCol="0"/>
          <a:lstStyle/>
          <a:p>
            <a:endParaRPr sz="1200"/>
          </a:p>
        </p:txBody>
      </p:sp>
      <p:sp>
        <p:nvSpPr>
          <p:cNvPr id="153" name="object 221">
            <a:extLst>
              <a:ext uri="{FF2B5EF4-FFF2-40B4-BE49-F238E27FC236}">
                <a16:creationId xmlns:a16="http://schemas.microsoft.com/office/drawing/2014/main" id="{065A2D26-F6F1-43A3-A3BC-0C3E5033BF4B}"/>
              </a:ext>
            </a:extLst>
          </p:cNvPr>
          <p:cNvSpPr/>
          <p:nvPr/>
        </p:nvSpPr>
        <p:spPr>
          <a:xfrm>
            <a:off x="4319469" y="2677522"/>
            <a:ext cx="91189" cy="64697"/>
          </a:xfrm>
          <a:custGeom>
            <a:avLst/>
            <a:gdLst/>
            <a:ahLst/>
            <a:cxnLst/>
            <a:rect l="l" t="t" r="r" b="b"/>
            <a:pathLst>
              <a:path w="64135" h="40004">
                <a:moveTo>
                  <a:pt x="0" y="0"/>
                </a:moveTo>
                <a:lnTo>
                  <a:pt x="0" y="39624"/>
                </a:lnTo>
                <a:lnTo>
                  <a:pt x="64008" y="39624"/>
                </a:lnTo>
                <a:lnTo>
                  <a:pt x="0" y="0"/>
                </a:lnTo>
                <a:close/>
              </a:path>
              <a:path w="64135" h="40004">
                <a:moveTo>
                  <a:pt x="64008" y="0"/>
                </a:moveTo>
                <a:lnTo>
                  <a:pt x="0" y="0"/>
                </a:lnTo>
                <a:lnTo>
                  <a:pt x="64008" y="39624"/>
                </a:lnTo>
                <a:lnTo>
                  <a:pt x="64008" y="0"/>
                </a:lnTo>
                <a:close/>
              </a:path>
            </a:pathLst>
          </a:custGeom>
          <a:solidFill>
            <a:srgbClr val="000000"/>
          </a:solidFill>
        </p:spPr>
        <p:txBody>
          <a:bodyPr wrap="square" lIns="0" tIns="0" rIns="0" bIns="0" rtlCol="0"/>
          <a:lstStyle/>
          <a:p>
            <a:endParaRPr sz="1200"/>
          </a:p>
        </p:txBody>
      </p:sp>
      <p:sp>
        <p:nvSpPr>
          <p:cNvPr id="154" name="object 222">
            <a:extLst>
              <a:ext uri="{FF2B5EF4-FFF2-40B4-BE49-F238E27FC236}">
                <a16:creationId xmlns:a16="http://schemas.microsoft.com/office/drawing/2014/main" id="{EE2A2184-4D0B-4256-8F90-BB7B8B3325A4}"/>
              </a:ext>
            </a:extLst>
          </p:cNvPr>
          <p:cNvSpPr/>
          <p:nvPr/>
        </p:nvSpPr>
        <p:spPr>
          <a:xfrm>
            <a:off x="4319469" y="2677525"/>
            <a:ext cx="91189" cy="64697"/>
          </a:xfrm>
          <a:custGeom>
            <a:avLst/>
            <a:gdLst/>
            <a:ahLst/>
            <a:cxnLst/>
            <a:rect l="l" t="t" r="r" b="b"/>
            <a:pathLst>
              <a:path w="64135" h="40004">
                <a:moveTo>
                  <a:pt x="0" y="39623"/>
                </a:moveTo>
                <a:lnTo>
                  <a:pt x="64007" y="39623"/>
                </a:lnTo>
                <a:lnTo>
                  <a:pt x="0" y="0"/>
                </a:lnTo>
                <a:lnTo>
                  <a:pt x="0" y="39623"/>
                </a:lnTo>
                <a:close/>
              </a:path>
              <a:path w="64135" h="40004">
                <a:moveTo>
                  <a:pt x="64007" y="39623"/>
                </a:moveTo>
                <a:lnTo>
                  <a:pt x="0" y="0"/>
                </a:lnTo>
                <a:lnTo>
                  <a:pt x="64007" y="0"/>
                </a:lnTo>
                <a:lnTo>
                  <a:pt x="64007" y="39623"/>
                </a:lnTo>
                <a:close/>
              </a:path>
            </a:pathLst>
          </a:custGeom>
          <a:ln w="3175">
            <a:solidFill>
              <a:srgbClr val="000000"/>
            </a:solidFill>
          </a:ln>
        </p:spPr>
        <p:txBody>
          <a:bodyPr wrap="square" lIns="0" tIns="0" rIns="0" bIns="0" rtlCol="0"/>
          <a:lstStyle/>
          <a:p>
            <a:endParaRPr sz="1200"/>
          </a:p>
        </p:txBody>
      </p:sp>
      <p:sp>
        <p:nvSpPr>
          <p:cNvPr id="155" name="object 223">
            <a:extLst>
              <a:ext uri="{FF2B5EF4-FFF2-40B4-BE49-F238E27FC236}">
                <a16:creationId xmlns:a16="http://schemas.microsoft.com/office/drawing/2014/main" id="{E2EB7519-B7A9-4D38-8D3E-9E2702159875}"/>
              </a:ext>
            </a:extLst>
          </p:cNvPr>
          <p:cNvSpPr/>
          <p:nvPr/>
        </p:nvSpPr>
        <p:spPr>
          <a:xfrm>
            <a:off x="5175376" y="2684918"/>
            <a:ext cx="0" cy="69833"/>
          </a:xfrm>
          <a:custGeom>
            <a:avLst/>
            <a:gdLst/>
            <a:ahLst/>
            <a:cxnLst/>
            <a:rect l="l" t="t" r="r" b="b"/>
            <a:pathLst>
              <a:path h="43179">
                <a:moveTo>
                  <a:pt x="0" y="0"/>
                </a:moveTo>
                <a:lnTo>
                  <a:pt x="0" y="42671"/>
                </a:lnTo>
                <a:lnTo>
                  <a:pt x="0" y="0"/>
                </a:lnTo>
                <a:close/>
              </a:path>
              <a:path h="43179">
                <a:moveTo>
                  <a:pt x="0" y="42671"/>
                </a:moveTo>
                <a:lnTo>
                  <a:pt x="0" y="0"/>
                </a:lnTo>
                <a:lnTo>
                  <a:pt x="0" y="42671"/>
                </a:lnTo>
                <a:close/>
              </a:path>
            </a:pathLst>
          </a:custGeom>
          <a:solidFill>
            <a:srgbClr val="000000"/>
          </a:solidFill>
        </p:spPr>
        <p:txBody>
          <a:bodyPr wrap="square" lIns="0" tIns="0" rIns="0" bIns="0" rtlCol="0"/>
          <a:lstStyle/>
          <a:p>
            <a:endParaRPr sz="1200"/>
          </a:p>
        </p:txBody>
      </p:sp>
      <p:sp>
        <p:nvSpPr>
          <p:cNvPr id="156" name="object 224">
            <a:extLst>
              <a:ext uri="{FF2B5EF4-FFF2-40B4-BE49-F238E27FC236}">
                <a16:creationId xmlns:a16="http://schemas.microsoft.com/office/drawing/2014/main" id="{FD099DCC-EF7C-4876-B4B2-7885B09B8A76}"/>
              </a:ext>
            </a:extLst>
          </p:cNvPr>
          <p:cNvSpPr/>
          <p:nvPr/>
        </p:nvSpPr>
        <p:spPr>
          <a:xfrm>
            <a:off x="5175376" y="2684918"/>
            <a:ext cx="0" cy="69833"/>
          </a:xfrm>
          <a:custGeom>
            <a:avLst/>
            <a:gdLst/>
            <a:ahLst/>
            <a:cxnLst/>
            <a:rect l="l" t="t" r="r" b="b"/>
            <a:pathLst>
              <a:path h="43179">
                <a:moveTo>
                  <a:pt x="0" y="0"/>
                </a:moveTo>
                <a:lnTo>
                  <a:pt x="0" y="42671"/>
                </a:lnTo>
              </a:path>
            </a:pathLst>
          </a:custGeom>
          <a:ln w="3175">
            <a:solidFill>
              <a:srgbClr val="000000"/>
            </a:solidFill>
          </a:ln>
        </p:spPr>
        <p:txBody>
          <a:bodyPr wrap="square" lIns="0" tIns="0" rIns="0" bIns="0" rtlCol="0"/>
          <a:lstStyle/>
          <a:p>
            <a:endParaRPr sz="1200"/>
          </a:p>
        </p:txBody>
      </p:sp>
      <p:sp>
        <p:nvSpPr>
          <p:cNvPr id="157" name="object 225">
            <a:extLst>
              <a:ext uri="{FF2B5EF4-FFF2-40B4-BE49-F238E27FC236}">
                <a16:creationId xmlns:a16="http://schemas.microsoft.com/office/drawing/2014/main" id="{D10CE287-A189-46C0-9881-DB6CF22A6F0D}"/>
              </a:ext>
            </a:extLst>
          </p:cNvPr>
          <p:cNvSpPr/>
          <p:nvPr/>
        </p:nvSpPr>
        <p:spPr>
          <a:xfrm>
            <a:off x="4742006" y="2677522"/>
            <a:ext cx="197726" cy="77020"/>
          </a:xfrm>
          <a:custGeom>
            <a:avLst/>
            <a:gdLst/>
            <a:ahLst/>
            <a:cxnLst/>
            <a:rect l="l" t="t" r="r" b="b"/>
            <a:pathLst>
              <a:path w="139064" h="47625">
                <a:moveTo>
                  <a:pt x="0" y="0"/>
                </a:moveTo>
                <a:lnTo>
                  <a:pt x="0" y="47244"/>
                </a:lnTo>
                <a:lnTo>
                  <a:pt x="138684" y="47244"/>
                </a:lnTo>
                <a:lnTo>
                  <a:pt x="0" y="0"/>
                </a:lnTo>
                <a:close/>
              </a:path>
              <a:path w="139064" h="47625">
                <a:moveTo>
                  <a:pt x="138684" y="0"/>
                </a:moveTo>
                <a:lnTo>
                  <a:pt x="0" y="0"/>
                </a:lnTo>
                <a:lnTo>
                  <a:pt x="138684" y="47244"/>
                </a:lnTo>
                <a:lnTo>
                  <a:pt x="138684" y="0"/>
                </a:lnTo>
                <a:close/>
              </a:path>
            </a:pathLst>
          </a:custGeom>
          <a:solidFill>
            <a:srgbClr val="000000"/>
          </a:solidFill>
        </p:spPr>
        <p:txBody>
          <a:bodyPr wrap="square" lIns="0" tIns="0" rIns="0" bIns="0" rtlCol="0"/>
          <a:lstStyle/>
          <a:p>
            <a:endParaRPr sz="1200"/>
          </a:p>
        </p:txBody>
      </p:sp>
      <p:sp>
        <p:nvSpPr>
          <p:cNvPr id="158" name="object 226">
            <a:extLst>
              <a:ext uri="{FF2B5EF4-FFF2-40B4-BE49-F238E27FC236}">
                <a16:creationId xmlns:a16="http://schemas.microsoft.com/office/drawing/2014/main" id="{56B0BBFD-078C-40E7-A595-30ADD6A65FA7}"/>
              </a:ext>
            </a:extLst>
          </p:cNvPr>
          <p:cNvSpPr/>
          <p:nvPr/>
        </p:nvSpPr>
        <p:spPr>
          <a:xfrm>
            <a:off x="4742004" y="2677525"/>
            <a:ext cx="197726" cy="77020"/>
          </a:xfrm>
          <a:custGeom>
            <a:avLst/>
            <a:gdLst/>
            <a:ahLst/>
            <a:cxnLst/>
            <a:rect l="l" t="t" r="r" b="b"/>
            <a:pathLst>
              <a:path w="139064" h="47625">
                <a:moveTo>
                  <a:pt x="0" y="47243"/>
                </a:moveTo>
                <a:lnTo>
                  <a:pt x="138683" y="47243"/>
                </a:lnTo>
                <a:lnTo>
                  <a:pt x="0" y="0"/>
                </a:lnTo>
                <a:lnTo>
                  <a:pt x="0" y="47243"/>
                </a:lnTo>
                <a:close/>
              </a:path>
              <a:path w="139064" h="47625">
                <a:moveTo>
                  <a:pt x="138683" y="47243"/>
                </a:moveTo>
                <a:lnTo>
                  <a:pt x="0" y="0"/>
                </a:lnTo>
                <a:lnTo>
                  <a:pt x="138683" y="0"/>
                </a:lnTo>
                <a:lnTo>
                  <a:pt x="138683" y="47243"/>
                </a:lnTo>
                <a:close/>
              </a:path>
            </a:pathLst>
          </a:custGeom>
          <a:ln w="3175">
            <a:solidFill>
              <a:srgbClr val="000000"/>
            </a:solidFill>
          </a:ln>
        </p:spPr>
        <p:txBody>
          <a:bodyPr wrap="square" lIns="0" tIns="0" rIns="0" bIns="0" rtlCol="0"/>
          <a:lstStyle/>
          <a:p>
            <a:endParaRPr sz="1200"/>
          </a:p>
        </p:txBody>
      </p:sp>
      <p:sp>
        <p:nvSpPr>
          <p:cNvPr id="159" name="object 227">
            <a:extLst>
              <a:ext uri="{FF2B5EF4-FFF2-40B4-BE49-F238E27FC236}">
                <a16:creationId xmlns:a16="http://schemas.microsoft.com/office/drawing/2014/main" id="{10492B95-A17A-42E5-B1BE-DE0FD2995F13}"/>
              </a:ext>
            </a:extLst>
          </p:cNvPr>
          <p:cNvSpPr/>
          <p:nvPr/>
        </p:nvSpPr>
        <p:spPr>
          <a:xfrm>
            <a:off x="4685668" y="2677522"/>
            <a:ext cx="10834" cy="77020"/>
          </a:xfrm>
          <a:custGeom>
            <a:avLst/>
            <a:gdLst/>
            <a:ahLst/>
            <a:cxnLst/>
            <a:rect l="l" t="t" r="r" b="b"/>
            <a:pathLst>
              <a:path w="7620" h="47625">
                <a:moveTo>
                  <a:pt x="0" y="0"/>
                </a:moveTo>
                <a:lnTo>
                  <a:pt x="0" y="47244"/>
                </a:lnTo>
                <a:lnTo>
                  <a:pt x="7620" y="47244"/>
                </a:lnTo>
                <a:lnTo>
                  <a:pt x="0" y="0"/>
                </a:lnTo>
                <a:close/>
              </a:path>
              <a:path w="7620" h="47625">
                <a:moveTo>
                  <a:pt x="7620" y="0"/>
                </a:moveTo>
                <a:lnTo>
                  <a:pt x="0" y="0"/>
                </a:lnTo>
                <a:lnTo>
                  <a:pt x="7620" y="47244"/>
                </a:lnTo>
                <a:lnTo>
                  <a:pt x="7620" y="0"/>
                </a:lnTo>
                <a:close/>
              </a:path>
            </a:pathLst>
          </a:custGeom>
          <a:solidFill>
            <a:srgbClr val="000000"/>
          </a:solidFill>
        </p:spPr>
        <p:txBody>
          <a:bodyPr wrap="square" lIns="0" tIns="0" rIns="0" bIns="0" rtlCol="0"/>
          <a:lstStyle/>
          <a:p>
            <a:endParaRPr sz="1200"/>
          </a:p>
        </p:txBody>
      </p:sp>
      <p:sp>
        <p:nvSpPr>
          <p:cNvPr id="160" name="object 228">
            <a:extLst>
              <a:ext uri="{FF2B5EF4-FFF2-40B4-BE49-F238E27FC236}">
                <a16:creationId xmlns:a16="http://schemas.microsoft.com/office/drawing/2014/main" id="{84517094-368E-4144-B97E-449F8A25B9F9}"/>
              </a:ext>
            </a:extLst>
          </p:cNvPr>
          <p:cNvSpPr/>
          <p:nvPr/>
        </p:nvSpPr>
        <p:spPr>
          <a:xfrm>
            <a:off x="4685666" y="2677525"/>
            <a:ext cx="10834" cy="77020"/>
          </a:xfrm>
          <a:custGeom>
            <a:avLst/>
            <a:gdLst/>
            <a:ahLst/>
            <a:cxnLst/>
            <a:rect l="l" t="t" r="r" b="b"/>
            <a:pathLst>
              <a:path w="7620" h="47625">
                <a:moveTo>
                  <a:pt x="0" y="47243"/>
                </a:moveTo>
                <a:lnTo>
                  <a:pt x="7619" y="47243"/>
                </a:lnTo>
                <a:lnTo>
                  <a:pt x="0" y="0"/>
                </a:lnTo>
                <a:lnTo>
                  <a:pt x="0" y="47243"/>
                </a:lnTo>
                <a:close/>
              </a:path>
              <a:path w="7620" h="47625">
                <a:moveTo>
                  <a:pt x="7619" y="47243"/>
                </a:moveTo>
                <a:lnTo>
                  <a:pt x="0" y="0"/>
                </a:lnTo>
                <a:lnTo>
                  <a:pt x="7619" y="0"/>
                </a:lnTo>
                <a:lnTo>
                  <a:pt x="7619" y="47243"/>
                </a:lnTo>
                <a:close/>
              </a:path>
            </a:pathLst>
          </a:custGeom>
          <a:ln w="3175">
            <a:solidFill>
              <a:srgbClr val="000000"/>
            </a:solidFill>
          </a:ln>
        </p:spPr>
        <p:txBody>
          <a:bodyPr wrap="square" lIns="0" tIns="0" rIns="0" bIns="0" rtlCol="0"/>
          <a:lstStyle/>
          <a:p>
            <a:endParaRPr sz="1200"/>
          </a:p>
        </p:txBody>
      </p:sp>
      <p:sp>
        <p:nvSpPr>
          <p:cNvPr id="161" name="object 229">
            <a:extLst>
              <a:ext uri="{FF2B5EF4-FFF2-40B4-BE49-F238E27FC236}">
                <a16:creationId xmlns:a16="http://schemas.microsoft.com/office/drawing/2014/main" id="{45E4524E-166E-4E8B-9CB6-D27EA3FBF680}"/>
              </a:ext>
            </a:extLst>
          </p:cNvPr>
          <p:cNvSpPr/>
          <p:nvPr/>
        </p:nvSpPr>
        <p:spPr>
          <a:xfrm>
            <a:off x="4364973" y="2677525"/>
            <a:ext cx="990431" cy="205389"/>
          </a:xfrm>
          <a:custGeom>
            <a:avLst/>
            <a:gdLst/>
            <a:ahLst/>
            <a:cxnLst/>
            <a:rect l="l" t="t" r="r" b="b"/>
            <a:pathLst>
              <a:path w="696595" h="127000">
                <a:moveTo>
                  <a:pt x="32003" y="39623"/>
                </a:moveTo>
                <a:lnTo>
                  <a:pt x="0" y="39623"/>
                </a:lnTo>
              </a:path>
              <a:path w="696595" h="127000">
                <a:moveTo>
                  <a:pt x="225551" y="47243"/>
                </a:moveTo>
                <a:lnTo>
                  <a:pt x="233171" y="47243"/>
                </a:lnTo>
              </a:path>
              <a:path w="696595" h="127000">
                <a:moveTo>
                  <a:pt x="265175" y="47243"/>
                </a:moveTo>
                <a:lnTo>
                  <a:pt x="403859" y="47243"/>
                </a:lnTo>
              </a:path>
              <a:path w="696595" h="127000">
                <a:moveTo>
                  <a:pt x="265175" y="126491"/>
                </a:moveTo>
                <a:lnTo>
                  <a:pt x="332231" y="126491"/>
                </a:lnTo>
              </a:path>
              <a:path w="696595" h="127000">
                <a:moveTo>
                  <a:pt x="441959" y="47243"/>
                </a:moveTo>
                <a:lnTo>
                  <a:pt x="569975" y="47243"/>
                </a:lnTo>
              </a:path>
              <a:path w="696595" h="127000">
                <a:moveTo>
                  <a:pt x="225551" y="0"/>
                </a:moveTo>
                <a:lnTo>
                  <a:pt x="233171" y="0"/>
                </a:lnTo>
              </a:path>
              <a:path w="696595" h="127000">
                <a:moveTo>
                  <a:pt x="265175" y="0"/>
                </a:moveTo>
                <a:lnTo>
                  <a:pt x="403859" y="0"/>
                </a:lnTo>
              </a:path>
              <a:path w="696595" h="127000">
                <a:moveTo>
                  <a:pt x="448055" y="0"/>
                </a:moveTo>
                <a:lnTo>
                  <a:pt x="696467" y="0"/>
                </a:lnTo>
              </a:path>
              <a:path w="696595" h="127000">
                <a:moveTo>
                  <a:pt x="448055" y="47243"/>
                </a:moveTo>
                <a:lnTo>
                  <a:pt x="696467" y="47243"/>
                </a:lnTo>
              </a:path>
            </a:pathLst>
          </a:custGeom>
          <a:ln w="9143">
            <a:solidFill>
              <a:srgbClr val="000000"/>
            </a:solidFill>
          </a:ln>
        </p:spPr>
        <p:txBody>
          <a:bodyPr wrap="square" lIns="0" tIns="0" rIns="0" bIns="0" rtlCol="0"/>
          <a:lstStyle/>
          <a:p>
            <a:endParaRPr sz="1200"/>
          </a:p>
        </p:txBody>
      </p:sp>
      <p:sp>
        <p:nvSpPr>
          <p:cNvPr id="162" name="object 230">
            <a:extLst>
              <a:ext uri="{FF2B5EF4-FFF2-40B4-BE49-F238E27FC236}">
                <a16:creationId xmlns:a16="http://schemas.microsoft.com/office/drawing/2014/main" id="{11677D30-5224-405E-865C-D16DDD49CCDF}"/>
              </a:ext>
            </a:extLst>
          </p:cNvPr>
          <p:cNvSpPr/>
          <p:nvPr/>
        </p:nvSpPr>
        <p:spPr>
          <a:xfrm>
            <a:off x="5827597" y="2741606"/>
            <a:ext cx="0" cy="64697"/>
          </a:xfrm>
          <a:custGeom>
            <a:avLst/>
            <a:gdLst/>
            <a:ahLst/>
            <a:cxnLst/>
            <a:rect l="l" t="t" r="r" b="b"/>
            <a:pathLst>
              <a:path h="40004">
                <a:moveTo>
                  <a:pt x="0" y="39623"/>
                </a:moveTo>
                <a:lnTo>
                  <a:pt x="0" y="0"/>
                </a:lnTo>
              </a:path>
            </a:pathLst>
          </a:custGeom>
          <a:ln w="3175">
            <a:solidFill>
              <a:srgbClr val="000000"/>
            </a:solidFill>
          </a:ln>
        </p:spPr>
        <p:txBody>
          <a:bodyPr wrap="square" lIns="0" tIns="0" rIns="0" bIns="0" rtlCol="0"/>
          <a:lstStyle/>
          <a:p>
            <a:endParaRPr sz="1200"/>
          </a:p>
        </p:txBody>
      </p:sp>
      <p:sp>
        <p:nvSpPr>
          <p:cNvPr id="163" name="object 231">
            <a:extLst>
              <a:ext uri="{FF2B5EF4-FFF2-40B4-BE49-F238E27FC236}">
                <a16:creationId xmlns:a16="http://schemas.microsoft.com/office/drawing/2014/main" id="{45BC1367-098E-43C7-8255-DDF8B61422F8}"/>
              </a:ext>
            </a:extLst>
          </p:cNvPr>
          <p:cNvSpPr/>
          <p:nvPr/>
        </p:nvSpPr>
        <p:spPr>
          <a:xfrm>
            <a:off x="5175376" y="2677522"/>
            <a:ext cx="561575" cy="77020"/>
          </a:xfrm>
          <a:custGeom>
            <a:avLst/>
            <a:gdLst/>
            <a:ahLst/>
            <a:cxnLst/>
            <a:rect l="l" t="t" r="r" b="b"/>
            <a:pathLst>
              <a:path w="394970" h="47625">
                <a:moveTo>
                  <a:pt x="0" y="0"/>
                </a:moveTo>
                <a:lnTo>
                  <a:pt x="0" y="47244"/>
                </a:lnTo>
                <a:lnTo>
                  <a:pt x="394716" y="47244"/>
                </a:lnTo>
                <a:lnTo>
                  <a:pt x="0" y="0"/>
                </a:lnTo>
                <a:close/>
              </a:path>
              <a:path w="394970" h="47625">
                <a:moveTo>
                  <a:pt x="394716" y="0"/>
                </a:moveTo>
                <a:lnTo>
                  <a:pt x="0" y="0"/>
                </a:lnTo>
                <a:lnTo>
                  <a:pt x="394716" y="47244"/>
                </a:lnTo>
                <a:lnTo>
                  <a:pt x="394716" y="0"/>
                </a:lnTo>
                <a:close/>
              </a:path>
            </a:pathLst>
          </a:custGeom>
          <a:solidFill>
            <a:srgbClr val="000000"/>
          </a:solidFill>
        </p:spPr>
        <p:txBody>
          <a:bodyPr wrap="square" lIns="0" tIns="0" rIns="0" bIns="0" rtlCol="0"/>
          <a:lstStyle/>
          <a:p>
            <a:endParaRPr sz="1200"/>
          </a:p>
        </p:txBody>
      </p:sp>
      <p:sp>
        <p:nvSpPr>
          <p:cNvPr id="164" name="object 232">
            <a:extLst>
              <a:ext uri="{FF2B5EF4-FFF2-40B4-BE49-F238E27FC236}">
                <a16:creationId xmlns:a16="http://schemas.microsoft.com/office/drawing/2014/main" id="{A3C688A4-456C-4DBD-868A-64169C62989D}"/>
              </a:ext>
            </a:extLst>
          </p:cNvPr>
          <p:cNvSpPr/>
          <p:nvPr/>
        </p:nvSpPr>
        <p:spPr>
          <a:xfrm>
            <a:off x="5175376" y="2677525"/>
            <a:ext cx="561575" cy="77020"/>
          </a:xfrm>
          <a:custGeom>
            <a:avLst/>
            <a:gdLst/>
            <a:ahLst/>
            <a:cxnLst/>
            <a:rect l="l" t="t" r="r" b="b"/>
            <a:pathLst>
              <a:path w="394970" h="47625">
                <a:moveTo>
                  <a:pt x="0" y="47243"/>
                </a:moveTo>
                <a:lnTo>
                  <a:pt x="394715" y="47243"/>
                </a:lnTo>
                <a:lnTo>
                  <a:pt x="0" y="0"/>
                </a:lnTo>
                <a:lnTo>
                  <a:pt x="0" y="47243"/>
                </a:lnTo>
                <a:close/>
              </a:path>
              <a:path w="394970" h="47625">
                <a:moveTo>
                  <a:pt x="394715" y="47243"/>
                </a:moveTo>
                <a:lnTo>
                  <a:pt x="0" y="0"/>
                </a:lnTo>
                <a:lnTo>
                  <a:pt x="394715" y="0"/>
                </a:lnTo>
                <a:lnTo>
                  <a:pt x="394715" y="47243"/>
                </a:lnTo>
                <a:close/>
              </a:path>
            </a:pathLst>
          </a:custGeom>
          <a:ln w="3175">
            <a:solidFill>
              <a:srgbClr val="000000"/>
            </a:solidFill>
          </a:ln>
        </p:spPr>
        <p:txBody>
          <a:bodyPr wrap="square" lIns="0" tIns="0" rIns="0" bIns="0" rtlCol="0"/>
          <a:lstStyle/>
          <a:p>
            <a:endParaRPr sz="1200"/>
          </a:p>
        </p:txBody>
      </p:sp>
      <p:sp>
        <p:nvSpPr>
          <p:cNvPr id="165" name="object 233">
            <a:extLst>
              <a:ext uri="{FF2B5EF4-FFF2-40B4-BE49-F238E27FC236}">
                <a16:creationId xmlns:a16="http://schemas.microsoft.com/office/drawing/2014/main" id="{0360A192-8172-4C46-B035-B0A8E94A846C}"/>
              </a:ext>
            </a:extLst>
          </p:cNvPr>
          <p:cNvSpPr/>
          <p:nvPr/>
        </p:nvSpPr>
        <p:spPr>
          <a:xfrm>
            <a:off x="5355224" y="1600465"/>
            <a:ext cx="473096" cy="1487016"/>
          </a:xfrm>
          <a:custGeom>
            <a:avLst/>
            <a:gdLst/>
            <a:ahLst/>
            <a:cxnLst/>
            <a:rect l="l" t="t" r="r" b="b"/>
            <a:pathLst>
              <a:path w="332739" h="919479">
                <a:moveTo>
                  <a:pt x="0" y="665987"/>
                </a:moveTo>
                <a:lnTo>
                  <a:pt x="332231" y="665987"/>
                </a:lnTo>
              </a:path>
              <a:path w="332739" h="919479">
                <a:moveTo>
                  <a:pt x="0" y="713231"/>
                </a:moveTo>
                <a:lnTo>
                  <a:pt x="332231" y="713231"/>
                </a:lnTo>
              </a:path>
              <a:path w="332739" h="919479">
                <a:moveTo>
                  <a:pt x="268223" y="792479"/>
                </a:moveTo>
                <a:lnTo>
                  <a:pt x="332231" y="792479"/>
                </a:lnTo>
              </a:path>
              <a:path w="332739" h="919479">
                <a:moveTo>
                  <a:pt x="268223" y="918971"/>
                </a:moveTo>
                <a:lnTo>
                  <a:pt x="332231" y="918971"/>
                </a:lnTo>
              </a:path>
              <a:path w="332739" h="919479">
                <a:moveTo>
                  <a:pt x="268223" y="32003"/>
                </a:moveTo>
                <a:lnTo>
                  <a:pt x="332231" y="32003"/>
                </a:lnTo>
              </a:path>
              <a:path w="332739" h="919479">
                <a:moveTo>
                  <a:pt x="268223" y="0"/>
                </a:moveTo>
                <a:lnTo>
                  <a:pt x="332231" y="0"/>
                </a:lnTo>
              </a:path>
            </a:pathLst>
          </a:custGeom>
          <a:ln w="9143">
            <a:solidFill>
              <a:srgbClr val="000000"/>
            </a:solidFill>
          </a:ln>
        </p:spPr>
        <p:txBody>
          <a:bodyPr wrap="square" lIns="0" tIns="0" rIns="0" bIns="0" rtlCol="0"/>
          <a:lstStyle/>
          <a:p>
            <a:endParaRPr sz="1200"/>
          </a:p>
        </p:txBody>
      </p:sp>
      <p:sp>
        <p:nvSpPr>
          <p:cNvPr id="166" name="object 234">
            <a:extLst>
              <a:ext uri="{FF2B5EF4-FFF2-40B4-BE49-F238E27FC236}">
                <a16:creationId xmlns:a16="http://schemas.microsoft.com/office/drawing/2014/main" id="{23967673-F2EC-43B1-A6A5-6900B525DB8C}"/>
              </a:ext>
            </a:extLst>
          </p:cNvPr>
          <p:cNvSpPr/>
          <p:nvPr/>
        </p:nvSpPr>
        <p:spPr>
          <a:xfrm>
            <a:off x="5736590" y="1430402"/>
            <a:ext cx="0" cy="1452101"/>
          </a:xfrm>
          <a:custGeom>
            <a:avLst/>
            <a:gdLst/>
            <a:ahLst/>
            <a:cxnLst/>
            <a:rect l="l" t="t" r="r" b="b"/>
            <a:pathLst>
              <a:path h="897890">
                <a:moveTo>
                  <a:pt x="0" y="0"/>
                </a:moveTo>
                <a:lnTo>
                  <a:pt x="0" y="897635"/>
                </a:lnTo>
              </a:path>
            </a:pathLst>
          </a:custGeom>
          <a:ln w="3175">
            <a:solidFill>
              <a:srgbClr val="000000"/>
            </a:solidFill>
          </a:ln>
        </p:spPr>
        <p:txBody>
          <a:bodyPr wrap="square" lIns="0" tIns="0" rIns="0" bIns="0" rtlCol="0"/>
          <a:lstStyle/>
          <a:p>
            <a:endParaRPr sz="1200"/>
          </a:p>
        </p:txBody>
      </p:sp>
      <p:sp>
        <p:nvSpPr>
          <p:cNvPr id="167" name="object 235">
            <a:extLst>
              <a:ext uri="{FF2B5EF4-FFF2-40B4-BE49-F238E27FC236}">
                <a16:creationId xmlns:a16="http://schemas.microsoft.com/office/drawing/2014/main" id="{EAAB4131-B47E-491E-BEE1-0B6262A54CB1}"/>
              </a:ext>
            </a:extLst>
          </p:cNvPr>
          <p:cNvSpPr/>
          <p:nvPr/>
        </p:nvSpPr>
        <p:spPr>
          <a:xfrm>
            <a:off x="4748504" y="1524060"/>
            <a:ext cx="0" cy="1358650"/>
          </a:xfrm>
          <a:custGeom>
            <a:avLst/>
            <a:gdLst/>
            <a:ahLst/>
            <a:cxnLst/>
            <a:rect l="l" t="t" r="r" b="b"/>
            <a:pathLst>
              <a:path h="840104">
                <a:moveTo>
                  <a:pt x="0" y="0"/>
                </a:moveTo>
                <a:lnTo>
                  <a:pt x="0" y="839723"/>
                </a:lnTo>
              </a:path>
            </a:pathLst>
          </a:custGeom>
          <a:ln w="9143">
            <a:solidFill>
              <a:srgbClr val="000000"/>
            </a:solidFill>
          </a:ln>
        </p:spPr>
        <p:txBody>
          <a:bodyPr wrap="square" lIns="0" tIns="0" rIns="0" bIns="0" rtlCol="0"/>
          <a:lstStyle/>
          <a:p>
            <a:endParaRPr sz="1200"/>
          </a:p>
        </p:txBody>
      </p:sp>
      <p:sp>
        <p:nvSpPr>
          <p:cNvPr id="168" name="object 236">
            <a:extLst>
              <a:ext uri="{FF2B5EF4-FFF2-40B4-BE49-F238E27FC236}">
                <a16:creationId xmlns:a16="http://schemas.microsoft.com/office/drawing/2014/main" id="{1D680F02-5AC4-4B2E-9241-BE1E4EB4AAAA}"/>
              </a:ext>
            </a:extLst>
          </p:cNvPr>
          <p:cNvSpPr/>
          <p:nvPr/>
        </p:nvSpPr>
        <p:spPr>
          <a:xfrm>
            <a:off x="4791842" y="1521594"/>
            <a:ext cx="0" cy="1156342"/>
          </a:xfrm>
          <a:custGeom>
            <a:avLst/>
            <a:gdLst/>
            <a:ahLst/>
            <a:cxnLst/>
            <a:rect l="l" t="t" r="r" b="b"/>
            <a:pathLst>
              <a:path h="715010">
                <a:moveTo>
                  <a:pt x="0" y="714755"/>
                </a:moveTo>
                <a:lnTo>
                  <a:pt x="0" y="620267"/>
                </a:lnTo>
              </a:path>
              <a:path h="715010">
                <a:moveTo>
                  <a:pt x="0" y="563879"/>
                </a:moveTo>
                <a:lnTo>
                  <a:pt x="0" y="563879"/>
                </a:lnTo>
              </a:path>
              <a:path h="715010">
                <a:moveTo>
                  <a:pt x="0" y="352043"/>
                </a:moveTo>
                <a:lnTo>
                  <a:pt x="0" y="352043"/>
                </a:lnTo>
              </a:path>
              <a:path h="715010">
                <a:moveTo>
                  <a:pt x="0" y="138683"/>
                </a:moveTo>
                <a:lnTo>
                  <a:pt x="0" y="138683"/>
                </a:lnTo>
              </a:path>
              <a:path h="715010">
                <a:moveTo>
                  <a:pt x="0" y="94487"/>
                </a:moveTo>
                <a:lnTo>
                  <a:pt x="0" y="0"/>
                </a:lnTo>
              </a:path>
            </a:pathLst>
          </a:custGeom>
          <a:ln w="3175">
            <a:solidFill>
              <a:srgbClr val="DD0000"/>
            </a:solidFill>
          </a:ln>
        </p:spPr>
        <p:txBody>
          <a:bodyPr wrap="square" lIns="0" tIns="0" rIns="0" bIns="0" rtlCol="0"/>
          <a:lstStyle/>
          <a:p>
            <a:endParaRPr sz="1200"/>
          </a:p>
        </p:txBody>
      </p:sp>
      <p:sp>
        <p:nvSpPr>
          <p:cNvPr id="169" name="object 237">
            <a:extLst>
              <a:ext uri="{FF2B5EF4-FFF2-40B4-BE49-F238E27FC236}">
                <a16:creationId xmlns:a16="http://schemas.microsoft.com/office/drawing/2014/main" id="{5627792A-6C61-435F-BF2C-D3B865EDD917}"/>
              </a:ext>
            </a:extLst>
          </p:cNvPr>
          <p:cNvSpPr/>
          <p:nvPr/>
        </p:nvSpPr>
        <p:spPr>
          <a:xfrm>
            <a:off x="4837346" y="1516666"/>
            <a:ext cx="0" cy="1365836"/>
          </a:xfrm>
          <a:custGeom>
            <a:avLst/>
            <a:gdLst/>
            <a:ahLst/>
            <a:cxnLst/>
            <a:rect l="l" t="t" r="r" b="b"/>
            <a:pathLst>
              <a:path h="844550">
                <a:moveTo>
                  <a:pt x="0" y="0"/>
                </a:moveTo>
                <a:lnTo>
                  <a:pt x="0" y="844295"/>
                </a:lnTo>
              </a:path>
            </a:pathLst>
          </a:custGeom>
          <a:ln w="3175">
            <a:solidFill>
              <a:srgbClr val="000000"/>
            </a:solidFill>
          </a:ln>
        </p:spPr>
        <p:txBody>
          <a:bodyPr wrap="square" lIns="0" tIns="0" rIns="0" bIns="0" rtlCol="0"/>
          <a:lstStyle/>
          <a:p>
            <a:endParaRPr sz="1200"/>
          </a:p>
        </p:txBody>
      </p:sp>
      <p:sp>
        <p:nvSpPr>
          <p:cNvPr id="170" name="object 238">
            <a:extLst>
              <a:ext uri="{FF2B5EF4-FFF2-40B4-BE49-F238E27FC236}">
                <a16:creationId xmlns:a16="http://schemas.microsoft.com/office/drawing/2014/main" id="{DE5EF3B5-AE67-469E-B6ED-0185387FD4C1}"/>
              </a:ext>
            </a:extLst>
          </p:cNvPr>
          <p:cNvSpPr/>
          <p:nvPr/>
        </p:nvSpPr>
        <p:spPr>
          <a:xfrm>
            <a:off x="4650997" y="1485856"/>
            <a:ext cx="182376" cy="15405"/>
          </a:xfrm>
          <a:custGeom>
            <a:avLst/>
            <a:gdLst/>
            <a:ahLst/>
            <a:cxnLst/>
            <a:rect l="l" t="t" r="r" b="b"/>
            <a:pathLst>
              <a:path w="128270" h="9525">
                <a:moveTo>
                  <a:pt x="0" y="9143"/>
                </a:moveTo>
                <a:lnTo>
                  <a:pt x="9143" y="9143"/>
                </a:lnTo>
              </a:path>
              <a:path w="128270" h="9525">
                <a:moveTo>
                  <a:pt x="39623" y="6095"/>
                </a:moveTo>
                <a:lnTo>
                  <a:pt x="48767" y="6095"/>
                </a:lnTo>
              </a:path>
              <a:path w="128270" h="9525">
                <a:moveTo>
                  <a:pt x="79247" y="3047"/>
                </a:moveTo>
                <a:lnTo>
                  <a:pt x="88391" y="3047"/>
                </a:lnTo>
              </a:path>
              <a:path w="128270" h="9525">
                <a:moveTo>
                  <a:pt x="118871" y="0"/>
                </a:moveTo>
                <a:lnTo>
                  <a:pt x="128015" y="0"/>
                </a:lnTo>
              </a:path>
            </a:pathLst>
          </a:custGeom>
          <a:ln w="7619">
            <a:solidFill>
              <a:srgbClr val="000000"/>
            </a:solidFill>
          </a:ln>
        </p:spPr>
        <p:txBody>
          <a:bodyPr wrap="square" lIns="0" tIns="0" rIns="0" bIns="0" rtlCol="0"/>
          <a:lstStyle/>
          <a:p>
            <a:endParaRPr sz="1200"/>
          </a:p>
        </p:txBody>
      </p:sp>
      <p:sp>
        <p:nvSpPr>
          <p:cNvPr id="171" name="object 239">
            <a:extLst>
              <a:ext uri="{FF2B5EF4-FFF2-40B4-BE49-F238E27FC236}">
                <a16:creationId xmlns:a16="http://schemas.microsoft.com/office/drawing/2014/main" id="{3A5031F9-2107-4B3F-B6A0-E95F79B86E43}"/>
              </a:ext>
            </a:extLst>
          </p:cNvPr>
          <p:cNvSpPr/>
          <p:nvPr/>
        </p:nvSpPr>
        <p:spPr>
          <a:xfrm>
            <a:off x="4882849" y="1472302"/>
            <a:ext cx="0" cy="15405"/>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200"/>
          </a:p>
        </p:txBody>
      </p:sp>
      <p:sp>
        <p:nvSpPr>
          <p:cNvPr id="172" name="object 240">
            <a:extLst>
              <a:ext uri="{FF2B5EF4-FFF2-40B4-BE49-F238E27FC236}">
                <a16:creationId xmlns:a16="http://schemas.microsoft.com/office/drawing/2014/main" id="{BC4FDF18-97CB-4CB1-9CC7-B2D57ADCD341}"/>
              </a:ext>
            </a:extLst>
          </p:cNvPr>
          <p:cNvSpPr/>
          <p:nvPr/>
        </p:nvSpPr>
        <p:spPr>
          <a:xfrm>
            <a:off x="4932687" y="1453816"/>
            <a:ext cx="238355" cy="20539"/>
          </a:xfrm>
          <a:custGeom>
            <a:avLst/>
            <a:gdLst/>
            <a:ahLst/>
            <a:cxnLst/>
            <a:rect l="l" t="t" r="r" b="b"/>
            <a:pathLst>
              <a:path w="167639" h="12700">
                <a:moveTo>
                  <a:pt x="0" y="12191"/>
                </a:moveTo>
                <a:lnTo>
                  <a:pt x="9143" y="12191"/>
                </a:lnTo>
              </a:path>
              <a:path w="167639" h="12700">
                <a:moveTo>
                  <a:pt x="39623" y="9143"/>
                </a:moveTo>
                <a:lnTo>
                  <a:pt x="48767" y="9143"/>
                </a:lnTo>
              </a:path>
              <a:path w="167639" h="12700">
                <a:moveTo>
                  <a:pt x="79247" y="6095"/>
                </a:moveTo>
                <a:lnTo>
                  <a:pt x="88391" y="6095"/>
                </a:lnTo>
              </a:path>
              <a:path w="167639" h="12700">
                <a:moveTo>
                  <a:pt x="118871" y="3047"/>
                </a:moveTo>
                <a:lnTo>
                  <a:pt x="128015" y="3047"/>
                </a:lnTo>
              </a:path>
              <a:path w="167639" h="12700">
                <a:moveTo>
                  <a:pt x="158495" y="0"/>
                </a:moveTo>
                <a:lnTo>
                  <a:pt x="167639" y="0"/>
                </a:lnTo>
              </a:path>
            </a:pathLst>
          </a:custGeom>
          <a:ln w="7619">
            <a:solidFill>
              <a:srgbClr val="000000"/>
            </a:solidFill>
          </a:ln>
        </p:spPr>
        <p:txBody>
          <a:bodyPr wrap="square" lIns="0" tIns="0" rIns="0" bIns="0" rtlCol="0"/>
          <a:lstStyle/>
          <a:p>
            <a:endParaRPr sz="1200"/>
          </a:p>
        </p:txBody>
      </p:sp>
      <p:sp>
        <p:nvSpPr>
          <p:cNvPr id="173" name="object 241">
            <a:extLst>
              <a:ext uri="{FF2B5EF4-FFF2-40B4-BE49-F238E27FC236}">
                <a16:creationId xmlns:a16="http://schemas.microsoft.com/office/drawing/2014/main" id="{179DAC39-819D-491F-990E-D65350851049}"/>
              </a:ext>
            </a:extLst>
          </p:cNvPr>
          <p:cNvSpPr/>
          <p:nvPr/>
        </p:nvSpPr>
        <p:spPr>
          <a:xfrm>
            <a:off x="5220879" y="1440262"/>
            <a:ext cx="0" cy="15405"/>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200"/>
          </a:p>
        </p:txBody>
      </p:sp>
      <p:sp>
        <p:nvSpPr>
          <p:cNvPr id="174" name="object 242">
            <a:extLst>
              <a:ext uri="{FF2B5EF4-FFF2-40B4-BE49-F238E27FC236}">
                <a16:creationId xmlns:a16="http://schemas.microsoft.com/office/drawing/2014/main" id="{63AB7641-6DF8-4EB6-B970-B9E264113669}"/>
              </a:ext>
            </a:extLst>
          </p:cNvPr>
          <p:cNvSpPr/>
          <p:nvPr/>
        </p:nvSpPr>
        <p:spPr>
          <a:xfrm>
            <a:off x="5270717" y="1421775"/>
            <a:ext cx="238355" cy="20539"/>
          </a:xfrm>
          <a:custGeom>
            <a:avLst/>
            <a:gdLst/>
            <a:ahLst/>
            <a:cxnLst/>
            <a:rect l="l" t="t" r="r" b="b"/>
            <a:pathLst>
              <a:path w="167639" h="12700">
                <a:moveTo>
                  <a:pt x="0" y="12191"/>
                </a:moveTo>
                <a:lnTo>
                  <a:pt x="9143" y="12191"/>
                </a:lnTo>
              </a:path>
              <a:path w="167639" h="12700">
                <a:moveTo>
                  <a:pt x="39623" y="9143"/>
                </a:moveTo>
                <a:lnTo>
                  <a:pt x="48767" y="9143"/>
                </a:lnTo>
              </a:path>
              <a:path w="167639" h="12700">
                <a:moveTo>
                  <a:pt x="79247" y="6095"/>
                </a:moveTo>
                <a:lnTo>
                  <a:pt x="88391" y="6095"/>
                </a:lnTo>
              </a:path>
              <a:path w="167639" h="12700">
                <a:moveTo>
                  <a:pt x="118871" y="3047"/>
                </a:moveTo>
                <a:lnTo>
                  <a:pt x="128015" y="3047"/>
                </a:lnTo>
              </a:path>
              <a:path w="167639" h="12700">
                <a:moveTo>
                  <a:pt x="158495" y="0"/>
                </a:moveTo>
                <a:lnTo>
                  <a:pt x="167639" y="0"/>
                </a:lnTo>
              </a:path>
            </a:pathLst>
          </a:custGeom>
          <a:ln w="7619">
            <a:solidFill>
              <a:srgbClr val="000000"/>
            </a:solidFill>
          </a:ln>
        </p:spPr>
        <p:txBody>
          <a:bodyPr wrap="square" lIns="0" tIns="0" rIns="0" bIns="0" rtlCol="0"/>
          <a:lstStyle/>
          <a:p>
            <a:endParaRPr sz="1200"/>
          </a:p>
        </p:txBody>
      </p:sp>
      <p:sp>
        <p:nvSpPr>
          <p:cNvPr id="175" name="object 243">
            <a:extLst>
              <a:ext uri="{FF2B5EF4-FFF2-40B4-BE49-F238E27FC236}">
                <a16:creationId xmlns:a16="http://schemas.microsoft.com/office/drawing/2014/main" id="{D3F127F8-3283-4CF5-A279-73C6F2BCFBAF}"/>
              </a:ext>
            </a:extLst>
          </p:cNvPr>
          <p:cNvSpPr/>
          <p:nvPr/>
        </p:nvSpPr>
        <p:spPr>
          <a:xfrm>
            <a:off x="5558907" y="1408219"/>
            <a:ext cx="0" cy="15405"/>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200"/>
          </a:p>
        </p:txBody>
      </p:sp>
      <p:sp>
        <p:nvSpPr>
          <p:cNvPr id="176" name="object 244">
            <a:extLst>
              <a:ext uri="{FF2B5EF4-FFF2-40B4-BE49-F238E27FC236}">
                <a16:creationId xmlns:a16="http://schemas.microsoft.com/office/drawing/2014/main" id="{9C9923F5-9938-4267-B846-F774F6D87995}"/>
              </a:ext>
            </a:extLst>
          </p:cNvPr>
          <p:cNvSpPr/>
          <p:nvPr/>
        </p:nvSpPr>
        <p:spPr>
          <a:xfrm>
            <a:off x="5608745" y="1389735"/>
            <a:ext cx="238355" cy="20539"/>
          </a:xfrm>
          <a:custGeom>
            <a:avLst/>
            <a:gdLst/>
            <a:ahLst/>
            <a:cxnLst/>
            <a:rect l="l" t="t" r="r" b="b"/>
            <a:pathLst>
              <a:path w="167639" h="12700">
                <a:moveTo>
                  <a:pt x="0" y="12191"/>
                </a:moveTo>
                <a:lnTo>
                  <a:pt x="9143" y="12191"/>
                </a:lnTo>
              </a:path>
              <a:path w="167639" h="12700">
                <a:moveTo>
                  <a:pt x="39623" y="9143"/>
                </a:moveTo>
                <a:lnTo>
                  <a:pt x="48767" y="9143"/>
                </a:lnTo>
              </a:path>
              <a:path w="167639" h="12700">
                <a:moveTo>
                  <a:pt x="79247" y="6095"/>
                </a:moveTo>
                <a:lnTo>
                  <a:pt x="88391" y="6095"/>
                </a:lnTo>
              </a:path>
              <a:path w="167639" h="12700">
                <a:moveTo>
                  <a:pt x="118871" y="3047"/>
                </a:moveTo>
                <a:lnTo>
                  <a:pt x="128015" y="3047"/>
                </a:lnTo>
              </a:path>
              <a:path w="167639" h="12700">
                <a:moveTo>
                  <a:pt x="158495" y="0"/>
                </a:moveTo>
                <a:lnTo>
                  <a:pt x="167639" y="0"/>
                </a:lnTo>
              </a:path>
            </a:pathLst>
          </a:custGeom>
          <a:ln w="7619">
            <a:solidFill>
              <a:srgbClr val="000000"/>
            </a:solidFill>
          </a:ln>
        </p:spPr>
        <p:txBody>
          <a:bodyPr wrap="square" lIns="0" tIns="0" rIns="0" bIns="0" rtlCol="0"/>
          <a:lstStyle/>
          <a:p>
            <a:endParaRPr sz="1200"/>
          </a:p>
        </p:txBody>
      </p:sp>
      <p:sp>
        <p:nvSpPr>
          <p:cNvPr id="177" name="object 245">
            <a:extLst>
              <a:ext uri="{FF2B5EF4-FFF2-40B4-BE49-F238E27FC236}">
                <a16:creationId xmlns:a16="http://schemas.microsoft.com/office/drawing/2014/main" id="{801DC7F4-4174-498E-9FF8-AD3611AF295B}"/>
              </a:ext>
            </a:extLst>
          </p:cNvPr>
          <p:cNvSpPr/>
          <p:nvPr/>
        </p:nvSpPr>
        <p:spPr>
          <a:xfrm>
            <a:off x="5896938" y="1376178"/>
            <a:ext cx="0" cy="15405"/>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200"/>
          </a:p>
        </p:txBody>
      </p:sp>
      <p:sp>
        <p:nvSpPr>
          <p:cNvPr id="178" name="object 246">
            <a:extLst>
              <a:ext uri="{FF2B5EF4-FFF2-40B4-BE49-F238E27FC236}">
                <a16:creationId xmlns:a16="http://schemas.microsoft.com/office/drawing/2014/main" id="{BA8F4AB5-003D-42D9-8CD7-072C3090065C}"/>
              </a:ext>
            </a:extLst>
          </p:cNvPr>
          <p:cNvSpPr/>
          <p:nvPr/>
        </p:nvSpPr>
        <p:spPr>
          <a:xfrm>
            <a:off x="4696501" y="1243088"/>
            <a:ext cx="46045" cy="1654409"/>
          </a:xfrm>
          <a:custGeom>
            <a:avLst/>
            <a:gdLst/>
            <a:ahLst/>
            <a:cxnLst/>
            <a:rect l="l" t="t" r="r" b="b"/>
            <a:pathLst>
              <a:path w="32385" h="1022984">
                <a:moveTo>
                  <a:pt x="0" y="1022603"/>
                </a:moveTo>
                <a:lnTo>
                  <a:pt x="0" y="64007"/>
                </a:lnTo>
              </a:path>
              <a:path w="32385" h="1022984">
                <a:moveTo>
                  <a:pt x="32003" y="1022603"/>
                </a:moveTo>
                <a:lnTo>
                  <a:pt x="32003" y="0"/>
                </a:lnTo>
              </a:path>
            </a:pathLst>
          </a:custGeom>
          <a:ln w="3175">
            <a:solidFill>
              <a:srgbClr val="000000"/>
            </a:solidFill>
          </a:ln>
        </p:spPr>
        <p:txBody>
          <a:bodyPr wrap="square" lIns="0" tIns="0" rIns="0" bIns="0" rtlCol="0"/>
          <a:lstStyle/>
          <a:p>
            <a:endParaRPr sz="1200"/>
          </a:p>
        </p:txBody>
      </p:sp>
      <p:sp>
        <p:nvSpPr>
          <p:cNvPr id="179" name="object 247">
            <a:extLst>
              <a:ext uri="{FF2B5EF4-FFF2-40B4-BE49-F238E27FC236}">
                <a16:creationId xmlns:a16="http://schemas.microsoft.com/office/drawing/2014/main" id="{14BFED04-7027-48CD-A2A9-10DFFABFE88E}"/>
              </a:ext>
            </a:extLst>
          </p:cNvPr>
          <p:cNvSpPr/>
          <p:nvPr/>
        </p:nvSpPr>
        <p:spPr>
          <a:xfrm>
            <a:off x="4697305" y="1238181"/>
            <a:ext cx="46045" cy="2053"/>
          </a:xfrm>
          <a:custGeom>
            <a:avLst/>
            <a:gdLst/>
            <a:ahLst/>
            <a:cxnLst/>
            <a:rect l="l" t="t" r="r" b="b"/>
            <a:pathLst>
              <a:path w="32385" h="1270">
                <a:moveTo>
                  <a:pt x="31819" y="1152"/>
                </a:moveTo>
                <a:lnTo>
                  <a:pt x="23884" y="346"/>
                </a:lnTo>
                <a:lnTo>
                  <a:pt x="15923" y="0"/>
                </a:lnTo>
                <a:lnTo>
                  <a:pt x="7955" y="114"/>
                </a:lnTo>
                <a:lnTo>
                  <a:pt x="0" y="688"/>
                </a:lnTo>
              </a:path>
            </a:pathLst>
          </a:custGeom>
          <a:ln w="3175">
            <a:solidFill>
              <a:srgbClr val="000000"/>
            </a:solidFill>
          </a:ln>
        </p:spPr>
        <p:txBody>
          <a:bodyPr wrap="square" lIns="0" tIns="0" rIns="0" bIns="0" rtlCol="0"/>
          <a:lstStyle/>
          <a:p>
            <a:endParaRPr sz="1200"/>
          </a:p>
        </p:txBody>
      </p:sp>
      <p:sp>
        <p:nvSpPr>
          <p:cNvPr id="180" name="object 248">
            <a:extLst>
              <a:ext uri="{FF2B5EF4-FFF2-40B4-BE49-F238E27FC236}">
                <a16:creationId xmlns:a16="http://schemas.microsoft.com/office/drawing/2014/main" id="{BEDE1771-B6BA-47CB-99A3-9AF96391A264}"/>
              </a:ext>
            </a:extLst>
          </p:cNvPr>
          <p:cNvSpPr/>
          <p:nvPr/>
        </p:nvSpPr>
        <p:spPr>
          <a:xfrm>
            <a:off x="4696501" y="1240622"/>
            <a:ext cx="0" cy="106801"/>
          </a:xfrm>
          <a:custGeom>
            <a:avLst/>
            <a:gdLst/>
            <a:ahLst/>
            <a:cxnLst/>
            <a:rect l="l" t="t" r="r" b="b"/>
            <a:pathLst>
              <a:path h="66039">
                <a:moveTo>
                  <a:pt x="0" y="65531"/>
                </a:moveTo>
                <a:lnTo>
                  <a:pt x="0" y="0"/>
                </a:lnTo>
              </a:path>
            </a:pathLst>
          </a:custGeom>
          <a:ln w="3175">
            <a:solidFill>
              <a:srgbClr val="000000"/>
            </a:solidFill>
          </a:ln>
        </p:spPr>
        <p:txBody>
          <a:bodyPr wrap="square" lIns="0" tIns="0" rIns="0" bIns="0" rtlCol="0"/>
          <a:lstStyle/>
          <a:p>
            <a:endParaRPr sz="1200"/>
          </a:p>
        </p:txBody>
      </p:sp>
      <p:sp>
        <p:nvSpPr>
          <p:cNvPr id="181" name="object 249">
            <a:extLst>
              <a:ext uri="{FF2B5EF4-FFF2-40B4-BE49-F238E27FC236}">
                <a16:creationId xmlns:a16="http://schemas.microsoft.com/office/drawing/2014/main" id="{AB123F80-8130-4DF4-93B3-3182E1AA2D7A}"/>
              </a:ext>
            </a:extLst>
          </p:cNvPr>
          <p:cNvSpPr/>
          <p:nvPr/>
        </p:nvSpPr>
        <p:spPr>
          <a:xfrm>
            <a:off x="4698447" y="2887022"/>
            <a:ext cx="46045" cy="9242"/>
          </a:xfrm>
          <a:custGeom>
            <a:avLst/>
            <a:gdLst/>
            <a:ahLst/>
            <a:cxnLst/>
            <a:rect l="l" t="t" r="r" b="b"/>
            <a:pathLst>
              <a:path w="32385" h="5715">
                <a:moveTo>
                  <a:pt x="32312" y="5449"/>
                </a:moveTo>
                <a:lnTo>
                  <a:pt x="24578" y="1362"/>
                </a:lnTo>
                <a:lnTo>
                  <a:pt x="16155" y="0"/>
                </a:lnTo>
                <a:lnTo>
                  <a:pt x="7733" y="1362"/>
                </a:lnTo>
                <a:lnTo>
                  <a:pt x="0" y="5451"/>
                </a:lnTo>
              </a:path>
            </a:pathLst>
          </a:custGeom>
          <a:ln w="3175">
            <a:solidFill>
              <a:srgbClr val="000000"/>
            </a:solidFill>
          </a:ln>
        </p:spPr>
        <p:txBody>
          <a:bodyPr wrap="square" lIns="0" tIns="0" rIns="0" bIns="0" rtlCol="0"/>
          <a:lstStyle/>
          <a:p>
            <a:endParaRPr sz="1200"/>
          </a:p>
        </p:txBody>
      </p:sp>
      <p:sp>
        <p:nvSpPr>
          <p:cNvPr id="182" name="object 250">
            <a:extLst>
              <a:ext uri="{FF2B5EF4-FFF2-40B4-BE49-F238E27FC236}">
                <a16:creationId xmlns:a16="http://schemas.microsoft.com/office/drawing/2014/main" id="{04488FC1-571B-41E0-8F5E-2781BC78743E}"/>
              </a:ext>
            </a:extLst>
          </p:cNvPr>
          <p:cNvSpPr/>
          <p:nvPr/>
        </p:nvSpPr>
        <p:spPr>
          <a:xfrm>
            <a:off x="4635828" y="1373714"/>
            <a:ext cx="1307334" cy="163285"/>
          </a:xfrm>
          <a:custGeom>
            <a:avLst/>
            <a:gdLst/>
            <a:ahLst/>
            <a:cxnLst/>
            <a:rect l="l" t="t" r="r" b="b"/>
            <a:pathLst>
              <a:path w="919479" h="100964">
                <a:moveTo>
                  <a:pt x="918971" y="7619"/>
                </a:moveTo>
                <a:lnTo>
                  <a:pt x="0" y="83819"/>
                </a:lnTo>
              </a:path>
              <a:path w="919479" h="100964">
                <a:moveTo>
                  <a:pt x="918971" y="0"/>
                </a:moveTo>
                <a:lnTo>
                  <a:pt x="0" y="76199"/>
                </a:lnTo>
              </a:path>
              <a:path w="919479" h="100964">
                <a:moveTo>
                  <a:pt x="918971" y="22859"/>
                </a:moveTo>
                <a:lnTo>
                  <a:pt x="0" y="100583"/>
                </a:lnTo>
              </a:path>
            </a:pathLst>
          </a:custGeom>
          <a:ln w="9143">
            <a:solidFill>
              <a:srgbClr val="000000"/>
            </a:solidFill>
          </a:ln>
        </p:spPr>
        <p:txBody>
          <a:bodyPr wrap="square" lIns="0" tIns="0" rIns="0" bIns="0" rtlCol="0"/>
          <a:lstStyle/>
          <a:p>
            <a:endParaRPr sz="1200"/>
          </a:p>
        </p:txBody>
      </p:sp>
      <p:sp>
        <p:nvSpPr>
          <p:cNvPr id="183" name="object 251">
            <a:extLst>
              <a:ext uri="{FF2B5EF4-FFF2-40B4-BE49-F238E27FC236}">
                <a16:creationId xmlns:a16="http://schemas.microsoft.com/office/drawing/2014/main" id="{C5C97DE1-3856-468B-898D-D361496CEB30}"/>
              </a:ext>
            </a:extLst>
          </p:cNvPr>
          <p:cNvSpPr/>
          <p:nvPr/>
        </p:nvSpPr>
        <p:spPr>
          <a:xfrm>
            <a:off x="5699755" y="1457513"/>
            <a:ext cx="37015" cy="3082"/>
          </a:xfrm>
          <a:custGeom>
            <a:avLst/>
            <a:gdLst/>
            <a:ahLst/>
            <a:cxnLst/>
            <a:rect l="l" t="t" r="r" b="b"/>
            <a:pathLst>
              <a:path w="26035" h="1904">
                <a:moveTo>
                  <a:pt x="-4571" y="761"/>
                </a:moveTo>
                <a:lnTo>
                  <a:pt x="30479" y="761"/>
                </a:lnTo>
              </a:path>
            </a:pathLst>
          </a:custGeom>
          <a:ln w="10667">
            <a:solidFill>
              <a:srgbClr val="000000"/>
            </a:solidFill>
          </a:ln>
        </p:spPr>
        <p:txBody>
          <a:bodyPr wrap="square" lIns="0" tIns="0" rIns="0" bIns="0" rtlCol="0"/>
          <a:lstStyle/>
          <a:p>
            <a:endParaRPr sz="1200"/>
          </a:p>
        </p:txBody>
      </p:sp>
      <p:sp>
        <p:nvSpPr>
          <p:cNvPr id="184" name="object 252">
            <a:extLst>
              <a:ext uri="{FF2B5EF4-FFF2-40B4-BE49-F238E27FC236}">
                <a16:creationId xmlns:a16="http://schemas.microsoft.com/office/drawing/2014/main" id="{7E00AE7B-D13A-4397-8EBA-81650101069C}"/>
              </a:ext>
            </a:extLst>
          </p:cNvPr>
          <p:cNvSpPr/>
          <p:nvPr/>
        </p:nvSpPr>
        <p:spPr>
          <a:xfrm>
            <a:off x="5264217" y="1496947"/>
            <a:ext cx="37015" cy="5134"/>
          </a:xfrm>
          <a:custGeom>
            <a:avLst/>
            <a:gdLst/>
            <a:ahLst/>
            <a:cxnLst/>
            <a:rect l="l" t="t" r="r" b="b"/>
            <a:pathLst>
              <a:path w="26035" h="3175">
                <a:moveTo>
                  <a:pt x="-4571" y="1523"/>
                </a:moveTo>
                <a:lnTo>
                  <a:pt x="30479" y="1523"/>
                </a:lnTo>
              </a:path>
            </a:pathLst>
          </a:custGeom>
          <a:ln w="12191">
            <a:solidFill>
              <a:srgbClr val="000000"/>
            </a:solidFill>
          </a:ln>
        </p:spPr>
        <p:txBody>
          <a:bodyPr wrap="square" lIns="0" tIns="0" rIns="0" bIns="0" rtlCol="0"/>
          <a:lstStyle/>
          <a:p>
            <a:endParaRPr sz="1200"/>
          </a:p>
        </p:txBody>
      </p:sp>
      <p:sp>
        <p:nvSpPr>
          <p:cNvPr id="185" name="object 253">
            <a:extLst>
              <a:ext uri="{FF2B5EF4-FFF2-40B4-BE49-F238E27FC236}">
                <a16:creationId xmlns:a16="http://schemas.microsoft.com/office/drawing/2014/main" id="{83F49D54-0F10-4D82-ACBD-DDDD2D852CCA}"/>
              </a:ext>
            </a:extLst>
          </p:cNvPr>
          <p:cNvSpPr/>
          <p:nvPr/>
        </p:nvSpPr>
        <p:spPr>
          <a:xfrm>
            <a:off x="4841680" y="1538847"/>
            <a:ext cx="35212" cy="3082"/>
          </a:xfrm>
          <a:custGeom>
            <a:avLst/>
            <a:gdLst/>
            <a:ahLst/>
            <a:cxnLst/>
            <a:rect l="l" t="t" r="r" b="b"/>
            <a:pathLst>
              <a:path w="24764" h="1904">
                <a:moveTo>
                  <a:pt x="-4571" y="761"/>
                </a:moveTo>
                <a:lnTo>
                  <a:pt x="28955" y="761"/>
                </a:lnTo>
              </a:path>
            </a:pathLst>
          </a:custGeom>
          <a:ln w="10667">
            <a:solidFill>
              <a:srgbClr val="000000"/>
            </a:solidFill>
          </a:ln>
        </p:spPr>
        <p:txBody>
          <a:bodyPr wrap="square" lIns="0" tIns="0" rIns="0" bIns="0" rtlCol="0"/>
          <a:lstStyle/>
          <a:p>
            <a:endParaRPr sz="1200"/>
          </a:p>
        </p:txBody>
      </p:sp>
      <p:sp>
        <p:nvSpPr>
          <p:cNvPr id="186" name="object 254">
            <a:extLst>
              <a:ext uri="{FF2B5EF4-FFF2-40B4-BE49-F238E27FC236}">
                <a16:creationId xmlns:a16="http://schemas.microsoft.com/office/drawing/2014/main" id="{D1498E5E-070E-4BA1-9A45-A3D3078349BD}"/>
              </a:ext>
            </a:extLst>
          </p:cNvPr>
          <p:cNvSpPr/>
          <p:nvPr/>
        </p:nvSpPr>
        <p:spPr>
          <a:xfrm>
            <a:off x="4635828" y="1373714"/>
            <a:ext cx="1307334" cy="163285"/>
          </a:xfrm>
          <a:custGeom>
            <a:avLst/>
            <a:gdLst/>
            <a:ahLst/>
            <a:cxnLst/>
            <a:rect l="l" t="t" r="r" b="b"/>
            <a:pathLst>
              <a:path w="919479" h="100964">
                <a:moveTo>
                  <a:pt x="918971" y="22859"/>
                </a:moveTo>
                <a:lnTo>
                  <a:pt x="918971" y="0"/>
                </a:lnTo>
              </a:path>
              <a:path w="919479" h="100964">
                <a:moveTo>
                  <a:pt x="0" y="100583"/>
                </a:moveTo>
                <a:lnTo>
                  <a:pt x="0" y="76199"/>
                </a:lnTo>
              </a:path>
            </a:pathLst>
          </a:custGeom>
          <a:ln w="9143">
            <a:solidFill>
              <a:srgbClr val="000000"/>
            </a:solidFill>
          </a:ln>
        </p:spPr>
        <p:txBody>
          <a:bodyPr wrap="square" lIns="0" tIns="0" rIns="0" bIns="0" rtlCol="0"/>
          <a:lstStyle/>
          <a:p>
            <a:endParaRPr sz="1200"/>
          </a:p>
        </p:txBody>
      </p:sp>
      <p:sp>
        <p:nvSpPr>
          <p:cNvPr id="187" name="object 255">
            <a:extLst>
              <a:ext uri="{FF2B5EF4-FFF2-40B4-BE49-F238E27FC236}">
                <a16:creationId xmlns:a16="http://schemas.microsoft.com/office/drawing/2014/main" id="{CA539C14-5275-4CDC-B7E7-D3EEE3B61AFF}"/>
              </a:ext>
            </a:extLst>
          </p:cNvPr>
          <p:cNvSpPr/>
          <p:nvPr/>
        </p:nvSpPr>
        <p:spPr>
          <a:xfrm>
            <a:off x="4876349" y="1511737"/>
            <a:ext cx="0" cy="27729"/>
          </a:xfrm>
          <a:custGeom>
            <a:avLst/>
            <a:gdLst/>
            <a:ahLst/>
            <a:cxnLst/>
            <a:rect l="l" t="t" r="r" b="b"/>
            <a:pathLst>
              <a:path h="17145">
                <a:moveTo>
                  <a:pt x="-4571" y="8381"/>
                </a:moveTo>
                <a:lnTo>
                  <a:pt x="4571" y="8381"/>
                </a:lnTo>
              </a:path>
            </a:pathLst>
          </a:custGeom>
          <a:ln w="16763">
            <a:solidFill>
              <a:srgbClr val="000000"/>
            </a:solidFill>
          </a:ln>
        </p:spPr>
        <p:txBody>
          <a:bodyPr wrap="square" lIns="0" tIns="0" rIns="0" bIns="0" rtlCol="0"/>
          <a:lstStyle/>
          <a:p>
            <a:endParaRPr sz="1200"/>
          </a:p>
        </p:txBody>
      </p:sp>
      <p:sp>
        <p:nvSpPr>
          <p:cNvPr id="188" name="object 256">
            <a:extLst>
              <a:ext uri="{FF2B5EF4-FFF2-40B4-BE49-F238E27FC236}">
                <a16:creationId xmlns:a16="http://schemas.microsoft.com/office/drawing/2014/main" id="{361C4060-78A3-4FD6-A819-803BEDD8E962}"/>
              </a:ext>
            </a:extLst>
          </p:cNvPr>
          <p:cNvSpPr/>
          <p:nvPr/>
        </p:nvSpPr>
        <p:spPr>
          <a:xfrm>
            <a:off x="5294552" y="1447655"/>
            <a:ext cx="411703" cy="36971"/>
          </a:xfrm>
          <a:custGeom>
            <a:avLst/>
            <a:gdLst/>
            <a:ahLst/>
            <a:cxnLst/>
            <a:rect l="l" t="t" r="r" b="b"/>
            <a:pathLst>
              <a:path w="289560" h="22860">
                <a:moveTo>
                  <a:pt x="280415" y="0"/>
                </a:moveTo>
                <a:lnTo>
                  <a:pt x="289559" y="0"/>
                </a:lnTo>
              </a:path>
              <a:path w="289560" h="22860">
                <a:moveTo>
                  <a:pt x="0" y="22859"/>
                </a:moveTo>
                <a:lnTo>
                  <a:pt x="9143" y="22859"/>
                </a:lnTo>
              </a:path>
            </a:pathLst>
          </a:custGeom>
          <a:ln w="15239">
            <a:solidFill>
              <a:srgbClr val="000000"/>
            </a:solidFill>
          </a:ln>
        </p:spPr>
        <p:txBody>
          <a:bodyPr wrap="square" lIns="0" tIns="0" rIns="0" bIns="0" rtlCol="0"/>
          <a:lstStyle/>
          <a:p>
            <a:endParaRPr sz="1200"/>
          </a:p>
        </p:txBody>
      </p:sp>
      <p:sp>
        <p:nvSpPr>
          <p:cNvPr id="189" name="object 257">
            <a:extLst>
              <a:ext uri="{FF2B5EF4-FFF2-40B4-BE49-F238E27FC236}">
                <a16:creationId xmlns:a16="http://schemas.microsoft.com/office/drawing/2014/main" id="{A39CF5C0-62BB-4120-8C05-6E2A55DBDD03}"/>
              </a:ext>
            </a:extLst>
          </p:cNvPr>
          <p:cNvSpPr/>
          <p:nvPr/>
        </p:nvSpPr>
        <p:spPr>
          <a:xfrm>
            <a:off x="5264217" y="1474766"/>
            <a:ext cx="0" cy="27729"/>
          </a:xfrm>
          <a:custGeom>
            <a:avLst/>
            <a:gdLst/>
            <a:ahLst/>
            <a:cxnLst/>
            <a:rect l="l" t="t" r="r" b="b"/>
            <a:pathLst>
              <a:path h="17145">
                <a:moveTo>
                  <a:pt x="-4571" y="8381"/>
                </a:moveTo>
                <a:lnTo>
                  <a:pt x="4571" y="8381"/>
                </a:lnTo>
              </a:path>
            </a:pathLst>
          </a:custGeom>
          <a:ln w="16763">
            <a:solidFill>
              <a:srgbClr val="000000"/>
            </a:solidFill>
          </a:ln>
        </p:spPr>
        <p:txBody>
          <a:bodyPr wrap="square" lIns="0" tIns="0" rIns="0" bIns="0" rtlCol="0"/>
          <a:lstStyle/>
          <a:p>
            <a:endParaRPr sz="1200"/>
          </a:p>
        </p:txBody>
      </p:sp>
      <p:sp>
        <p:nvSpPr>
          <p:cNvPr id="190" name="object 258">
            <a:extLst>
              <a:ext uri="{FF2B5EF4-FFF2-40B4-BE49-F238E27FC236}">
                <a16:creationId xmlns:a16="http://schemas.microsoft.com/office/drawing/2014/main" id="{65C6E883-3CE5-4B6C-A9D2-C4D2E860C4B4}"/>
              </a:ext>
            </a:extLst>
          </p:cNvPr>
          <p:cNvSpPr/>
          <p:nvPr/>
        </p:nvSpPr>
        <p:spPr>
          <a:xfrm>
            <a:off x="3864429" y="4868615"/>
            <a:ext cx="193210" cy="61618"/>
          </a:xfrm>
          <a:custGeom>
            <a:avLst/>
            <a:gdLst/>
            <a:ahLst/>
            <a:cxnLst/>
            <a:rect l="l" t="t" r="r" b="b"/>
            <a:pathLst>
              <a:path w="135889" h="38100">
                <a:moveTo>
                  <a:pt x="135635" y="0"/>
                </a:moveTo>
                <a:lnTo>
                  <a:pt x="0" y="0"/>
                </a:lnTo>
              </a:path>
              <a:path w="135889" h="38100">
                <a:moveTo>
                  <a:pt x="79247" y="0"/>
                </a:moveTo>
                <a:lnTo>
                  <a:pt x="106679" y="38099"/>
                </a:lnTo>
                <a:lnTo>
                  <a:pt x="135635" y="0"/>
                </a:lnTo>
              </a:path>
            </a:pathLst>
          </a:custGeom>
          <a:ln w="3175">
            <a:solidFill>
              <a:srgbClr val="444444"/>
            </a:solidFill>
          </a:ln>
        </p:spPr>
        <p:txBody>
          <a:bodyPr wrap="square" lIns="0" tIns="0" rIns="0" bIns="0" rtlCol="0"/>
          <a:lstStyle/>
          <a:p>
            <a:endParaRPr sz="1200"/>
          </a:p>
        </p:txBody>
      </p:sp>
      <p:sp>
        <p:nvSpPr>
          <p:cNvPr id="191" name="object 259">
            <a:extLst>
              <a:ext uri="{FF2B5EF4-FFF2-40B4-BE49-F238E27FC236}">
                <a16:creationId xmlns:a16="http://schemas.microsoft.com/office/drawing/2014/main" id="{D6B6CEF9-9792-45BA-B86B-0CDAE4E22701}"/>
              </a:ext>
            </a:extLst>
          </p:cNvPr>
          <p:cNvSpPr/>
          <p:nvPr/>
        </p:nvSpPr>
        <p:spPr>
          <a:xfrm>
            <a:off x="2681328" y="4932696"/>
            <a:ext cx="1638682" cy="0"/>
          </a:xfrm>
          <a:custGeom>
            <a:avLst/>
            <a:gdLst/>
            <a:ahLst/>
            <a:cxnLst/>
            <a:rect l="l" t="t" r="r" b="b"/>
            <a:pathLst>
              <a:path w="1152525">
                <a:moveTo>
                  <a:pt x="1152143" y="0"/>
                </a:moveTo>
                <a:lnTo>
                  <a:pt x="0" y="0"/>
                </a:lnTo>
              </a:path>
            </a:pathLst>
          </a:custGeom>
          <a:ln w="3175">
            <a:solidFill>
              <a:srgbClr val="000000"/>
            </a:solidFill>
          </a:ln>
        </p:spPr>
        <p:txBody>
          <a:bodyPr wrap="square" lIns="0" tIns="0" rIns="0" bIns="0" rtlCol="0"/>
          <a:lstStyle/>
          <a:p>
            <a:endParaRPr sz="1200"/>
          </a:p>
        </p:txBody>
      </p:sp>
      <p:sp>
        <p:nvSpPr>
          <p:cNvPr id="192" name="object 260">
            <a:extLst>
              <a:ext uri="{FF2B5EF4-FFF2-40B4-BE49-F238E27FC236}">
                <a16:creationId xmlns:a16="http://schemas.microsoft.com/office/drawing/2014/main" id="{40582AFB-D0A8-4A77-9C6B-F0762DBA85C6}"/>
              </a:ext>
            </a:extLst>
          </p:cNvPr>
          <p:cNvSpPr/>
          <p:nvPr/>
        </p:nvSpPr>
        <p:spPr>
          <a:xfrm>
            <a:off x="4159121" y="1312097"/>
            <a:ext cx="193210" cy="61618"/>
          </a:xfrm>
          <a:custGeom>
            <a:avLst/>
            <a:gdLst/>
            <a:ahLst/>
            <a:cxnLst/>
            <a:rect l="l" t="t" r="r" b="b"/>
            <a:pathLst>
              <a:path w="135889" h="38100">
                <a:moveTo>
                  <a:pt x="135635" y="0"/>
                </a:moveTo>
                <a:lnTo>
                  <a:pt x="0" y="0"/>
                </a:lnTo>
              </a:path>
              <a:path w="135889" h="38100">
                <a:moveTo>
                  <a:pt x="80771" y="0"/>
                </a:moveTo>
                <a:lnTo>
                  <a:pt x="108203" y="38099"/>
                </a:lnTo>
                <a:lnTo>
                  <a:pt x="135635" y="0"/>
                </a:lnTo>
              </a:path>
            </a:pathLst>
          </a:custGeom>
          <a:ln w="3175">
            <a:solidFill>
              <a:srgbClr val="444444"/>
            </a:solidFill>
          </a:ln>
        </p:spPr>
        <p:txBody>
          <a:bodyPr wrap="square" lIns="0" tIns="0" rIns="0" bIns="0" rtlCol="0"/>
          <a:lstStyle/>
          <a:p>
            <a:endParaRPr sz="1200"/>
          </a:p>
        </p:txBody>
      </p:sp>
      <p:sp>
        <p:nvSpPr>
          <p:cNvPr id="193" name="object 261">
            <a:extLst>
              <a:ext uri="{FF2B5EF4-FFF2-40B4-BE49-F238E27FC236}">
                <a16:creationId xmlns:a16="http://schemas.microsoft.com/office/drawing/2014/main" id="{F85F4CC2-104C-45BB-86EC-7FA778E3ADE0}"/>
              </a:ext>
            </a:extLst>
          </p:cNvPr>
          <p:cNvSpPr/>
          <p:nvPr/>
        </p:nvSpPr>
        <p:spPr>
          <a:xfrm>
            <a:off x="2681328" y="1373714"/>
            <a:ext cx="3261113" cy="0"/>
          </a:xfrm>
          <a:custGeom>
            <a:avLst/>
            <a:gdLst/>
            <a:ahLst/>
            <a:cxnLst/>
            <a:rect l="l" t="t" r="r" b="b"/>
            <a:pathLst>
              <a:path w="2293620">
                <a:moveTo>
                  <a:pt x="2293619" y="0"/>
                </a:moveTo>
                <a:lnTo>
                  <a:pt x="0" y="0"/>
                </a:lnTo>
              </a:path>
            </a:pathLst>
          </a:custGeom>
          <a:ln w="3175">
            <a:solidFill>
              <a:srgbClr val="000000"/>
            </a:solidFill>
          </a:ln>
        </p:spPr>
        <p:txBody>
          <a:bodyPr wrap="square" lIns="0" tIns="0" rIns="0" bIns="0" rtlCol="0"/>
          <a:lstStyle/>
          <a:p>
            <a:endParaRPr sz="1200"/>
          </a:p>
        </p:txBody>
      </p:sp>
      <p:sp>
        <p:nvSpPr>
          <p:cNvPr id="194" name="object 262">
            <a:extLst>
              <a:ext uri="{FF2B5EF4-FFF2-40B4-BE49-F238E27FC236}">
                <a16:creationId xmlns:a16="http://schemas.microsoft.com/office/drawing/2014/main" id="{7BA302BC-A3CC-4B45-8659-8A9BC50D54D4}"/>
              </a:ext>
            </a:extLst>
          </p:cNvPr>
          <p:cNvSpPr txBox="1"/>
          <p:nvPr/>
        </p:nvSpPr>
        <p:spPr>
          <a:xfrm>
            <a:off x="2856124" y="2898523"/>
            <a:ext cx="599495" cy="415618"/>
          </a:xfrm>
          <a:prstGeom prst="rect">
            <a:avLst/>
          </a:prstGeom>
        </p:spPr>
        <p:txBody>
          <a:bodyPr vert="horz" wrap="square" lIns="0" tIns="9774" rIns="0" bIns="0" rtlCol="0">
            <a:spAutoFit/>
          </a:bodyPr>
          <a:lstStyle/>
          <a:p>
            <a:pPr marL="8145">
              <a:spcBef>
                <a:spcPts val="77"/>
              </a:spcBef>
            </a:pPr>
            <a:r>
              <a:rPr sz="1200" spc="-16" dirty="0">
                <a:latin typeface="Times New Roman"/>
                <a:cs typeface="Times New Roman"/>
              </a:rPr>
              <a:t>G.L </a:t>
            </a:r>
            <a:r>
              <a:rPr sz="1200" spc="55" dirty="0">
                <a:latin typeface="Times New Roman"/>
                <a:cs typeface="Times New Roman"/>
              </a:rPr>
              <a:t>+</a:t>
            </a:r>
            <a:r>
              <a:rPr sz="1200" spc="3" dirty="0">
                <a:latin typeface="Times New Roman"/>
                <a:cs typeface="Times New Roman"/>
              </a:rPr>
              <a:t> </a:t>
            </a:r>
            <a:r>
              <a:rPr sz="1200" spc="-10" dirty="0">
                <a:latin typeface="Times New Roman"/>
                <a:cs typeface="Times New Roman"/>
              </a:rPr>
              <a:t>0.00</a:t>
            </a:r>
            <a:endParaRPr sz="1200">
              <a:latin typeface="Times New Roman"/>
              <a:cs typeface="Times New Roman"/>
            </a:endParaRPr>
          </a:p>
        </p:txBody>
      </p:sp>
      <p:sp>
        <p:nvSpPr>
          <p:cNvPr id="195" name="object 264">
            <a:extLst>
              <a:ext uri="{FF2B5EF4-FFF2-40B4-BE49-F238E27FC236}">
                <a16:creationId xmlns:a16="http://schemas.microsoft.com/office/drawing/2014/main" id="{6AC9316E-E065-434D-865B-497D6ADD9AD4}"/>
              </a:ext>
            </a:extLst>
          </p:cNvPr>
          <p:cNvSpPr/>
          <p:nvPr/>
        </p:nvSpPr>
        <p:spPr>
          <a:xfrm>
            <a:off x="3123368" y="3069408"/>
            <a:ext cx="50561" cy="0"/>
          </a:xfrm>
          <a:custGeom>
            <a:avLst/>
            <a:gdLst/>
            <a:ahLst/>
            <a:cxnLst/>
            <a:rect l="l" t="t" r="r" b="b"/>
            <a:pathLst>
              <a:path w="35560">
                <a:moveTo>
                  <a:pt x="0" y="0"/>
                </a:moveTo>
                <a:lnTo>
                  <a:pt x="35051" y="0"/>
                </a:lnTo>
              </a:path>
            </a:pathLst>
          </a:custGeom>
          <a:ln w="3175">
            <a:solidFill>
              <a:srgbClr val="444444"/>
            </a:solidFill>
          </a:ln>
        </p:spPr>
        <p:txBody>
          <a:bodyPr wrap="square" lIns="0" tIns="0" rIns="0" bIns="0" rtlCol="0"/>
          <a:lstStyle/>
          <a:p>
            <a:endParaRPr sz="1200"/>
          </a:p>
        </p:txBody>
      </p:sp>
      <p:sp>
        <p:nvSpPr>
          <p:cNvPr id="196" name="object 265">
            <a:extLst>
              <a:ext uri="{FF2B5EF4-FFF2-40B4-BE49-F238E27FC236}">
                <a16:creationId xmlns:a16="http://schemas.microsoft.com/office/drawing/2014/main" id="{2B52EEC4-7A07-44D6-9548-3871C122701D}"/>
              </a:ext>
            </a:extLst>
          </p:cNvPr>
          <p:cNvSpPr/>
          <p:nvPr/>
        </p:nvSpPr>
        <p:spPr>
          <a:xfrm>
            <a:off x="5175376" y="2258530"/>
            <a:ext cx="3796506" cy="2131939"/>
          </a:xfrm>
          <a:custGeom>
            <a:avLst/>
            <a:gdLst/>
            <a:ahLst/>
            <a:cxnLst/>
            <a:rect l="l" t="t" r="r" b="b"/>
            <a:pathLst>
              <a:path w="2670175" h="1318259">
                <a:moveTo>
                  <a:pt x="0" y="1318259"/>
                </a:moveTo>
                <a:lnTo>
                  <a:pt x="1036319" y="1318259"/>
                </a:lnTo>
              </a:path>
              <a:path w="2670175" h="1318259">
                <a:moveTo>
                  <a:pt x="2670047" y="100583"/>
                </a:moveTo>
                <a:lnTo>
                  <a:pt x="190499" y="102107"/>
                </a:lnTo>
                <a:lnTo>
                  <a:pt x="70103" y="298703"/>
                </a:lnTo>
              </a:path>
              <a:path w="2670175" h="1318259">
                <a:moveTo>
                  <a:pt x="1912619" y="0"/>
                </a:moveTo>
                <a:lnTo>
                  <a:pt x="1860803" y="99059"/>
                </a:lnTo>
              </a:path>
            </a:pathLst>
          </a:custGeom>
          <a:ln w="3175">
            <a:solidFill>
              <a:srgbClr val="6B6B6B"/>
            </a:solidFill>
          </a:ln>
        </p:spPr>
        <p:txBody>
          <a:bodyPr wrap="square" lIns="0" tIns="0" rIns="0" bIns="0" rtlCol="0"/>
          <a:lstStyle/>
          <a:p>
            <a:endParaRPr sz="1200"/>
          </a:p>
        </p:txBody>
      </p:sp>
      <p:sp>
        <p:nvSpPr>
          <p:cNvPr id="197" name="object 266">
            <a:extLst>
              <a:ext uri="{FF2B5EF4-FFF2-40B4-BE49-F238E27FC236}">
                <a16:creationId xmlns:a16="http://schemas.microsoft.com/office/drawing/2014/main" id="{A1C7DE49-5921-4156-9BF5-AAA57BBE3D8F}"/>
              </a:ext>
            </a:extLst>
          </p:cNvPr>
          <p:cNvSpPr txBox="1"/>
          <p:nvPr/>
        </p:nvSpPr>
        <p:spPr>
          <a:xfrm>
            <a:off x="6977476" y="1769703"/>
            <a:ext cx="2563422" cy="195357"/>
          </a:xfrm>
          <a:prstGeom prst="rect">
            <a:avLst/>
          </a:prstGeom>
        </p:spPr>
        <p:txBody>
          <a:bodyPr vert="horz" wrap="square" lIns="0" tIns="10588" rIns="0" bIns="0" rtlCol="0">
            <a:spAutoFit/>
          </a:bodyPr>
          <a:lstStyle/>
          <a:p>
            <a:pPr marL="8145">
              <a:spcBef>
                <a:spcPts val="83"/>
              </a:spcBef>
            </a:pPr>
            <a:r>
              <a:rPr sz="1200" spc="3" dirty="0">
                <a:latin typeface="Carlito"/>
                <a:cs typeface="Carlito"/>
              </a:rPr>
              <a:t>Ordinary </a:t>
            </a:r>
            <a:r>
              <a:rPr sz="1200" spc="6" dirty="0">
                <a:latin typeface="Carlito"/>
                <a:cs typeface="Carlito"/>
              </a:rPr>
              <a:t>red </a:t>
            </a:r>
            <a:r>
              <a:rPr sz="1200" spc="3" dirty="0">
                <a:latin typeface="Carlito"/>
                <a:cs typeface="Carlito"/>
              </a:rPr>
              <a:t>bricks </a:t>
            </a:r>
            <a:r>
              <a:rPr sz="1200" spc="6" dirty="0">
                <a:latin typeface="Carlito"/>
                <a:cs typeface="Carlito"/>
              </a:rPr>
              <a:t>wall(thick. </a:t>
            </a:r>
            <a:r>
              <a:rPr sz="1200" spc="10" dirty="0">
                <a:latin typeface="Carlito"/>
                <a:cs typeface="Carlito"/>
              </a:rPr>
              <a:t>20</a:t>
            </a:r>
            <a:r>
              <a:rPr sz="1200" spc="-3" dirty="0">
                <a:latin typeface="Carlito"/>
                <a:cs typeface="Carlito"/>
              </a:rPr>
              <a:t> </a:t>
            </a:r>
            <a:r>
              <a:rPr sz="1200" spc="10" dirty="0">
                <a:latin typeface="Carlito"/>
                <a:cs typeface="Carlito"/>
              </a:rPr>
              <a:t>cm)</a:t>
            </a:r>
            <a:endParaRPr sz="1200" dirty="0">
              <a:latin typeface="Carlito"/>
              <a:cs typeface="Carlito"/>
            </a:endParaRPr>
          </a:p>
        </p:txBody>
      </p:sp>
      <p:sp>
        <p:nvSpPr>
          <p:cNvPr id="198" name="object 268">
            <a:extLst>
              <a:ext uri="{FF2B5EF4-FFF2-40B4-BE49-F238E27FC236}">
                <a16:creationId xmlns:a16="http://schemas.microsoft.com/office/drawing/2014/main" id="{52388CA4-A796-4EEB-B245-BEA581BD9685}"/>
              </a:ext>
            </a:extLst>
          </p:cNvPr>
          <p:cNvSpPr/>
          <p:nvPr/>
        </p:nvSpPr>
        <p:spPr>
          <a:xfrm>
            <a:off x="2657494" y="2677525"/>
            <a:ext cx="1708202" cy="0"/>
          </a:xfrm>
          <a:custGeom>
            <a:avLst/>
            <a:gdLst/>
            <a:ahLst/>
            <a:cxnLst/>
            <a:rect l="l" t="t" r="r" b="b"/>
            <a:pathLst>
              <a:path w="1201420">
                <a:moveTo>
                  <a:pt x="0" y="0"/>
                </a:moveTo>
                <a:lnTo>
                  <a:pt x="1200911" y="0"/>
                </a:lnTo>
              </a:path>
            </a:pathLst>
          </a:custGeom>
          <a:ln w="9143">
            <a:solidFill>
              <a:srgbClr val="000000"/>
            </a:solidFill>
          </a:ln>
        </p:spPr>
        <p:txBody>
          <a:bodyPr wrap="square" lIns="0" tIns="0" rIns="0" bIns="0" rtlCol="0"/>
          <a:lstStyle/>
          <a:p>
            <a:endParaRPr sz="1200"/>
          </a:p>
        </p:txBody>
      </p:sp>
      <p:sp>
        <p:nvSpPr>
          <p:cNvPr id="199" name="object 269">
            <a:extLst>
              <a:ext uri="{FF2B5EF4-FFF2-40B4-BE49-F238E27FC236}">
                <a16:creationId xmlns:a16="http://schemas.microsoft.com/office/drawing/2014/main" id="{CBD5CD65-6D0B-4BBD-B508-DEA446E85DA4}"/>
              </a:ext>
            </a:extLst>
          </p:cNvPr>
          <p:cNvSpPr/>
          <p:nvPr/>
        </p:nvSpPr>
        <p:spPr>
          <a:xfrm>
            <a:off x="4068114" y="2615907"/>
            <a:ext cx="191406" cy="61618"/>
          </a:xfrm>
          <a:custGeom>
            <a:avLst/>
            <a:gdLst/>
            <a:ahLst/>
            <a:cxnLst/>
            <a:rect l="l" t="t" r="r" b="b"/>
            <a:pathLst>
              <a:path w="134619" h="38100">
                <a:moveTo>
                  <a:pt x="134111" y="0"/>
                </a:moveTo>
                <a:lnTo>
                  <a:pt x="0" y="0"/>
                </a:lnTo>
              </a:path>
              <a:path w="134619" h="38100">
                <a:moveTo>
                  <a:pt x="79247" y="0"/>
                </a:moveTo>
                <a:lnTo>
                  <a:pt x="106679" y="38099"/>
                </a:lnTo>
                <a:lnTo>
                  <a:pt x="134111" y="0"/>
                </a:lnTo>
              </a:path>
            </a:pathLst>
          </a:custGeom>
          <a:ln w="3175">
            <a:solidFill>
              <a:srgbClr val="444444"/>
            </a:solidFill>
          </a:ln>
        </p:spPr>
        <p:txBody>
          <a:bodyPr wrap="square" lIns="0" tIns="0" rIns="0" bIns="0" rtlCol="0"/>
          <a:lstStyle/>
          <a:p>
            <a:endParaRPr sz="1200"/>
          </a:p>
        </p:txBody>
      </p:sp>
      <p:sp>
        <p:nvSpPr>
          <p:cNvPr id="200" name="object 270">
            <a:extLst>
              <a:ext uri="{FF2B5EF4-FFF2-40B4-BE49-F238E27FC236}">
                <a16:creationId xmlns:a16="http://schemas.microsoft.com/office/drawing/2014/main" id="{9EBDCD8A-A3FF-4621-B85D-57AADCBD824F}"/>
              </a:ext>
            </a:extLst>
          </p:cNvPr>
          <p:cNvSpPr txBox="1"/>
          <p:nvPr/>
        </p:nvSpPr>
        <p:spPr>
          <a:xfrm>
            <a:off x="2304857" y="4564223"/>
            <a:ext cx="2738000" cy="256913"/>
          </a:xfrm>
          <a:prstGeom prst="rect">
            <a:avLst/>
          </a:prstGeom>
        </p:spPr>
        <p:txBody>
          <a:bodyPr vert="horz" wrap="square" lIns="0" tIns="10588" rIns="0" bIns="0" rtlCol="0">
            <a:spAutoFit/>
          </a:bodyPr>
          <a:lstStyle/>
          <a:p>
            <a:pPr marL="8145">
              <a:spcBef>
                <a:spcPts val="83"/>
              </a:spcBef>
            </a:pPr>
            <a:r>
              <a:rPr sz="2400" spc="10" baseline="3968" dirty="0">
                <a:latin typeface="Carlito"/>
                <a:cs typeface="Carlito"/>
              </a:rPr>
              <a:t>Hole bottom </a:t>
            </a:r>
            <a:r>
              <a:rPr sz="2400" spc="4" baseline="3968" dirty="0">
                <a:latin typeface="Carlito"/>
                <a:cs typeface="Carlito"/>
              </a:rPr>
              <a:t>Level</a:t>
            </a:r>
            <a:r>
              <a:rPr sz="2400" spc="-87" baseline="3968" dirty="0">
                <a:latin typeface="Carlito"/>
                <a:cs typeface="Carlito"/>
              </a:rPr>
              <a:t> </a:t>
            </a:r>
            <a:r>
              <a:rPr sz="1200" spc="3" dirty="0">
                <a:latin typeface="Times New Roman"/>
                <a:cs typeface="Times New Roman"/>
              </a:rPr>
              <a:t>-</a:t>
            </a:r>
            <a:r>
              <a:rPr lang="en-US" sz="1200" spc="3" dirty="0">
                <a:latin typeface="Times New Roman"/>
                <a:cs typeface="Times New Roman"/>
              </a:rPr>
              <a:t>5</a:t>
            </a:r>
            <a:r>
              <a:rPr sz="1200" spc="3" dirty="0">
                <a:latin typeface="Times New Roman"/>
                <a:cs typeface="Times New Roman"/>
              </a:rPr>
              <a:t>000</a:t>
            </a:r>
            <a:endParaRPr sz="1200" dirty="0">
              <a:latin typeface="Times New Roman"/>
              <a:cs typeface="Times New Roman"/>
            </a:endParaRPr>
          </a:p>
        </p:txBody>
      </p:sp>
      <p:sp>
        <p:nvSpPr>
          <p:cNvPr id="201" name="object 271">
            <a:extLst>
              <a:ext uri="{FF2B5EF4-FFF2-40B4-BE49-F238E27FC236}">
                <a16:creationId xmlns:a16="http://schemas.microsoft.com/office/drawing/2014/main" id="{545EBFD9-286E-43D9-B0D2-E3961D3E2F9D}"/>
              </a:ext>
            </a:extLst>
          </p:cNvPr>
          <p:cNvSpPr txBox="1"/>
          <p:nvPr/>
        </p:nvSpPr>
        <p:spPr>
          <a:xfrm>
            <a:off x="2823621" y="2275903"/>
            <a:ext cx="1259482" cy="195357"/>
          </a:xfrm>
          <a:prstGeom prst="rect">
            <a:avLst/>
          </a:prstGeom>
        </p:spPr>
        <p:txBody>
          <a:bodyPr vert="horz" wrap="square" lIns="0" tIns="10588" rIns="0" bIns="0" rtlCol="0">
            <a:spAutoFit/>
          </a:bodyPr>
          <a:lstStyle/>
          <a:p>
            <a:pPr marL="8145">
              <a:spcBef>
                <a:spcPts val="83"/>
              </a:spcBef>
            </a:pPr>
            <a:r>
              <a:rPr sz="1600" spc="4" baseline="3968" dirty="0">
                <a:latin typeface="Carlito"/>
                <a:cs typeface="Carlito"/>
              </a:rPr>
              <a:t>Floor Slab </a:t>
            </a:r>
            <a:r>
              <a:rPr sz="1600" spc="24" baseline="3968" dirty="0">
                <a:latin typeface="Carlito"/>
                <a:cs typeface="Carlito"/>
              </a:rPr>
              <a:t>Level</a:t>
            </a:r>
            <a:r>
              <a:rPr lang="en-US" sz="1600" spc="24" baseline="3968" dirty="0">
                <a:latin typeface="Carlito"/>
                <a:cs typeface="Carlito"/>
              </a:rPr>
              <a:t> </a:t>
            </a:r>
            <a:r>
              <a:rPr sz="1200" spc="16" dirty="0">
                <a:latin typeface="Times New Roman"/>
                <a:cs typeface="Times New Roman"/>
              </a:rPr>
              <a:t>+</a:t>
            </a:r>
            <a:r>
              <a:rPr lang="en-US" sz="1200" spc="-6" dirty="0">
                <a:latin typeface="Times New Roman"/>
                <a:cs typeface="Times New Roman"/>
              </a:rPr>
              <a:t>6</a:t>
            </a:r>
            <a:r>
              <a:rPr sz="1200" spc="-6" dirty="0">
                <a:latin typeface="Times New Roman"/>
                <a:cs typeface="Times New Roman"/>
              </a:rPr>
              <a:t>00</a:t>
            </a:r>
            <a:endParaRPr sz="1200" dirty="0">
              <a:latin typeface="Times New Roman"/>
              <a:cs typeface="Times New Roman"/>
            </a:endParaRPr>
          </a:p>
        </p:txBody>
      </p:sp>
      <p:sp>
        <p:nvSpPr>
          <p:cNvPr id="202" name="object 272">
            <a:extLst>
              <a:ext uri="{FF2B5EF4-FFF2-40B4-BE49-F238E27FC236}">
                <a16:creationId xmlns:a16="http://schemas.microsoft.com/office/drawing/2014/main" id="{B67D4EF6-56F1-4CEC-AB47-84AE0005C0CE}"/>
              </a:ext>
            </a:extLst>
          </p:cNvPr>
          <p:cNvSpPr/>
          <p:nvPr/>
        </p:nvSpPr>
        <p:spPr>
          <a:xfrm>
            <a:off x="4733338" y="506151"/>
            <a:ext cx="1412968" cy="1006407"/>
          </a:xfrm>
          <a:custGeom>
            <a:avLst/>
            <a:gdLst/>
            <a:ahLst/>
            <a:cxnLst/>
            <a:rect l="l" t="t" r="r" b="b"/>
            <a:pathLst>
              <a:path w="993775" h="622300">
                <a:moveTo>
                  <a:pt x="993647" y="0"/>
                </a:moveTo>
                <a:lnTo>
                  <a:pt x="277367" y="0"/>
                </a:lnTo>
                <a:lnTo>
                  <a:pt x="0" y="454151"/>
                </a:lnTo>
              </a:path>
              <a:path w="993775" h="622300">
                <a:moveTo>
                  <a:pt x="333755" y="158495"/>
                </a:moveTo>
                <a:lnTo>
                  <a:pt x="51815" y="621791"/>
                </a:lnTo>
              </a:path>
              <a:path w="993775" h="622300">
                <a:moveTo>
                  <a:pt x="333755" y="158495"/>
                </a:moveTo>
                <a:lnTo>
                  <a:pt x="993647" y="158495"/>
                </a:lnTo>
              </a:path>
              <a:path w="993775" h="622300">
                <a:moveTo>
                  <a:pt x="225551" y="588263"/>
                </a:moveTo>
                <a:lnTo>
                  <a:pt x="391667" y="316991"/>
                </a:lnTo>
                <a:lnTo>
                  <a:pt x="993647" y="316991"/>
                </a:lnTo>
              </a:path>
              <a:path w="993775" h="622300">
                <a:moveTo>
                  <a:pt x="373379" y="614171"/>
                </a:moveTo>
                <a:lnTo>
                  <a:pt x="458723" y="475487"/>
                </a:lnTo>
                <a:lnTo>
                  <a:pt x="993647" y="475487"/>
                </a:lnTo>
              </a:path>
            </a:pathLst>
          </a:custGeom>
          <a:ln w="3175">
            <a:solidFill>
              <a:srgbClr val="6B6B6B"/>
            </a:solidFill>
          </a:ln>
        </p:spPr>
        <p:txBody>
          <a:bodyPr wrap="square" lIns="0" tIns="0" rIns="0" bIns="0" rtlCol="0"/>
          <a:lstStyle/>
          <a:p>
            <a:endParaRPr sz="1200"/>
          </a:p>
        </p:txBody>
      </p:sp>
      <p:sp>
        <p:nvSpPr>
          <p:cNvPr id="203" name="object 273">
            <a:extLst>
              <a:ext uri="{FF2B5EF4-FFF2-40B4-BE49-F238E27FC236}">
                <a16:creationId xmlns:a16="http://schemas.microsoft.com/office/drawing/2014/main" id="{3144C5E0-1CD2-48F2-A8BA-446F31BFC395}"/>
              </a:ext>
            </a:extLst>
          </p:cNvPr>
          <p:cNvSpPr txBox="1"/>
          <p:nvPr/>
        </p:nvSpPr>
        <p:spPr>
          <a:xfrm>
            <a:off x="6160570" y="256890"/>
            <a:ext cx="2011560" cy="1115847"/>
          </a:xfrm>
          <a:prstGeom prst="rect">
            <a:avLst/>
          </a:prstGeom>
        </p:spPr>
        <p:txBody>
          <a:bodyPr vert="horz" wrap="square" lIns="0" tIns="7330" rIns="0" bIns="0" rtlCol="0">
            <a:spAutoFit/>
          </a:bodyPr>
          <a:lstStyle/>
          <a:p>
            <a:pPr marL="8145" marR="3258" indent="2851">
              <a:lnSpc>
                <a:spcPct val="164300"/>
              </a:lnSpc>
              <a:spcBef>
                <a:spcPts val="58"/>
              </a:spcBef>
            </a:pPr>
            <a:r>
              <a:rPr sz="1200" spc="3" dirty="0">
                <a:latin typeface="Carlito"/>
                <a:cs typeface="Carlito"/>
              </a:rPr>
              <a:t>Ventilation </a:t>
            </a:r>
            <a:r>
              <a:rPr sz="1200" spc="6" dirty="0">
                <a:latin typeface="Carlito"/>
                <a:cs typeface="Carlito"/>
              </a:rPr>
              <a:t>pipe-PVC 4''  Rectangular </a:t>
            </a:r>
            <a:r>
              <a:rPr sz="1200" spc="3" dirty="0">
                <a:latin typeface="Carlito"/>
                <a:cs typeface="Carlito"/>
              </a:rPr>
              <a:t>steel </a:t>
            </a:r>
            <a:r>
              <a:rPr sz="1200" spc="6" dirty="0">
                <a:latin typeface="Carlito"/>
                <a:cs typeface="Carlito"/>
              </a:rPr>
              <a:t>pipe</a:t>
            </a:r>
            <a:r>
              <a:rPr lang="en-US" sz="1200" spc="6" dirty="0">
                <a:latin typeface="Carlito"/>
                <a:cs typeface="Carlito"/>
              </a:rPr>
              <a:t> </a:t>
            </a:r>
            <a:r>
              <a:rPr sz="1200" spc="-13" dirty="0">
                <a:latin typeface="Carlito"/>
                <a:cs typeface="Carlito"/>
              </a:rPr>
              <a:t> </a:t>
            </a:r>
            <a:r>
              <a:rPr sz="1200" spc="3" dirty="0">
                <a:latin typeface="Carlito"/>
                <a:cs typeface="Carlito"/>
              </a:rPr>
              <a:t>(3*6)</a:t>
            </a:r>
            <a:endParaRPr sz="1200" dirty="0">
              <a:latin typeface="Carlito"/>
              <a:cs typeface="Carlito"/>
            </a:endParaRPr>
          </a:p>
          <a:p>
            <a:pPr marL="8145" marR="3258" indent="3665">
              <a:lnSpc>
                <a:spcPct val="142900"/>
              </a:lnSpc>
              <a:spcBef>
                <a:spcPts val="10"/>
              </a:spcBef>
            </a:pPr>
            <a:r>
              <a:rPr sz="1200" spc="3" dirty="0">
                <a:latin typeface="Carlito"/>
                <a:cs typeface="Carlito"/>
              </a:rPr>
              <a:t>Zinc </a:t>
            </a:r>
            <a:r>
              <a:rPr sz="1200" spc="6" dirty="0">
                <a:latin typeface="Carlito"/>
                <a:cs typeface="Carlito"/>
              </a:rPr>
              <a:t>Corrugated </a:t>
            </a:r>
            <a:r>
              <a:rPr sz="1200" spc="3" dirty="0">
                <a:latin typeface="Carlito"/>
                <a:cs typeface="Carlito"/>
              </a:rPr>
              <a:t>Sheet  </a:t>
            </a:r>
            <a:r>
              <a:rPr sz="1200" spc="6" dirty="0">
                <a:latin typeface="Carlito"/>
                <a:cs typeface="Carlito"/>
              </a:rPr>
              <a:t>Rectangular </a:t>
            </a:r>
            <a:r>
              <a:rPr sz="1200" spc="3" dirty="0">
                <a:latin typeface="Carlito"/>
                <a:cs typeface="Carlito"/>
              </a:rPr>
              <a:t>steel </a:t>
            </a:r>
            <a:r>
              <a:rPr sz="1200" spc="6" dirty="0">
                <a:latin typeface="Carlito"/>
                <a:cs typeface="Carlito"/>
              </a:rPr>
              <a:t>pipe</a:t>
            </a:r>
            <a:r>
              <a:rPr sz="1200" spc="-13" dirty="0">
                <a:latin typeface="Carlito"/>
                <a:cs typeface="Carlito"/>
              </a:rPr>
              <a:t> </a:t>
            </a:r>
            <a:r>
              <a:rPr sz="1200" spc="3" dirty="0">
                <a:latin typeface="Carlito"/>
                <a:cs typeface="Carlito"/>
              </a:rPr>
              <a:t>(3*6)</a:t>
            </a:r>
            <a:endParaRPr sz="1200" dirty="0">
              <a:latin typeface="Carlito"/>
              <a:cs typeface="Carlito"/>
            </a:endParaRPr>
          </a:p>
        </p:txBody>
      </p:sp>
      <p:sp>
        <p:nvSpPr>
          <p:cNvPr id="204" name="object 275">
            <a:extLst>
              <a:ext uri="{FF2B5EF4-FFF2-40B4-BE49-F238E27FC236}">
                <a16:creationId xmlns:a16="http://schemas.microsoft.com/office/drawing/2014/main" id="{838DE509-DF61-46AB-999A-22C019F41983}"/>
              </a:ext>
            </a:extLst>
          </p:cNvPr>
          <p:cNvSpPr/>
          <p:nvPr/>
        </p:nvSpPr>
        <p:spPr>
          <a:xfrm>
            <a:off x="4742006" y="2677525"/>
            <a:ext cx="197726" cy="205389"/>
          </a:xfrm>
          <a:custGeom>
            <a:avLst/>
            <a:gdLst/>
            <a:ahLst/>
            <a:cxnLst/>
            <a:rect l="l" t="t" r="r" b="b"/>
            <a:pathLst>
              <a:path w="139064" h="127000">
                <a:moveTo>
                  <a:pt x="4571" y="0"/>
                </a:moveTo>
                <a:lnTo>
                  <a:pt x="138683" y="0"/>
                </a:lnTo>
              </a:path>
              <a:path w="139064" h="127000">
                <a:moveTo>
                  <a:pt x="0" y="0"/>
                </a:moveTo>
                <a:lnTo>
                  <a:pt x="138683" y="0"/>
                </a:lnTo>
              </a:path>
              <a:path w="139064" h="127000">
                <a:moveTo>
                  <a:pt x="4571" y="126491"/>
                </a:moveTo>
                <a:lnTo>
                  <a:pt x="67055" y="126491"/>
                </a:lnTo>
              </a:path>
            </a:pathLst>
          </a:custGeom>
          <a:ln w="3175">
            <a:solidFill>
              <a:srgbClr val="000000"/>
            </a:solidFill>
          </a:ln>
        </p:spPr>
        <p:txBody>
          <a:bodyPr wrap="square" lIns="0" tIns="0" rIns="0" bIns="0" rtlCol="0"/>
          <a:lstStyle/>
          <a:p>
            <a:endParaRPr sz="1200"/>
          </a:p>
        </p:txBody>
      </p:sp>
      <p:sp>
        <p:nvSpPr>
          <p:cNvPr id="205" name="object 276">
            <a:extLst>
              <a:ext uri="{FF2B5EF4-FFF2-40B4-BE49-F238E27FC236}">
                <a16:creationId xmlns:a16="http://schemas.microsoft.com/office/drawing/2014/main" id="{E6D9DEEE-7EFA-4026-9C67-1913E9221CC7}"/>
              </a:ext>
            </a:extLst>
          </p:cNvPr>
          <p:cNvSpPr/>
          <p:nvPr/>
        </p:nvSpPr>
        <p:spPr>
          <a:xfrm>
            <a:off x="4939189" y="2677525"/>
            <a:ext cx="214879" cy="64697"/>
          </a:xfrm>
          <a:custGeom>
            <a:avLst/>
            <a:gdLst/>
            <a:ahLst/>
            <a:cxnLst/>
            <a:rect l="l" t="t" r="r" b="b"/>
            <a:pathLst>
              <a:path w="151129" h="40004">
                <a:moveTo>
                  <a:pt x="150875" y="4571"/>
                </a:moveTo>
                <a:lnTo>
                  <a:pt x="141731" y="12191"/>
                </a:lnTo>
                <a:lnTo>
                  <a:pt x="129539" y="15239"/>
                </a:lnTo>
                <a:lnTo>
                  <a:pt x="99059" y="19811"/>
                </a:lnTo>
                <a:lnTo>
                  <a:pt x="38099" y="25907"/>
                </a:lnTo>
              </a:path>
              <a:path w="151129" h="40004">
                <a:moveTo>
                  <a:pt x="0" y="0"/>
                </a:moveTo>
                <a:lnTo>
                  <a:pt x="0" y="39623"/>
                </a:lnTo>
              </a:path>
            </a:pathLst>
          </a:custGeom>
          <a:ln w="4571">
            <a:solidFill>
              <a:srgbClr val="000000"/>
            </a:solidFill>
          </a:ln>
        </p:spPr>
        <p:txBody>
          <a:bodyPr wrap="square" lIns="0" tIns="0" rIns="0" bIns="0" rtlCol="0"/>
          <a:lstStyle/>
          <a:p>
            <a:endParaRPr sz="1200"/>
          </a:p>
        </p:txBody>
      </p:sp>
      <p:sp>
        <p:nvSpPr>
          <p:cNvPr id="206" name="object 277">
            <a:extLst>
              <a:ext uri="{FF2B5EF4-FFF2-40B4-BE49-F238E27FC236}">
                <a16:creationId xmlns:a16="http://schemas.microsoft.com/office/drawing/2014/main" id="{CF2D111C-767D-466C-A21B-8DCD005E93E5}"/>
              </a:ext>
            </a:extLst>
          </p:cNvPr>
          <p:cNvSpPr/>
          <p:nvPr/>
        </p:nvSpPr>
        <p:spPr>
          <a:xfrm>
            <a:off x="4993361" y="2684918"/>
            <a:ext cx="167028" cy="0"/>
          </a:xfrm>
          <a:custGeom>
            <a:avLst/>
            <a:gdLst/>
            <a:ahLst/>
            <a:cxnLst/>
            <a:rect l="l" t="t" r="r" b="b"/>
            <a:pathLst>
              <a:path w="117475">
                <a:moveTo>
                  <a:pt x="0" y="0"/>
                </a:moveTo>
                <a:lnTo>
                  <a:pt x="117347" y="0"/>
                </a:lnTo>
              </a:path>
            </a:pathLst>
          </a:custGeom>
          <a:ln w="6095">
            <a:solidFill>
              <a:srgbClr val="000000"/>
            </a:solidFill>
          </a:ln>
        </p:spPr>
        <p:txBody>
          <a:bodyPr wrap="square" lIns="0" tIns="0" rIns="0" bIns="0" rtlCol="0"/>
          <a:lstStyle/>
          <a:p>
            <a:endParaRPr sz="1200"/>
          </a:p>
        </p:txBody>
      </p:sp>
      <p:sp>
        <p:nvSpPr>
          <p:cNvPr id="207" name="object 278">
            <a:extLst>
              <a:ext uri="{FF2B5EF4-FFF2-40B4-BE49-F238E27FC236}">
                <a16:creationId xmlns:a16="http://schemas.microsoft.com/office/drawing/2014/main" id="{5F15D06F-5583-4C34-A6EF-AD0DEBCB3092}"/>
              </a:ext>
            </a:extLst>
          </p:cNvPr>
          <p:cNvSpPr/>
          <p:nvPr/>
        </p:nvSpPr>
        <p:spPr>
          <a:xfrm>
            <a:off x="4993361" y="2221560"/>
            <a:ext cx="3978882" cy="455965"/>
          </a:xfrm>
          <a:custGeom>
            <a:avLst/>
            <a:gdLst/>
            <a:ahLst/>
            <a:cxnLst/>
            <a:rect l="l" t="t" r="r" b="b"/>
            <a:pathLst>
              <a:path w="2798445" h="281939">
                <a:moveTo>
                  <a:pt x="0" y="281939"/>
                </a:moveTo>
                <a:lnTo>
                  <a:pt x="117347" y="281939"/>
                </a:lnTo>
              </a:path>
              <a:path w="2798445" h="281939">
                <a:moveTo>
                  <a:pt x="9143" y="281939"/>
                </a:moveTo>
                <a:lnTo>
                  <a:pt x="172211" y="0"/>
                </a:lnTo>
                <a:lnTo>
                  <a:pt x="2798063" y="0"/>
                </a:lnTo>
              </a:path>
            </a:pathLst>
          </a:custGeom>
          <a:ln w="3175">
            <a:solidFill>
              <a:srgbClr val="000000"/>
            </a:solidFill>
          </a:ln>
        </p:spPr>
        <p:txBody>
          <a:bodyPr wrap="square" lIns="0" tIns="0" rIns="0" bIns="0" rtlCol="0"/>
          <a:lstStyle/>
          <a:p>
            <a:endParaRPr sz="1200"/>
          </a:p>
        </p:txBody>
      </p:sp>
      <p:sp>
        <p:nvSpPr>
          <p:cNvPr id="208" name="object 279">
            <a:extLst>
              <a:ext uri="{FF2B5EF4-FFF2-40B4-BE49-F238E27FC236}">
                <a16:creationId xmlns:a16="http://schemas.microsoft.com/office/drawing/2014/main" id="{4C7E60D4-4761-4083-9FBF-2EF7314F0FBF}"/>
              </a:ext>
            </a:extLst>
          </p:cNvPr>
          <p:cNvSpPr txBox="1"/>
          <p:nvPr/>
        </p:nvSpPr>
        <p:spPr>
          <a:xfrm>
            <a:off x="6442263" y="2006805"/>
            <a:ext cx="2816186" cy="401483"/>
          </a:xfrm>
          <a:prstGeom prst="rect">
            <a:avLst/>
          </a:prstGeom>
        </p:spPr>
        <p:txBody>
          <a:bodyPr vert="horz" wrap="square" lIns="0" tIns="19140" rIns="0" bIns="0" rtlCol="0">
            <a:spAutoFit/>
          </a:bodyPr>
          <a:lstStyle/>
          <a:p>
            <a:pPr marR="3258" algn="r">
              <a:spcBef>
                <a:spcPts val="151"/>
              </a:spcBef>
            </a:pPr>
            <a:r>
              <a:rPr lang="en-US" sz="1200" spc="6" dirty="0">
                <a:latin typeface="Carlito"/>
                <a:cs typeface="Carlito"/>
              </a:rPr>
              <a:t>Crouching </a:t>
            </a:r>
            <a:r>
              <a:rPr sz="1200" spc="3" dirty="0">
                <a:latin typeface="Carlito"/>
                <a:cs typeface="Carlito"/>
              </a:rPr>
              <a:t>Seat</a:t>
            </a:r>
            <a:endParaRPr sz="1200" dirty="0">
              <a:latin typeface="Carlito"/>
              <a:cs typeface="Carlito"/>
            </a:endParaRPr>
          </a:p>
          <a:p>
            <a:pPr marR="15882" algn="r">
              <a:spcBef>
                <a:spcPts val="93"/>
              </a:spcBef>
            </a:pPr>
            <a:r>
              <a:rPr sz="1200" spc="6" dirty="0">
                <a:latin typeface="Carlito"/>
                <a:cs typeface="Carlito"/>
              </a:rPr>
              <a:t>R.C. </a:t>
            </a:r>
            <a:r>
              <a:rPr sz="1200" spc="10" dirty="0">
                <a:latin typeface="Carlito"/>
                <a:cs typeface="Carlito"/>
              </a:rPr>
              <a:t>Roof </a:t>
            </a:r>
            <a:r>
              <a:rPr sz="1200" spc="119" dirty="0">
                <a:latin typeface="Carlito"/>
                <a:cs typeface="Carlito"/>
              </a:rPr>
              <a:t> </a:t>
            </a:r>
            <a:r>
              <a:rPr sz="1200" spc="3" dirty="0">
                <a:latin typeface="Carlito"/>
                <a:cs typeface="Carlito"/>
              </a:rPr>
              <a:t>Slab </a:t>
            </a:r>
            <a:r>
              <a:rPr sz="1200" spc="6" dirty="0">
                <a:latin typeface="Carlito"/>
                <a:cs typeface="Carlito"/>
              </a:rPr>
              <a:t>(150 </a:t>
            </a:r>
            <a:r>
              <a:rPr sz="1200" spc="13" dirty="0">
                <a:latin typeface="Carlito"/>
                <a:cs typeface="Carlito"/>
              </a:rPr>
              <a:t>mm)</a:t>
            </a:r>
            <a:r>
              <a:rPr lang="en-US" sz="1200" spc="13" dirty="0">
                <a:latin typeface="Carlito"/>
                <a:cs typeface="Carlito"/>
              </a:rPr>
              <a:t> </a:t>
            </a:r>
            <a:r>
              <a:rPr sz="1200" spc="13" dirty="0">
                <a:latin typeface="Carlito"/>
                <a:cs typeface="Carlito"/>
              </a:rPr>
              <a:t>@15cm</a:t>
            </a:r>
            <a:r>
              <a:rPr sz="1200" spc="-67" dirty="0">
                <a:latin typeface="Carlito"/>
                <a:cs typeface="Carlito"/>
              </a:rPr>
              <a:t> </a:t>
            </a:r>
            <a:r>
              <a:rPr sz="1200" spc="6" dirty="0">
                <a:latin typeface="Carlito"/>
                <a:cs typeface="Carlito"/>
              </a:rPr>
              <a:t>C/C</a:t>
            </a:r>
            <a:endParaRPr sz="1200" dirty="0">
              <a:latin typeface="Carlito"/>
              <a:cs typeface="Carlito"/>
            </a:endParaRPr>
          </a:p>
        </p:txBody>
      </p:sp>
      <p:sp>
        <p:nvSpPr>
          <p:cNvPr id="209" name="object 280">
            <a:extLst>
              <a:ext uri="{FF2B5EF4-FFF2-40B4-BE49-F238E27FC236}">
                <a16:creationId xmlns:a16="http://schemas.microsoft.com/office/drawing/2014/main" id="{424EDB39-2A18-4C25-8923-90EF44805057}"/>
              </a:ext>
            </a:extLst>
          </p:cNvPr>
          <p:cNvSpPr/>
          <p:nvPr/>
        </p:nvSpPr>
        <p:spPr>
          <a:xfrm>
            <a:off x="2371469" y="3180317"/>
            <a:ext cx="0" cy="1659543"/>
          </a:xfrm>
          <a:custGeom>
            <a:avLst/>
            <a:gdLst/>
            <a:ahLst/>
            <a:cxnLst/>
            <a:rect l="l" t="t" r="r" b="b"/>
            <a:pathLst>
              <a:path h="1026159">
                <a:moveTo>
                  <a:pt x="0" y="1025651"/>
                </a:moveTo>
                <a:lnTo>
                  <a:pt x="0" y="0"/>
                </a:lnTo>
              </a:path>
            </a:pathLst>
          </a:custGeom>
          <a:ln w="3175">
            <a:solidFill>
              <a:srgbClr val="000000"/>
            </a:solidFill>
          </a:ln>
        </p:spPr>
        <p:txBody>
          <a:bodyPr wrap="square" lIns="0" tIns="0" rIns="0" bIns="0" rtlCol="0"/>
          <a:lstStyle/>
          <a:p>
            <a:endParaRPr sz="1200"/>
          </a:p>
        </p:txBody>
      </p:sp>
      <p:sp>
        <p:nvSpPr>
          <p:cNvPr id="210" name="object 282">
            <a:extLst>
              <a:ext uri="{FF2B5EF4-FFF2-40B4-BE49-F238E27FC236}">
                <a16:creationId xmlns:a16="http://schemas.microsoft.com/office/drawing/2014/main" id="{315D806C-D176-44FE-8062-AC0AB5AAE072}"/>
              </a:ext>
            </a:extLst>
          </p:cNvPr>
          <p:cNvSpPr/>
          <p:nvPr/>
        </p:nvSpPr>
        <p:spPr>
          <a:xfrm>
            <a:off x="2289128" y="3086659"/>
            <a:ext cx="2002533" cy="1846448"/>
          </a:xfrm>
          <a:custGeom>
            <a:avLst/>
            <a:gdLst/>
            <a:ahLst/>
            <a:cxnLst/>
            <a:rect l="l" t="t" r="r" b="b"/>
            <a:pathLst>
              <a:path w="1408430" h="1141729">
                <a:moveTo>
                  <a:pt x="1408175" y="1141475"/>
                </a:moveTo>
                <a:lnTo>
                  <a:pt x="0" y="1141475"/>
                </a:lnTo>
              </a:path>
              <a:path w="1408430" h="1141729">
                <a:moveTo>
                  <a:pt x="365759" y="0"/>
                </a:moveTo>
                <a:lnTo>
                  <a:pt x="0" y="0"/>
                </a:lnTo>
              </a:path>
            </a:pathLst>
          </a:custGeom>
          <a:ln w="3175">
            <a:solidFill>
              <a:srgbClr val="000000"/>
            </a:solidFill>
          </a:ln>
        </p:spPr>
        <p:txBody>
          <a:bodyPr wrap="square" lIns="0" tIns="0" rIns="0" bIns="0" rtlCol="0"/>
          <a:lstStyle/>
          <a:p>
            <a:endParaRPr sz="1200"/>
          </a:p>
        </p:txBody>
      </p:sp>
      <p:sp>
        <p:nvSpPr>
          <p:cNvPr id="211" name="object 283">
            <a:extLst>
              <a:ext uri="{FF2B5EF4-FFF2-40B4-BE49-F238E27FC236}">
                <a16:creationId xmlns:a16="http://schemas.microsoft.com/office/drawing/2014/main" id="{520F2BBF-C87C-4FAC-931A-D1ECB441C7A4}"/>
              </a:ext>
            </a:extLst>
          </p:cNvPr>
          <p:cNvSpPr/>
          <p:nvPr/>
        </p:nvSpPr>
        <p:spPr>
          <a:xfrm>
            <a:off x="2356301" y="4839038"/>
            <a:ext cx="28892" cy="94478"/>
          </a:xfrm>
          <a:custGeom>
            <a:avLst/>
            <a:gdLst/>
            <a:ahLst/>
            <a:cxnLst/>
            <a:rect l="l" t="t" r="r" b="b"/>
            <a:pathLst>
              <a:path w="20319" h="58420">
                <a:moveTo>
                  <a:pt x="19811" y="0"/>
                </a:moveTo>
                <a:lnTo>
                  <a:pt x="0" y="0"/>
                </a:lnTo>
                <a:lnTo>
                  <a:pt x="10667" y="57911"/>
                </a:lnTo>
                <a:lnTo>
                  <a:pt x="19811" y="0"/>
                </a:lnTo>
                <a:close/>
              </a:path>
            </a:pathLst>
          </a:custGeom>
          <a:solidFill>
            <a:srgbClr val="000000"/>
          </a:solidFill>
        </p:spPr>
        <p:txBody>
          <a:bodyPr wrap="square" lIns="0" tIns="0" rIns="0" bIns="0" rtlCol="0"/>
          <a:lstStyle/>
          <a:p>
            <a:endParaRPr sz="1200"/>
          </a:p>
        </p:txBody>
      </p:sp>
      <p:sp>
        <p:nvSpPr>
          <p:cNvPr id="212" name="object 284">
            <a:extLst>
              <a:ext uri="{FF2B5EF4-FFF2-40B4-BE49-F238E27FC236}">
                <a16:creationId xmlns:a16="http://schemas.microsoft.com/office/drawing/2014/main" id="{DE41811C-2D1D-40EE-83AB-B6B29682017A}"/>
              </a:ext>
            </a:extLst>
          </p:cNvPr>
          <p:cNvSpPr/>
          <p:nvPr/>
        </p:nvSpPr>
        <p:spPr>
          <a:xfrm>
            <a:off x="2356301" y="4839038"/>
            <a:ext cx="28892" cy="94478"/>
          </a:xfrm>
          <a:custGeom>
            <a:avLst/>
            <a:gdLst/>
            <a:ahLst/>
            <a:cxnLst/>
            <a:rect l="l" t="t" r="r" b="b"/>
            <a:pathLst>
              <a:path w="20319" h="58420">
                <a:moveTo>
                  <a:pt x="0" y="0"/>
                </a:moveTo>
                <a:lnTo>
                  <a:pt x="19811" y="0"/>
                </a:lnTo>
                <a:lnTo>
                  <a:pt x="10667" y="57911"/>
                </a:lnTo>
                <a:lnTo>
                  <a:pt x="0" y="0"/>
                </a:lnTo>
                <a:close/>
              </a:path>
            </a:pathLst>
          </a:custGeom>
          <a:ln w="3175">
            <a:solidFill>
              <a:srgbClr val="000000"/>
            </a:solidFill>
          </a:ln>
        </p:spPr>
        <p:txBody>
          <a:bodyPr wrap="square" lIns="0" tIns="0" rIns="0" bIns="0" rtlCol="0"/>
          <a:lstStyle/>
          <a:p>
            <a:endParaRPr sz="1200"/>
          </a:p>
        </p:txBody>
      </p:sp>
      <p:sp>
        <p:nvSpPr>
          <p:cNvPr id="213" name="object 285">
            <a:extLst>
              <a:ext uri="{FF2B5EF4-FFF2-40B4-BE49-F238E27FC236}">
                <a16:creationId xmlns:a16="http://schemas.microsoft.com/office/drawing/2014/main" id="{3A3ADE72-6006-4307-B7AE-883B0B87C867}"/>
              </a:ext>
            </a:extLst>
          </p:cNvPr>
          <p:cNvSpPr/>
          <p:nvPr/>
        </p:nvSpPr>
        <p:spPr>
          <a:xfrm>
            <a:off x="2356301" y="3086659"/>
            <a:ext cx="28892" cy="94478"/>
          </a:xfrm>
          <a:custGeom>
            <a:avLst/>
            <a:gdLst/>
            <a:ahLst/>
            <a:cxnLst/>
            <a:rect l="l" t="t" r="r" b="b"/>
            <a:pathLst>
              <a:path w="20319" h="58420">
                <a:moveTo>
                  <a:pt x="10667" y="0"/>
                </a:moveTo>
                <a:lnTo>
                  <a:pt x="0" y="57911"/>
                </a:lnTo>
                <a:lnTo>
                  <a:pt x="19811" y="57911"/>
                </a:lnTo>
                <a:lnTo>
                  <a:pt x="10667" y="0"/>
                </a:lnTo>
                <a:close/>
              </a:path>
            </a:pathLst>
          </a:custGeom>
          <a:solidFill>
            <a:srgbClr val="000000"/>
          </a:solidFill>
        </p:spPr>
        <p:txBody>
          <a:bodyPr wrap="square" lIns="0" tIns="0" rIns="0" bIns="0" rtlCol="0"/>
          <a:lstStyle/>
          <a:p>
            <a:endParaRPr sz="1200"/>
          </a:p>
        </p:txBody>
      </p:sp>
      <p:sp>
        <p:nvSpPr>
          <p:cNvPr id="214" name="object 286">
            <a:extLst>
              <a:ext uri="{FF2B5EF4-FFF2-40B4-BE49-F238E27FC236}">
                <a16:creationId xmlns:a16="http://schemas.microsoft.com/office/drawing/2014/main" id="{94861527-784C-43C9-B72D-7A5204583A7D}"/>
              </a:ext>
            </a:extLst>
          </p:cNvPr>
          <p:cNvSpPr/>
          <p:nvPr/>
        </p:nvSpPr>
        <p:spPr>
          <a:xfrm>
            <a:off x="2356301" y="3086659"/>
            <a:ext cx="28892" cy="94478"/>
          </a:xfrm>
          <a:custGeom>
            <a:avLst/>
            <a:gdLst/>
            <a:ahLst/>
            <a:cxnLst/>
            <a:rect l="l" t="t" r="r" b="b"/>
            <a:pathLst>
              <a:path w="20319" h="58420">
                <a:moveTo>
                  <a:pt x="0" y="57911"/>
                </a:moveTo>
                <a:lnTo>
                  <a:pt x="19811" y="57911"/>
                </a:lnTo>
                <a:lnTo>
                  <a:pt x="10667" y="0"/>
                </a:lnTo>
                <a:lnTo>
                  <a:pt x="0" y="57911"/>
                </a:lnTo>
                <a:close/>
              </a:path>
            </a:pathLst>
          </a:custGeom>
          <a:ln w="3175">
            <a:solidFill>
              <a:srgbClr val="000000"/>
            </a:solidFill>
          </a:ln>
        </p:spPr>
        <p:txBody>
          <a:bodyPr wrap="square" lIns="0" tIns="0" rIns="0" bIns="0" rtlCol="0"/>
          <a:lstStyle/>
          <a:p>
            <a:endParaRPr sz="1200"/>
          </a:p>
        </p:txBody>
      </p:sp>
      <p:sp>
        <p:nvSpPr>
          <p:cNvPr id="215" name="object 287">
            <a:extLst>
              <a:ext uri="{FF2B5EF4-FFF2-40B4-BE49-F238E27FC236}">
                <a16:creationId xmlns:a16="http://schemas.microsoft.com/office/drawing/2014/main" id="{9795C6DD-B4E2-4768-A3D6-110890BF2122}"/>
              </a:ext>
            </a:extLst>
          </p:cNvPr>
          <p:cNvSpPr/>
          <p:nvPr/>
        </p:nvSpPr>
        <p:spPr>
          <a:xfrm>
            <a:off x="2291294" y="1807498"/>
            <a:ext cx="2377217" cy="870849"/>
          </a:xfrm>
          <a:custGeom>
            <a:avLst/>
            <a:gdLst/>
            <a:ahLst/>
            <a:cxnLst/>
            <a:rect l="l" t="t" r="r" b="b"/>
            <a:pathLst>
              <a:path w="1671954" h="538479">
                <a:moveTo>
                  <a:pt x="1386839" y="537971"/>
                </a:moveTo>
                <a:lnTo>
                  <a:pt x="0" y="537971"/>
                </a:lnTo>
              </a:path>
              <a:path w="1671954" h="538479">
                <a:moveTo>
                  <a:pt x="1671827" y="0"/>
                </a:moveTo>
                <a:lnTo>
                  <a:pt x="0" y="0"/>
                </a:lnTo>
              </a:path>
              <a:path w="1671954" h="538479">
                <a:moveTo>
                  <a:pt x="57911" y="481583"/>
                </a:moveTo>
                <a:lnTo>
                  <a:pt x="57911" y="56387"/>
                </a:lnTo>
              </a:path>
            </a:pathLst>
          </a:custGeom>
          <a:ln w="3175">
            <a:solidFill>
              <a:srgbClr val="000000"/>
            </a:solidFill>
          </a:ln>
        </p:spPr>
        <p:txBody>
          <a:bodyPr wrap="square" lIns="0" tIns="0" rIns="0" bIns="0" rtlCol="0"/>
          <a:lstStyle/>
          <a:p>
            <a:endParaRPr sz="1200"/>
          </a:p>
        </p:txBody>
      </p:sp>
      <p:sp>
        <p:nvSpPr>
          <p:cNvPr id="216" name="object 288">
            <a:extLst>
              <a:ext uri="{FF2B5EF4-FFF2-40B4-BE49-F238E27FC236}">
                <a16:creationId xmlns:a16="http://schemas.microsoft.com/office/drawing/2014/main" id="{377998DE-4E44-4712-8579-241107E495A4}"/>
              </a:ext>
            </a:extLst>
          </p:cNvPr>
          <p:cNvSpPr/>
          <p:nvPr/>
        </p:nvSpPr>
        <p:spPr>
          <a:xfrm>
            <a:off x="2360633" y="2586333"/>
            <a:ext cx="26183" cy="91399"/>
          </a:xfrm>
          <a:custGeom>
            <a:avLst/>
            <a:gdLst/>
            <a:ahLst/>
            <a:cxnLst/>
            <a:rect l="l" t="t" r="r" b="b"/>
            <a:pathLst>
              <a:path w="18414"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200"/>
          </a:p>
        </p:txBody>
      </p:sp>
      <p:sp>
        <p:nvSpPr>
          <p:cNvPr id="217" name="object 289">
            <a:extLst>
              <a:ext uri="{FF2B5EF4-FFF2-40B4-BE49-F238E27FC236}">
                <a16:creationId xmlns:a16="http://schemas.microsoft.com/office/drawing/2014/main" id="{3802DBDF-5462-45EF-B0B9-CE8168578FAA}"/>
              </a:ext>
            </a:extLst>
          </p:cNvPr>
          <p:cNvSpPr/>
          <p:nvPr/>
        </p:nvSpPr>
        <p:spPr>
          <a:xfrm>
            <a:off x="2360633" y="2586333"/>
            <a:ext cx="26183" cy="91399"/>
          </a:xfrm>
          <a:custGeom>
            <a:avLst/>
            <a:gdLst/>
            <a:ahLst/>
            <a:cxnLst/>
            <a:rect l="l" t="t" r="r" b="b"/>
            <a:pathLst>
              <a:path w="18414"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200"/>
          </a:p>
        </p:txBody>
      </p:sp>
      <p:sp>
        <p:nvSpPr>
          <p:cNvPr id="218" name="object 290">
            <a:extLst>
              <a:ext uri="{FF2B5EF4-FFF2-40B4-BE49-F238E27FC236}">
                <a16:creationId xmlns:a16="http://schemas.microsoft.com/office/drawing/2014/main" id="{4FA015D3-54AA-49E1-8E3F-013085838C1C}"/>
              </a:ext>
            </a:extLst>
          </p:cNvPr>
          <p:cNvSpPr/>
          <p:nvPr/>
        </p:nvSpPr>
        <p:spPr>
          <a:xfrm>
            <a:off x="2360633" y="1807498"/>
            <a:ext cx="26183" cy="91399"/>
          </a:xfrm>
          <a:custGeom>
            <a:avLst/>
            <a:gdLst/>
            <a:ahLst/>
            <a:cxnLst/>
            <a:rect l="l" t="t" r="r" b="b"/>
            <a:pathLst>
              <a:path w="18414"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200"/>
          </a:p>
        </p:txBody>
      </p:sp>
      <p:sp>
        <p:nvSpPr>
          <p:cNvPr id="219" name="object 291">
            <a:extLst>
              <a:ext uri="{FF2B5EF4-FFF2-40B4-BE49-F238E27FC236}">
                <a16:creationId xmlns:a16="http://schemas.microsoft.com/office/drawing/2014/main" id="{83E08438-01A4-471E-B2FD-F44D5EF8E547}"/>
              </a:ext>
            </a:extLst>
          </p:cNvPr>
          <p:cNvSpPr/>
          <p:nvPr/>
        </p:nvSpPr>
        <p:spPr>
          <a:xfrm>
            <a:off x="2360633" y="1807498"/>
            <a:ext cx="26183" cy="91399"/>
          </a:xfrm>
          <a:custGeom>
            <a:avLst/>
            <a:gdLst/>
            <a:ahLst/>
            <a:cxnLst/>
            <a:rect l="l" t="t" r="r" b="b"/>
            <a:pathLst>
              <a:path w="18414"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200"/>
          </a:p>
        </p:txBody>
      </p:sp>
      <p:sp>
        <p:nvSpPr>
          <p:cNvPr id="220" name="object 292">
            <a:extLst>
              <a:ext uri="{FF2B5EF4-FFF2-40B4-BE49-F238E27FC236}">
                <a16:creationId xmlns:a16="http://schemas.microsoft.com/office/drawing/2014/main" id="{9157DC7B-8458-4346-8565-2CECEA59FADC}"/>
              </a:ext>
            </a:extLst>
          </p:cNvPr>
          <p:cNvSpPr txBox="1"/>
          <p:nvPr/>
        </p:nvSpPr>
        <p:spPr>
          <a:xfrm>
            <a:off x="2208073" y="3712594"/>
            <a:ext cx="184666" cy="479827"/>
          </a:xfrm>
          <a:prstGeom prst="rect">
            <a:avLst/>
          </a:prstGeom>
        </p:spPr>
        <p:txBody>
          <a:bodyPr vert="vert270" wrap="square" lIns="0" tIns="5294" rIns="0" bIns="0" rtlCol="0">
            <a:spAutoFit/>
          </a:bodyPr>
          <a:lstStyle/>
          <a:p>
            <a:pPr marL="8145">
              <a:spcBef>
                <a:spcPts val="42"/>
              </a:spcBef>
            </a:pPr>
            <a:r>
              <a:rPr lang="en-US" sz="1200" dirty="0">
                <a:latin typeface="Arial"/>
                <a:cs typeface="Arial"/>
              </a:rPr>
              <a:t>50</a:t>
            </a:r>
            <a:r>
              <a:rPr sz="1200" dirty="0">
                <a:latin typeface="Arial"/>
                <a:cs typeface="Arial"/>
              </a:rPr>
              <a:t>00</a:t>
            </a:r>
          </a:p>
        </p:txBody>
      </p:sp>
      <p:sp>
        <p:nvSpPr>
          <p:cNvPr id="222" name="object 293">
            <a:extLst>
              <a:ext uri="{FF2B5EF4-FFF2-40B4-BE49-F238E27FC236}">
                <a16:creationId xmlns:a16="http://schemas.microsoft.com/office/drawing/2014/main" id="{452E7A7D-5147-4DEB-B280-5A00F7B7C2F0}"/>
              </a:ext>
            </a:extLst>
          </p:cNvPr>
          <p:cNvSpPr txBox="1"/>
          <p:nvPr/>
        </p:nvSpPr>
        <p:spPr>
          <a:xfrm>
            <a:off x="2210239" y="2065208"/>
            <a:ext cx="442153" cy="362511"/>
          </a:xfrm>
          <a:prstGeom prst="rect">
            <a:avLst/>
          </a:prstGeom>
        </p:spPr>
        <p:txBody>
          <a:bodyPr vert="vert270" wrap="square" lIns="0" tIns="5294" rIns="0" bIns="0" rtlCol="0">
            <a:spAutoFit/>
          </a:bodyPr>
          <a:lstStyle/>
          <a:p>
            <a:pPr marL="8145">
              <a:spcBef>
                <a:spcPts val="42"/>
              </a:spcBef>
            </a:pPr>
            <a:r>
              <a:rPr sz="1200" dirty="0">
                <a:latin typeface="Arial"/>
                <a:cs typeface="Arial"/>
              </a:rPr>
              <a:t>1.700</a:t>
            </a:r>
            <a:endParaRPr sz="1200">
              <a:latin typeface="Arial"/>
              <a:cs typeface="Arial"/>
            </a:endParaRPr>
          </a:p>
        </p:txBody>
      </p:sp>
      <p:sp>
        <p:nvSpPr>
          <p:cNvPr id="223" name="object 295">
            <a:extLst>
              <a:ext uri="{FF2B5EF4-FFF2-40B4-BE49-F238E27FC236}">
                <a16:creationId xmlns:a16="http://schemas.microsoft.com/office/drawing/2014/main" id="{B5C51273-3903-4A0B-A09E-7CCD36463430}"/>
              </a:ext>
            </a:extLst>
          </p:cNvPr>
          <p:cNvSpPr/>
          <p:nvPr/>
        </p:nvSpPr>
        <p:spPr>
          <a:xfrm>
            <a:off x="2291296" y="1373714"/>
            <a:ext cx="2377217" cy="434397"/>
          </a:xfrm>
          <a:custGeom>
            <a:avLst/>
            <a:gdLst/>
            <a:ahLst/>
            <a:cxnLst/>
            <a:rect l="l" t="t" r="r" b="b"/>
            <a:pathLst>
              <a:path w="1671954" h="268604">
                <a:moveTo>
                  <a:pt x="1671827" y="268223"/>
                </a:moveTo>
                <a:lnTo>
                  <a:pt x="0" y="268223"/>
                </a:lnTo>
              </a:path>
              <a:path w="1671954" h="268604">
                <a:moveTo>
                  <a:pt x="1449323" y="0"/>
                </a:moveTo>
                <a:lnTo>
                  <a:pt x="0" y="0"/>
                </a:lnTo>
              </a:path>
              <a:path w="1671954" h="268604">
                <a:moveTo>
                  <a:pt x="57911" y="210311"/>
                </a:moveTo>
                <a:lnTo>
                  <a:pt x="57911" y="56387"/>
                </a:lnTo>
              </a:path>
            </a:pathLst>
          </a:custGeom>
          <a:ln w="3175">
            <a:solidFill>
              <a:srgbClr val="000000"/>
            </a:solidFill>
          </a:ln>
        </p:spPr>
        <p:txBody>
          <a:bodyPr wrap="square" lIns="0" tIns="0" rIns="0" bIns="0" rtlCol="0"/>
          <a:lstStyle/>
          <a:p>
            <a:endParaRPr sz="1200"/>
          </a:p>
        </p:txBody>
      </p:sp>
      <p:sp>
        <p:nvSpPr>
          <p:cNvPr id="224" name="object 296">
            <a:extLst>
              <a:ext uri="{FF2B5EF4-FFF2-40B4-BE49-F238E27FC236}">
                <a16:creationId xmlns:a16="http://schemas.microsoft.com/office/drawing/2014/main" id="{85F02BB5-5A36-40A3-9CD8-A9798F3349C4}"/>
              </a:ext>
            </a:extLst>
          </p:cNvPr>
          <p:cNvSpPr/>
          <p:nvPr/>
        </p:nvSpPr>
        <p:spPr>
          <a:xfrm>
            <a:off x="2360635" y="1713838"/>
            <a:ext cx="26183" cy="94478"/>
          </a:xfrm>
          <a:custGeom>
            <a:avLst/>
            <a:gdLst/>
            <a:ahLst/>
            <a:cxnLst/>
            <a:rect l="l" t="t" r="r" b="b"/>
            <a:pathLst>
              <a:path w="18414" h="58420">
                <a:moveTo>
                  <a:pt x="18287" y="0"/>
                </a:moveTo>
                <a:lnTo>
                  <a:pt x="0" y="0"/>
                </a:lnTo>
                <a:lnTo>
                  <a:pt x="9143" y="57911"/>
                </a:lnTo>
                <a:lnTo>
                  <a:pt x="18287" y="0"/>
                </a:lnTo>
                <a:close/>
              </a:path>
            </a:pathLst>
          </a:custGeom>
          <a:solidFill>
            <a:srgbClr val="000000"/>
          </a:solidFill>
        </p:spPr>
        <p:txBody>
          <a:bodyPr wrap="square" lIns="0" tIns="0" rIns="0" bIns="0" rtlCol="0"/>
          <a:lstStyle/>
          <a:p>
            <a:endParaRPr sz="1200"/>
          </a:p>
        </p:txBody>
      </p:sp>
      <p:sp>
        <p:nvSpPr>
          <p:cNvPr id="225" name="object 297">
            <a:extLst>
              <a:ext uri="{FF2B5EF4-FFF2-40B4-BE49-F238E27FC236}">
                <a16:creationId xmlns:a16="http://schemas.microsoft.com/office/drawing/2014/main" id="{086D63DF-56CF-4552-9E2F-21D5D50D9902}"/>
              </a:ext>
            </a:extLst>
          </p:cNvPr>
          <p:cNvSpPr/>
          <p:nvPr/>
        </p:nvSpPr>
        <p:spPr>
          <a:xfrm>
            <a:off x="2360635" y="1713838"/>
            <a:ext cx="26183" cy="94478"/>
          </a:xfrm>
          <a:custGeom>
            <a:avLst/>
            <a:gdLst/>
            <a:ahLst/>
            <a:cxnLst/>
            <a:rect l="l" t="t" r="r" b="b"/>
            <a:pathLst>
              <a:path w="18414" h="58420">
                <a:moveTo>
                  <a:pt x="0" y="0"/>
                </a:moveTo>
                <a:lnTo>
                  <a:pt x="18287" y="0"/>
                </a:lnTo>
                <a:lnTo>
                  <a:pt x="9143" y="57911"/>
                </a:lnTo>
                <a:lnTo>
                  <a:pt x="0" y="0"/>
                </a:lnTo>
                <a:close/>
              </a:path>
            </a:pathLst>
          </a:custGeom>
          <a:ln w="3175">
            <a:solidFill>
              <a:srgbClr val="000000"/>
            </a:solidFill>
          </a:ln>
        </p:spPr>
        <p:txBody>
          <a:bodyPr wrap="square" lIns="0" tIns="0" rIns="0" bIns="0" rtlCol="0"/>
          <a:lstStyle/>
          <a:p>
            <a:endParaRPr sz="1200"/>
          </a:p>
        </p:txBody>
      </p:sp>
      <p:sp>
        <p:nvSpPr>
          <p:cNvPr id="226" name="object 298">
            <a:extLst>
              <a:ext uri="{FF2B5EF4-FFF2-40B4-BE49-F238E27FC236}">
                <a16:creationId xmlns:a16="http://schemas.microsoft.com/office/drawing/2014/main" id="{5315FE72-FB80-49A7-B4A9-9FA249645E85}"/>
              </a:ext>
            </a:extLst>
          </p:cNvPr>
          <p:cNvSpPr/>
          <p:nvPr/>
        </p:nvSpPr>
        <p:spPr>
          <a:xfrm>
            <a:off x="2360635" y="1373714"/>
            <a:ext cx="26183" cy="91399"/>
          </a:xfrm>
          <a:custGeom>
            <a:avLst/>
            <a:gdLst/>
            <a:ahLst/>
            <a:cxnLst/>
            <a:rect l="l" t="t" r="r" b="b"/>
            <a:pathLst>
              <a:path w="18414"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200"/>
          </a:p>
        </p:txBody>
      </p:sp>
      <p:sp>
        <p:nvSpPr>
          <p:cNvPr id="227" name="object 299">
            <a:extLst>
              <a:ext uri="{FF2B5EF4-FFF2-40B4-BE49-F238E27FC236}">
                <a16:creationId xmlns:a16="http://schemas.microsoft.com/office/drawing/2014/main" id="{8CB40D18-840A-48A4-B1CC-E639769D3534}"/>
              </a:ext>
            </a:extLst>
          </p:cNvPr>
          <p:cNvSpPr/>
          <p:nvPr/>
        </p:nvSpPr>
        <p:spPr>
          <a:xfrm>
            <a:off x="2360635" y="1373714"/>
            <a:ext cx="26183" cy="91399"/>
          </a:xfrm>
          <a:custGeom>
            <a:avLst/>
            <a:gdLst/>
            <a:ahLst/>
            <a:cxnLst/>
            <a:rect l="l" t="t" r="r" b="b"/>
            <a:pathLst>
              <a:path w="18414"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200"/>
          </a:p>
        </p:txBody>
      </p:sp>
      <p:sp>
        <p:nvSpPr>
          <p:cNvPr id="228" name="object 300">
            <a:extLst>
              <a:ext uri="{FF2B5EF4-FFF2-40B4-BE49-F238E27FC236}">
                <a16:creationId xmlns:a16="http://schemas.microsoft.com/office/drawing/2014/main" id="{6E903F6F-59B7-418F-A16A-B78D15F02A76}"/>
              </a:ext>
            </a:extLst>
          </p:cNvPr>
          <p:cNvSpPr txBox="1"/>
          <p:nvPr/>
        </p:nvSpPr>
        <p:spPr>
          <a:xfrm>
            <a:off x="2210239" y="1437624"/>
            <a:ext cx="442153" cy="255710"/>
          </a:xfrm>
          <a:prstGeom prst="rect">
            <a:avLst/>
          </a:prstGeom>
        </p:spPr>
        <p:txBody>
          <a:bodyPr vert="vert270" wrap="square" lIns="0" tIns="5294" rIns="0" bIns="0" rtlCol="0">
            <a:spAutoFit/>
          </a:bodyPr>
          <a:lstStyle/>
          <a:p>
            <a:pPr marL="8145">
              <a:spcBef>
                <a:spcPts val="42"/>
              </a:spcBef>
            </a:pPr>
            <a:r>
              <a:rPr sz="1200" dirty="0">
                <a:latin typeface="Arial"/>
                <a:cs typeface="Arial"/>
              </a:rPr>
              <a:t>900</a:t>
            </a:r>
            <a:endParaRPr sz="1200">
              <a:latin typeface="Arial"/>
              <a:cs typeface="Arial"/>
            </a:endParaRPr>
          </a:p>
        </p:txBody>
      </p:sp>
      <p:sp>
        <p:nvSpPr>
          <p:cNvPr id="229" name="object 302">
            <a:extLst>
              <a:ext uri="{FF2B5EF4-FFF2-40B4-BE49-F238E27FC236}">
                <a16:creationId xmlns:a16="http://schemas.microsoft.com/office/drawing/2014/main" id="{A5AA3065-4BB0-40D2-8CC7-B58A5AEF675F}"/>
              </a:ext>
            </a:extLst>
          </p:cNvPr>
          <p:cNvSpPr/>
          <p:nvPr/>
        </p:nvSpPr>
        <p:spPr>
          <a:xfrm>
            <a:off x="4364975" y="3508117"/>
            <a:ext cx="1959196" cy="2279819"/>
          </a:xfrm>
          <a:custGeom>
            <a:avLst/>
            <a:gdLst/>
            <a:ahLst/>
            <a:cxnLst/>
            <a:rect l="l" t="t" r="r" b="b"/>
            <a:pathLst>
              <a:path w="1377950" h="1409700">
                <a:moveTo>
                  <a:pt x="1377695" y="0"/>
                </a:moveTo>
                <a:lnTo>
                  <a:pt x="1377695" y="1409699"/>
                </a:lnTo>
              </a:path>
              <a:path w="1377950" h="1409700">
                <a:moveTo>
                  <a:pt x="0" y="940307"/>
                </a:moveTo>
                <a:lnTo>
                  <a:pt x="0" y="1409699"/>
                </a:lnTo>
              </a:path>
              <a:path w="1377950" h="1409700">
                <a:moveTo>
                  <a:pt x="1319783" y="1351787"/>
                </a:moveTo>
                <a:lnTo>
                  <a:pt x="56387" y="1351787"/>
                </a:lnTo>
              </a:path>
            </a:pathLst>
          </a:custGeom>
          <a:ln w="3175">
            <a:solidFill>
              <a:srgbClr val="000000"/>
            </a:solidFill>
          </a:ln>
        </p:spPr>
        <p:txBody>
          <a:bodyPr wrap="square" lIns="0" tIns="0" rIns="0" bIns="0" rtlCol="0"/>
          <a:lstStyle/>
          <a:p>
            <a:endParaRPr sz="1200"/>
          </a:p>
        </p:txBody>
      </p:sp>
      <p:sp>
        <p:nvSpPr>
          <p:cNvPr id="230" name="object 303">
            <a:extLst>
              <a:ext uri="{FF2B5EF4-FFF2-40B4-BE49-F238E27FC236}">
                <a16:creationId xmlns:a16="http://schemas.microsoft.com/office/drawing/2014/main" id="{C8267B45-D69F-4A14-BE56-D6A5C162B628}"/>
              </a:ext>
            </a:extLst>
          </p:cNvPr>
          <p:cNvSpPr/>
          <p:nvPr/>
        </p:nvSpPr>
        <p:spPr>
          <a:xfrm>
            <a:off x="6241470" y="5679490"/>
            <a:ext cx="83062" cy="29781"/>
          </a:xfrm>
          <a:custGeom>
            <a:avLst/>
            <a:gdLst/>
            <a:ahLst/>
            <a:cxnLst/>
            <a:rect l="l" t="t" r="r" b="b"/>
            <a:pathLst>
              <a:path w="58420" h="18415">
                <a:moveTo>
                  <a:pt x="0" y="0"/>
                </a:moveTo>
                <a:lnTo>
                  <a:pt x="0" y="18287"/>
                </a:lnTo>
                <a:lnTo>
                  <a:pt x="57911" y="9143"/>
                </a:lnTo>
                <a:lnTo>
                  <a:pt x="0" y="0"/>
                </a:lnTo>
                <a:close/>
              </a:path>
            </a:pathLst>
          </a:custGeom>
          <a:solidFill>
            <a:srgbClr val="000000"/>
          </a:solidFill>
        </p:spPr>
        <p:txBody>
          <a:bodyPr wrap="square" lIns="0" tIns="0" rIns="0" bIns="0" rtlCol="0"/>
          <a:lstStyle/>
          <a:p>
            <a:endParaRPr sz="1200"/>
          </a:p>
        </p:txBody>
      </p:sp>
      <p:sp>
        <p:nvSpPr>
          <p:cNvPr id="231" name="object 304">
            <a:extLst>
              <a:ext uri="{FF2B5EF4-FFF2-40B4-BE49-F238E27FC236}">
                <a16:creationId xmlns:a16="http://schemas.microsoft.com/office/drawing/2014/main" id="{188E4B12-61B3-4CCC-8343-5D2323E0C12B}"/>
              </a:ext>
            </a:extLst>
          </p:cNvPr>
          <p:cNvSpPr/>
          <p:nvPr/>
        </p:nvSpPr>
        <p:spPr>
          <a:xfrm>
            <a:off x="6241470" y="5679490"/>
            <a:ext cx="83062" cy="29781"/>
          </a:xfrm>
          <a:custGeom>
            <a:avLst/>
            <a:gdLst/>
            <a:ahLst/>
            <a:cxnLst/>
            <a:rect l="l" t="t" r="r" b="b"/>
            <a:pathLst>
              <a:path w="58420" h="18415">
                <a:moveTo>
                  <a:pt x="0" y="0"/>
                </a:moveTo>
                <a:lnTo>
                  <a:pt x="0" y="18287"/>
                </a:lnTo>
                <a:lnTo>
                  <a:pt x="57911" y="9143"/>
                </a:lnTo>
                <a:lnTo>
                  <a:pt x="0" y="0"/>
                </a:lnTo>
                <a:close/>
              </a:path>
            </a:pathLst>
          </a:custGeom>
          <a:ln w="3175">
            <a:solidFill>
              <a:srgbClr val="000000"/>
            </a:solidFill>
          </a:ln>
        </p:spPr>
        <p:txBody>
          <a:bodyPr wrap="square" lIns="0" tIns="0" rIns="0" bIns="0" rtlCol="0"/>
          <a:lstStyle/>
          <a:p>
            <a:endParaRPr sz="1200"/>
          </a:p>
        </p:txBody>
      </p:sp>
      <p:sp>
        <p:nvSpPr>
          <p:cNvPr id="232" name="object 305">
            <a:extLst>
              <a:ext uri="{FF2B5EF4-FFF2-40B4-BE49-F238E27FC236}">
                <a16:creationId xmlns:a16="http://schemas.microsoft.com/office/drawing/2014/main" id="{A67E891D-B8DB-463C-B697-8B1018416C24}"/>
              </a:ext>
            </a:extLst>
          </p:cNvPr>
          <p:cNvSpPr/>
          <p:nvPr/>
        </p:nvSpPr>
        <p:spPr>
          <a:xfrm>
            <a:off x="4364975" y="5679490"/>
            <a:ext cx="80355" cy="29781"/>
          </a:xfrm>
          <a:custGeom>
            <a:avLst/>
            <a:gdLst/>
            <a:ahLst/>
            <a:cxnLst/>
            <a:rect l="l" t="t" r="r" b="b"/>
            <a:pathLst>
              <a:path w="56514" h="18415">
                <a:moveTo>
                  <a:pt x="56387" y="0"/>
                </a:moveTo>
                <a:lnTo>
                  <a:pt x="0" y="9143"/>
                </a:lnTo>
                <a:lnTo>
                  <a:pt x="56387" y="18287"/>
                </a:lnTo>
                <a:lnTo>
                  <a:pt x="56387" y="0"/>
                </a:lnTo>
                <a:close/>
              </a:path>
            </a:pathLst>
          </a:custGeom>
          <a:solidFill>
            <a:srgbClr val="000000"/>
          </a:solidFill>
        </p:spPr>
        <p:txBody>
          <a:bodyPr wrap="square" lIns="0" tIns="0" rIns="0" bIns="0" rtlCol="0"/>
          <a:lstStyle/>
          <a:p>
            <a:endParaRPr sz="1200"/>
          </a:p>
        </p:txBody>
      </p:sp>
      <p:sp>
        <p:nvSpPr>
          <p:cNvPr id="233" name="object 306">
            <a:extLst>
              <a:ext uri="{FF2B5EF4-FFF2-40B4-BE49-F238E27FC236}">
                <a16:creationId xmlns:a16="http://schemas.microsoft.com/office/drawing/2014/main" id="{B38844D7-384B-47E9-8546-8A33F120F721}"/>
              </a:ext>
            </a:extLst>
          </p:cNvPr>
          <p:cNvSpPr/>
          <p:nvPr/>
        </p:nvSpPr>
        <p:spPr>
          <a:xfrm>
            <a:off x="4364975" y="5679490"/>
            <a:ext cx="80355" cy="29781"/>
          </a:xfrm>
          <a:custGeom>
            <a:avLst/>
            <a:gdLst/>
            <a:ahLst/>
            <a:cxnLst/>
            <a:rect l="l" t="t" r="r" b="b"/>
            <a:pathLst>
              <a:path w="56514" h="18415">
                <a:moveTo>
                  <a:pt x="56387" y="0"/>
                </a:moveTo>
                <a:lnTo>
                  <a:pt x="56387" y="18287"/>
                </a:lnTo>
                <a:lnTo>
                  <a:pt x="0" y="9143"/>
                </a:lnTo>
                <a:lnTo>
                  <a:pt x="56387" y="0"/>
                </a:lnTo>
                <a:close/>
              </a:path>
            </a:pathLst>
          </a:custGeom>
          <a:ln w="3175">
            <a:solidFill>
              <a:srgbClr val="000000"/>
            </a:solidFill>
          </a:ln>
        </p:spPr>
        <p:txBody>
          <a:bodyPr wrap="square" lIns="0" tIns="0" rIns="0" bIns="0" rtlCol="0"/>
          <a:lstStyle/>
          <a:p>
            <a:endParaRPr sz="1200"/>
          </a:p>
        </p:txBody>
      </p:sp>
      <p:sp>
        <p:nvSpPr>
          <p:cNvPr id="234" name="object 307">
            <a:extLst>
              <a:ext uri="{FF2B5EF4-FFF2-40B4-BE49-F238E27FC236}">
                <a16:creationId xmlns:a16="http://schemas.microsoft.com/office/drawing/2014/main" id="{6F03FDC1-5214-40D8-939D-F58756B8B506}"/>
              </a:ext>
            </a:extLst>
          </p:cNvPr>
          <p:cNvSpPr txBox="1"/>
          <p:nvPr/>
        </p:nvSpPr>
        <p:spPr>
          <a:xfrm>
            <a:off x="5185488" y="5498748"/>
            <a:ext cx="423257" cy="194946"/>
          </a:xfrm>
          <a:prstGeom prst="rect">
            <a:avLst/>
          </a:prstGeom>
        </p:spPr>
        <p:txBody>
          <a:bodyPr vert="horz" wrap="square" lIns="0" tIns="10181" rIns="0" bIns="0" rtlCol="0">
            <a:spAutoFit/>
          </a:bodyPr>
          <a:lstStyle/>
          <a:p>
            <a:pPr marL="8145">
              <a:spcBef>
                <a:spcPts val="80"/>
              </a:spcBef>
            </a:pPr>
            <a:r>
              <a:rPr sz="1200" spc="6" dirty="0">
                <a:latin typeface="Arial"/>
                <a:cs typeface="Arial"/>
              </a:rPr>
              <a:t>4</a:t>
            </a:r>
            <a:r>
              <a:rPr lang="en-US" sz="1200" spc="6" dirty="0">
                <a:latin typeface="Arial"/>
                <a:cs typeface="Arial"/>
              </a:rPr>
              <a:t>0</a:t>
            </a:r>
            <a:r>
              <a:rPr sz="1200" spc="6" dirty="0">
                <a:latin typeface="Arial"/>
                <a:cs typeface="Arial"/>
              </a:rPr>
              <a:t>00</a:t>
            </a:r>
            <a:endParaRPr sz="1200" dirty="0">
              <a:latin typeface="Arial"/>
              <a:cs typeface="Arial"/>
            </a:endParaRPr>
          </a:p>
        </p:txBody>
      </p:sp>
      <p:sp>
        <p:nvSpPr>
          <p:cNvPr id="235" name="object 309">
            <a:extLst>
              <a:ext uri="{FF2B5EF4-FFF2-40B4-BE49-F238E27FC236}">
                <a16:creationId xmlns:a16="http://schemas.microsoft.com/office/drawing/2014/main" id="{3E669453-9434-4977-9EF1-DF9FD95AB71D}"/>
              </a:ext>
            </a:extLst>
          </p:cNvPr>
          <p:cNvSpPr/>
          <p:nvPr/>
        </p:nvSpPr>
        <p:spPr>
          <a:xfrm>
            <a:off x="4364975" y="4964737"/>
            <a:ext cx="765620" cy="517580"/>
          </a:xfrm>
          <a:custGeom>
            <a:avLst/>
            <a:gdLst/>
            <a:ahLst/>
            <a:cxnLst/>
            <a:rect l="l" t="t" r="r" b="b"/>
            <a:pathLst>
              <a:path w="538479" h="320040">
                <a:moveTo>
                  <a:pt x="0" y="0"/>
                </a:moveTo>
                <a:lnTo>
                  <a:pt x="0" y="320039"/>
                </a:lnTo>
              </a:path>
              <a:path w="538479" h="320040">
                <a:moveTo>
                  <a:pt x="537971" y="0"/>
                </a:moveTo>
                <a:lnTo>
                  <a:pt x="537971" y="320039"/>
                </a:lnTo>
              </a:path>
              <a:path w="538479" h="320040">
                <a:moveTo>
                  <a:pt x="56387" y="262127"/>
                </a:moveTo>
                <a:lnTo>
                  <a:pt x="481583" y="262127"/>
                </a:lnTo>
              </a:path>
            </a:pathLst>
          </a:custGeom>
          <a:ln w="3175">
            <a:solidFill>
              <a:srgbClr val="000000"/>
            </a:solidFill>
          </a:ln>
        </p:spPr>
        <p:txBody>
          <a:bodyPr wrap="square" lIns="0" tIns="0" rIns="0" bIns="0" rtlCol="0"/>
          <a:lstStyle/>
          <a:p>
            <a:endParaRPr sz="1200"/>
          </a:p>
        </p:txBody>
      </p:sp>
      <p:sp>
        <p:nvSpPr>
          <p:cNvPr id="236" name="object 310">
            <a:extLst>
              <a:ext uri="{FF2B5EF4-FFF2-40B4-BE49-F238E27FC236}">
                <a16:creationId xmlns:a16="http://schemas.microsoft.com/office/drawing/2014/main" id="{0F05FB43-71AC-4D8F-8125-3942E5D525F8}"/>
              </a:ext>
            </a:extLst>
          </p:cNvPr>
          <p:cNvSpPr/>
          <p:nvPr/>
        </p:nvSpPr>
        <p:spPr>
          <a:xfrm>
            <a:off x="4364975" y="5373871"/>
            <a:ext cx="80355" cy="32863"/>
          </a:xfrm>
          <a:custGeom>
            <a:avLst/>
            <a:gdLst/>
            <a:ahLst/>
            <a:cxnLst/>
            <a:rect l="l" t="t" r="r" b="b"/>
            <a:pathLst>
              <a:path w="56514" h="20320">
                <a:moveTo>
                  <a:pt x="56387" y="0"/>
                </a:moveTo>
                <a:lnTo>
                  <a:pt x="0" y="9143"/>
                </a:lnTo>
                <a:lnTo>
                  <a:pt x="56387" y="19811"/>
                </a:lnTo>
                <a:lnTo>
                  <a:pt x="56387" y="0"/>
                </a:lnTo>
                <a:close/>
              </a:path>
            </a:pathLst>
          </a:custGeom>
          <a:solidFill>
            <a:srgbClr val="000000"/>
          </a:solidFill>
        </p:spPr>
        <p:txBody>
          <a:bodyPr wrap="square" lIns="0" tIns="0" rIns="0" bIns="0" rtlCol="0"/>
          <a:lstStyle/>
          <a:p>
            <a:endParaRPr sz="1200"/>
          </a:p>
        </p:txBody>
      </p:sp>
      <p:sp>
        <p:nvSpPr>
          <p:cNvPr id="237" name="object 311">
            <a:extLst>
              <a:ext uri="{FF2B5EF4-FFF2-40B4-BE49-F238E27FC236}">
                <a16:creationId xmlns:a16="http://schemas.microsoft.com/office/drawing/2014/main" id="{A87C2DA9-50C6-402A-8489-4A9CCBE4E2CE}"/>
              </a:ext>
            </a:extLst>
          </p:cNvPr>
          <p:cNvSpPr/>
          <p:nvPr/>
        </p:nvSpPr>
        <p:spPr>
          <a:xfrm>
            <a:off x="4364975" y="5373871"/>
            <a:ext cx="80355" cy="32863"/>
          </a:xfrm>
          <a:custGeom>
            <a:avLst/>
            <a:gdLst/>
            <a:ahLst/>
            <a:cxnLst/>
            <a:rect l="l" t="t" r="r" b="b"/>
            <a:pathLst>
              <a:path w="56514" h="20320">
                <a:moveTo>
                  <a:pt x="56387" y="0"/>
                </a:moveTo>
                <a:lnTo>
                  <a:pt x="56387" y="19811"/>
                </a:lnTo>
                <a:lnTo>
                  <a:pt x="0" y="9143"/>
                </a:lnTo>
                <a:lnTo>
                  <a:pt x="56387" y="0"/>
                </a:lnTo>
                <a:close/>
              </a:path>
            </a:pathLst>
          </a:custGeom>
          <a:ln w="3175">
            <a:solidFill>
              <a:srgbClr val="000000"/>
            </a:solidFill>
          </a:ln>
        </p:spPr>
        <p:txBody>
          <a:bodyPr wrap="square" lIns="0" tIns="0" rIns="0" bIns="0" rtlCol="0"/>
          <a:lstStyle/>
          <a:p>
            <a:endParaRPr sz="1200"/>
          </a:p>
        </p:txBody>
      </p:sp>
      <p:sp>
        <p:nvSpPr>
          <p:cNvPr id="238" name="object 312">
            <a:extLst>
              <a:ext uri="{FF2B5EF4-FFF2-40B4-BE49-F238E27FC236}">
                <a16:creationId xmlns:a16="http://schemas.microsoft.com/office/drawing/2014/main" id="{6FA8073E-7636-49DB-AB5D-56F06CBB2979}"/>
              </a:ext>
            </a:extLst>
          </p:cNvPr>
          <p:cNvSpPr/>
          <p:nvPr/>
        </p:nvSpPr>
        <p:spPr>
          <a:xfrm>
            <a:off x="5049699" y="5373871"/>
            <a:ext cx="80355" cy="32863"/>
          </a:xfrm>
          <a:custGeom>
            <a:avLst/>
            <a:gdLst/>
            <a:ahLst/>
            <a:cxnLst/>
            <a:rect l="l" t="t" r="r" b="b"/>
            <a:pathLst>
              <a:path w="56514" h="20320">
                <a:moveTo>
                  <a:pt x="0" y="0"/>
                </a:moveTo>
                <a:lnTo>
                  <a:pt x="0" y="19811"/>
                </a:lnTo>
                <a:lnTo>
                  <a:pt x="56387" y="9143"/>
                </a:lnTo>
                <a:lnTo>
                  <a:pt x="0" y="0"/>
                </a:lnTo>
                <a:close/>
              </a:path>
            </a:pathLst>
          </a:custGeom>
          <a:solidFill>
            <a:srgbClr val="000000"/>
          </a:solidFill>
        </p:spPr>
        <p:txBody>
          <a:bodyPr wrap="square" lIns="0" tIns="0" rIns="0" bIns="0" rtlCol="0"/>
          <a:lstStyle/>
          <a:p>
            <a:endParaRPr sz="1200"/>
          </a:p>
        </p:txBody>
      </p:sp>
      <p:sp>
        <p:nvSpPr>
          <p:cNvPr id="239" name="object 313">
            <a:extLst>
              <a:ext uri="{FF2B5EF4-FFF2-40B4-BE49-F238E27FC236}">
                <a16:creationId xmlns:a16="http://schemas.microsoft.com/office/drawing/2014/main" id="{115E342F-06AC-4C3A-8D67-11FCFD10CE68}"/>
              </a:ext>
            </a:extLst>
          </p:cNvPr>
          <p:cNvSpPr/>
          <p:nvPr/>
        </p:nvSpPr>
        <p:spPr>
          <a:xfrm>
            <a:off x="5049699" y="5373871"/>
            <a:ext cx="80355" cy="32863"/>
          </a:xfrm>
          <a:custGeom>
            <a:avLst/>
            <a:gdLst/>
            <a:ahLst/>
            <a:cxnLst/>
            <a:rect l="l" t="t" r="r" b="b"/>
            <a:pathLst>
              <a:path w="56514" h="20320">
                <a:moveTo>
                  <a:pt x="0" y="0"/>
                </a:moveTo>
                <a:lnTo>
                  <a:pt x="0" y="19811"/>
                </a:lnTo>
                <a:lnTo>
                  <a:pt x="56387" y="9143"/>
                </a:lnTo>
                <a:lnTo>
                  <a:pt x="0" y="0"/>
                </a:lnTo>
                <a:close/>
              </a:path>
            </a:pathLst>
          </a:custGeom>
          <a:ln w="3175">
            <a:solidFill>
              <a:srgbClr val="000000"/>
            </a:solidFill>
          </a:ln>
        </p:spPr>
        <p:txBody>
          <a:bodyPr wrap="square" lIns="0" tIns="0" rIns="0" bIns="0" rtlCol="0"/>
          <a:lstStyle/>
          <a:p>
            <a:endParaRPr sz="1200"/>
          </a:p>
        </p:txBody>
      </p:sp>
      <p:sp>
        <p:nvSpPr>
          <p:cNvPr id="248" name="object 314">
            <a:extLst>
              <a:ext uri="{FF2B5EF4-FFF2-40B4-BE49-F238E27FC236}">
                <a16:creationId xmlns:a16="http://schemas.microsoft.com/office/drawing/2014/main" id="{4288C28A-A948-4574-A787-4BD876A9C72B}"/>
              </a:ext>
            </a:extLst>
          </p:cNvPr>
          <p:cNvSpPr txBox="1"/>
          <p:nvPr/>
        </p:nvSpPr>
        <p:spPr>
          <a:xfrm>
            <a:off x="4585270" y="5193129"/>
            <a:ext cx="377753" cy="194946"/>
          </a:xfrm>
          <a:prstGeom prst="rect">
            <a:avLst/>
          </a:prstGeom>
        </p:spPr>
        <p:txBody>
          <a:bodyPr vert="horz" wrap="square" lIns="0" tIns="10181" rIns="0" bIns="0" rtlCol="0">
            <a:spAutoFit/>
          </a:bodyPr>
          <a:lstStyle/>
          <a:p>
            <a:pPr marL="8145">
              <a:spcBef>
                <a:spcPts val="80"/>
              </a:spcBef>
            </a:pPr>
            <a:r>
              <a:rPr sz="1200" spc="6" dirty="0">
                <a:latin typeface="Arial"/>
                <a:cs typeface="Arial"/>
              </a:rPr>
              <a:t>1</a:t>
            </a:r>
            <a:r>
              <a:rPr lang="en-US" sz="1200" spc="6" dirty="0">
                <a:latin typeface="Arial"/>
                <a:cs typeface="Arial"/>
              </a:rPr>
              <a:t>00</a:t>
            </a:r>
            <a:r>
              <a:rPr sz="1200" spc="6" dirty="0">
                <a:latin typeface="Arial"/>
                <a:cs typeface="Arial"/>
              </a:rPr>
              <a:t>0</a:t>
            </a:r>
            <a:endParaRPr sz="1200" dirty="0">
              <a:latin typeface="Arial"/>
              <a:cs typeface="Arial"/>
            </a:endParaRPr>
          </a:p>
        </p:txBody>
      </p:sp>
      <p:sp>
        <p:nvSpPr>
          <p:cNvPr id="268" name="object 316">
            <a:extLst>
              <a:ext uri="{FF2B5EF4-FFF2-40B4-BE49-F238E27FC236}">
                <a16:creationId xmlns:a16="http://schemas.microsoft.com/office/drawing/2014/main" id="{48E76816-195B-45DD-8A77-3566669BF7FC}"/>
              </a:ext>
            </a:extLst>
          </p:cNvPr>
          <p:cNvSpPr/>
          <p:nvPr/>
        </p:nvSpPr>
        <p:spPr>
          <a:xfrm>
            <a:off x="5129872" y="2773647"/>
            <a:ext cx="652764" cy="2709081"/>
          </a:xfrm>
          <a:custGeom>
            <a:avLst/>
            <a:gdLst/>
            <a:ahLst/>
            <a:cxnLst/>
            <a:rect l="l" t="t" r="r" b="b"/>
            <a:pathLst>
              <a:path w="459104" h="1675129">
                <a:moveTo>
                  <a:pt x="0" y="1354835"/>
                </a:moveTo>
                <a:lnTo>
                  <a:pt x="0" y="1674875"/>
                </a:lnTo>
              </a:path>
              <a:path w="459104" h="1675129">
                <a:moveTo>
                  <a:pt x="458723" y="0"/>
                </a:moveTo>
                <a:lnTo>
                  <a:pt x="458723" y="1674875"/>
                </a:lnTo>
              </a:path>
              <a:path w="459104" h="1675129">
                <a:moveTo>
                  <a:pt x="57911" y="1616963"/>
                </a:moveTo>
                <a:lnTo>
                  <a:pt x="402335" y="1616963"/>
                </a:lnTo>
              </a:path>
            </a:pathLst>
          </a:custGeom>
          <a:ln w="3175">
            <a:solidFill>
              <a:srgbClr val="000000"/>
            </a:solidFill>
          </a:ln>
        </p:spPr>
        <p:txBody>
          <a:bodyPr wrap="square" lIns="0" tIns="0" rIns="0" bIns="0" rtlCol="0"/>
          <a:lstStyle/>
          <a:p>
            <a:endParaRPr sz="1200"/>
          </a:p>
        </p:txBody>
      </p:sp>
      <p:sp>
        <p:nvSpPr>
          <p:cNvPr id="282" name="object 317">
            <a:extLst>
              <a:ext uri="{FF2B5EF4-FFF2-40B4-BE49-F238E27FC236}">
                <a16:creationId xmlns:a16="http://schemas.microsoft.com/office/drawing/2014/main" id="{21304CD5-CCE9-4541-8A96-712855E7605A}"/>
              </a:ext>
            </a:extLst>
          </p:cNvPr>
          <p:cNvSpPr/>
          <p:nvPr/>
        </p:nvSpPr>
        <p:spPr>
          <a:xfrm>
            <a:off x="5129872" y="5373874"/>
            <a:ext cx="83062" cy="32863"/>
          </a:xfrm>
          <a:custGeom>
            <a:avLst/>
            <a:gdLst/>
            <a:ahLst/>
            <a:cxnLst/>
            <a:rect l="l" t="t" r="r" b="b"/>
            <a:pathLst>
              <a:path w="58420" h="20320">
                <a:moveTo>
                  <a:pt x="57911" y="0"/>
                </a:moveTo>
                <a:lnTo>
                  <a:pt x="0" y="9143"/>
                </a:lnTo>
                <a:lnTo>
                  <a:pt x="57911" y="19811"/>
                </a:lnTo>
                <a:lnTo>
                  <a:pt x="57911" y="0"/>
                </a:lnTo>
                <a:close/>
              </a:path>
            </a:pathLst>
          </a:custGeom>
          <a:solidFill>
            <a:srgbClr val="000000"/>
          </a:solidFill>
        </p:spPr>
        <p:txBody>
          <a:bodyPr wrap="square" lIns="0" tIns="0" rIns="0" bIns="0" rtlCol="0"/>
          <a:lstStyle/>
          <a:p>
            <a:endParaRPr sz="1200"/>
          </a:p>
        </p:txBody>
      </p:sp>
      <p:sp>
        <p:nvSpPr>
          <p:cNvPr id="283" name="object 318">
            <a:extLst>
              <a:ext uri="{FF2B5EF4-FFF2-40B4-BE49-F238E27FC236}">
                <a16:creationId xmlns:a16="http://schemas.microsoft.com/office/drawing/2014/main" id="{64A4D4C4-2BCD-4D48-B59A-6E1326B1B1F6}"/>
              </a:ext>
            </a:extLst>
          </p:cNvPr>
          <p:cNvSpPr/>
          <p:nvPr/>
        </p:nvSpPr>
        <p:spPr>
          <a:xfrm>
            <a:off x="5129872" y="5373874"/>
            <a:ext cx="83062" cy="32863"/>
          </a:xfrm>
          <a:custGeom>
            <a:avLst/>
            <a:gdLst/>
            <a:ahLst/>
            <a:cxnLst/>
            <a:rect l="l" t="t" r="r" b="b"/>
            <a:pathLst>
              <a:path w="58420" h="20320">
                <a:moveTo>
                  <a:pt x="57911" y="0"/>
                </a:moveTo>
                <a:lnTo>
                  <a:pt x="57911" y="19811"/>
                </a:lnTo>
                <a:lnTo>
                  <a:pt x="0" y="9143"/>
                </a:lnTo>
                <a:lnTo>
                  <a:pt x="57911" y="0"/>
                </a:lnTo>
                <a:close/>
              </a:path>
            </a:pathLst>
          </a:custGeom>
          <a:ln w="3175">
            <a:solidFill>
              <a:srgbClr val="000000"/>
            </a:solidFill>
          </a:ln>
        </p:spPr>
        <p:txBody>
          <a:bodyPr wrap="square" lIns="0" tIns="0" rIns="0" bIns="0" rtlCol="0"/>
          <a:lstStyle/>
          <a:p>
            <a:endParaRPr sz="1200"/>
          </a:p>
        </p:txBody>
      </p:sp>
      <p:sp>
        <p:nvSpPr>
          <p:cNvPr id="294" name="object 319">
            <a:extLst>
              <a:ext uri="{FF2B5EF4-FFF2-40B4-BE49-F238E27FC236}">
                <a16:creationId xmlns:a16="http://schemas.microsoft.com/office/drawing/2014/main" id="{621F3E67-891C-4DF6-B1F9-44A0B414CD0A}"/>
              </a:ext>
            </a:extLst>
          </p:cNvPr>
          <p:cNvSpPr/>
          <p:nvPr/>
        </p:nvSpPr>
        <p:spPr>
          <a:xfrm>
            <a:off x="5701921" y="5373874"/>
            <a:ext cx="80355" cy="32863"/>
          </a:xfrm>
          <a:custGeom>
            <a:avLst/>
            <a:gdLst/>
            <a:ahLst/>
            <a:cxnLst/>
            <a:rect l="l" t="t" r="r" b="b"/>
            <a:pathLst>
              <a:path w="56514" h="20320">
                <a:moveTo>
                  <a:pt x="0" y="0"/>
                </a:moveTo>
                <a:lnTo>
                  <a:pt x="0" y="19811"/>
                </a:lnTo>
                <a:lnTo>
                  <a:pt x="56387" y="9143"/>
                </a:lnTo>
                <a:lnTo>
                  <a:pt x="0" y="0"/>
                </a:lnTo>
                <a:close/>
              </a:path>
            </a:pathLst>
          </a:custGeom>
          <a:solidFill>
            <a:srgbClr val="000000"/>
          </a:solidFill>
        </p:spPr>
        <p:txBody>
          <a:bodyPr wrap="square" lIns="0" tIns="0" rIns="0" bIns="0" rtlCol="0"/>
          <a:lstStyle/>
          <a:p>
            <a:endParaRPr sz="1200"/>
          </a:p>
        </p:txBody>
      </p:sp>
      <p:sp>
        <p:nvSpPr>
          <p:cNvPr id="296" name="object 320">
            <a:extLst>
              <a:ext uri="{FF2B5EF4-FFF2-40B4-BE49-F238E27FC236}">
                <a16:creationId xmlns:a16="http://schemas.microsoft.com/office/drawing/2014/main" id="{9D693269-7D25-4F66-A621-39B40028C2C5}"/>
              </a:ext>
            </a:extLst>
          </p:cNvPr>
          <p:cNvSpPr/>
          <p:nvPr/>
        </p:nvSpPr>
        <p:spPr>
          <a:xfrm>
            <a:off x="5701921" y="5373874"/>
            <a:ext cx="80355" cy="32863"/>
          </a:xfrm>
          <a:custGeom>
            <a:avLst/>
            <a:gdLst/>
            <a:ahLst/>
            <a:cxnLst/>
            <a:rect l="l" t="t" r="r" b="b"/>
            <a:pathLst>
              <a:path w="56514" h="20320">
                <a:moveTo>
                  <a:pt x="0" y="0"/>
                </a:moveTo>
                <a:lnTo>
                  <a:pt x="0" y="19811"/>
                </a:lnTo>
                <a:lnTo>
                  <a:pt x="56387" y="9143"/>
                </a:lnTo>
                <a:lnTo>
                  <a:pt x="0" y="0"/>
                </a:lnTo>
                <a:close/>
              </a:path>
            </a:pathLst>
          </a:custGeom>
          <a:ln w="3175">
            <a:solidFill>
              <a:srgbClr val="000000"/>
            </a:solidFill>
          </a:ln>
        </p:spPr>
        <p:txBody>
          <a:bodyPr wrap="square" lIns="0" tIns="0" rIns="0" bIns="0" rtlCol="0"/>
          <a:lstStyle/>
          <a:p>
            <a:endParaRPr sz="1200"/>
          </a:p>
        </p:txBody>
      </p:sp>
      <p:sp>
        <p:nvSpPr>
          <p:cNvPr id="298" name="object 321">
            <a:extLst>
              <a:ext uri="{FF2B5EF4-FFF2-40B4-BE49-F238E27FC236}">
                <a16:creationId xmlns:a16="http://schemas.microsoft.com/office/drawing/2014/main" id="{5A08B79B-5B83-4F6E-9E5B-7E5E52A02CAB}"/>
              </a:ext>
            </a:extLst>
          </p:cNvPr>
          <p:cNvSpPr txBox="1"/>
          <p:nvPr/>
        </p:nvSpPr>
        <p:spPr>
          <a:xfrm>
            <a:off x="5293829" y="5193129"/>
            <a:ext cx="427592" cy="194946"/>
          </a:xfrm>
          <a:prstGeom prst="rect">
            <a:avLst/>
          </a:prstGeom>
        </p:spPr>
        <p:txBody>
          <a:bodyPr vert="horz" wrap="square" lIns="0" tIns="10181" rIns="0" bIns="0" rtlCol="0">
            <a:spAutoFit/>
          </a:bodyPr>
          <a:lstStyle/>
          <a:p>
            <a:pPr marL="8145">
              <a:spcBef>
                <a:spcPts val="80"/>
              </a:spcBef>
            </a:pPr>
            <a:r>
              <a:rPr sz="1200" spc="6" dirty="0">
                <a:latin typeface="Arial"/>
                <a:cs typeface="Arial"/>
              </a:rPr>
              <a:t>1</a:t>
            </a:r>
            <a:r>
              <a:rPr lang="en-US" sz="1200" spc="6" dirty="0">
                <a:latin typeface="Arial"/>
                <a:cs typeface="Arial"/>
              </a:rPr>
              <a:t>00</a:t>
            </a:r>
            <a:r>
              <a:rPr sz="1200" spc="6" dirty="0">
                <a:latin typeface="Arial"/>
                <a:cs typeface="Arial"/>
              </a:rPr>
              <a:t>0</a:t>
            </a:r>
            <a:endParaRPr sz="1200" dirty="0">
              <a:latin typeface="Arial"/>
              <a:cs typeface="Arial"/>
            </a:endParaRPr>
          </a:p>
        </p:txBody>
      </p:sp>
      <p:sp>
        <p:nvSpPr>
          <p:cNvPr id="299" name="object 323">
            <a:extLst>
              <a:ext uri="{FF2B5EF4-FFF2-40B4-BE49-F238E27FC236}">
                <a16:creationId xmlns:a16="http://schemas.microsoft.com/office/drawing/2014/main" id="{F4AE53E4-DB2D-42E9-BB06-0E1927840B57}"/>
              </a:ext>
            </a:extLst>
          </p:cNvPr>
          <p:cNvSpPr/>
          <p:nvPr/>
        </p:nvSpPr>
        <p:spPr>
          <a:xfrm>
            <a:off x="4319471" y="2677522"/>
            <a:ext cx="1508669" cy="409752"/>
          </a:xfrm>
          <a:custGeom>
            <a:avLst/>
            <a:gdLst/>
            <a:ahLst/>
            <a:cxnLst/>
            <a:rect l="l" t="t" r="r" b="b"/>
            <a:pathLst>
              <a:path w="1061085" h="253365">
                <a:moveTo>
                  <a:pt x="473963" y="47243"/>
                </a:moveTo>
                <a:lnTo>
                  <a:pt x="473963" y="0"/>
                </a:lnTo>
              </a:path>
              <a:path w="1061085" h="253365">
                <a:moveTo>
                  <a:pt x="435863" y="39623"/>
                </a:moveTo>
                <a:lnTo>
                  <a:pt x="435863" y="0"/>
                </a:lnTo>
              </a:path>
              <a:path w="1061085" h="253365">
                <a:moveTo>
                  <a:pt x="257555" y="0"/>
                </a:moveTo>
                <a:lnTo>
                  <a:pt x="257555" y="39623"/>
                </a:lnTo>
              </a:path>
              <a:path w="1061085" h="253365">
                <a:moveTo>
                  <a:pt x="242315" y="15239"/>
                </a:moveTo>
                <a:lnTo>
                  <a:pt x="242315" y="39623"/>
                </a:lnTo>
              </a:path>
              <a:path w="1061085" h="253365">
                <a:moveTo>
                  <a:pt x="64007" y="47243"/>
                </a:moveTo>
                <a:lnTo>
                  <a:pt x="79247" y="47243"/>
                </a:lnTo>
              </a:path>
              <a:path w="1061085" h="253365">
                <a:moveTo>
                  <a:pt x="0" y="126491"/>
                </a:moveTo>
                <a:lnTo>
                  <a:pt x="64007" y="126491"/>
                </a:lnTo>
              </a:path>
              <a:path w="1061085" h="253365">
                <a:moveTo>
                  <a:pt x="0" y="252983"/>
                </a:moveTo>
                <a:lnTo>
                  <a:pt x="64007" y="252983"/>
                </a:lnTo>
              </a:path>
              <a:path w="1061085" h="253365">
                <a:moveTo>
                  <a:pt x="257555" y="19811"/>
                </a:moveTo>
                <a:lnTo>
                  <a:pt x="262127" y="19811"/>
                </a:lnTo>
              </a:path>
              <a:path w="1061085" h="253365">
                <a:moveTo>
                  <a:pt x="1060703" y="126491"/>
                </a:moveTo>
                <a:lnTo>
                  <a:pt x="1060703" y="32003"/>
                </a:lnTo>
              </a:path>
            </a:pathLst>
          </a:custGeom>
          <a:ln w="3175">
            <a:solidFill>
              <a:srgbClr val="000000"/>
            </a:solidFill>
          </a:ln>
        </p:spPr>
        <p:txBody>
          <a:bodyPr wrap="square" lIns="0" tIns="0" rIns="0" bIns="0" rtlCol="0"/>
          <a:lstStyle/>
          <a:p>
            <a:endParaRPr sz="1200"/>
          </a:p>
        </p:txBody>
      </p:sp>
      <p:sp>
        <p:nvSpPr>
          <p:cNvPr id="300" name="object 324">
            <a:extLst>
              <a:ext uri="{FF2B5EF4-FFF2-40B4-BE49-F238E27FC236}">
                <a16:creationId xmlns:a16="http://schemas.microsoft.com/office/drawing/2014/main" id="{50038566-C8E6-4695-8866-94FB2380C0E0}"/>
              </a:ext>
            </a:extLst>
          </p:cNvPr>
          <p:cNvSpPr/>
          <p:nvPr/>
        </p:nvSpPr>
        <p:spPr>
          <a:xfrm>
            <a:off x="5686754" y="3079263"/>
            <a:ext cx="192849" cy="271112"/>
          </a:xfrm>
          <a:prstGeom prst="rect">
            <a:avLst/>
          </a:prstGeom>
          <a:blipFill>
            <a:blip r:embed="rId6" cstate="print"/>
            <a:stretch>
              <a:fillRect/>
            </a:stretch>
          </a:blipFill>
        </p:spPr>
        <p:txBody>
          <a:bodyPr wrap="square" lIns="0" tIns="0" rIns="0" bIns="0" rtlCol="0"/>
          <a:lstStyle/>
          <a:p>
            <a:endParaRPr sz="1200"/>
          </a:p>
        </p:txBody>
      </p:sp>
      <p:sp>
        <p:nvSpPr>
          <p:cNvPr id="301" name="object 326">
            <a:extLst>
              <a:ext uri="{FF2B5EF4-FFF2-40B4-BE49-F238E27FC236}">
                <a16:creationId xmlns:a16="http://schemas.microsoft.com/office/drawing/2014/main" id="{E8889F61-B89D-4866-9BDF-8686C6B89D4F}"/>
              </a:ext>
            </a:extLst>
          </p:cNvPr>
          <p:cNvSpPr/>
          <p:nvPr/>
        </p:nvSpPr>
        <p:spPr>
          <a:xfrm>
            <a:off x="6013948" y="1745881"/>
            <a:ext cx="0" cy="841067"/>
          </a:xfrm>
          <a:custGeom>
            <a:avLst/>
            <a:gdLst/>
            <a:ahLst/>
            <a:cxnLst/>
            <a:rect l="l" t="t" r="r" b="b"/>
            <a:pathLst>
              <a:path h="520064">
                <a:moveTo>
                  <a:pt x="0" y="519683"/>
                </a:moveTo>
                <a:lnTo>
                  <a:pt x="0" y="0"/>
                </a:lnTo>
              </a:path>
            </a:pathLst>
          </a:custGeom>
          <a:ln w="3175">
            <a:solidFill>
              <a:srgbClr val="000000"/>
            </a:solidFill>
          </a:ln>
        </p:spPr>
        <p:txBody>
          <a:bodyPr wrap="square" lIns="0" tIns="0" rIns="0" bIns="0" rtlCol="0"/>
          <a:lstStyle/>
          <a:p>
            <a:endParaRPr sz="1200"/>
          </a:p>
        </p:txBody>
      </p:sp>
      <p:sp>
        <p:nvSpPr>
          <p:cNvPr id="302" name="object 328">
            <a:extLst>
              <a:ext uri="{FF2B5EF4-FFF2-40B4-BE49-F238E27FC236}">
                <a16:creationId xmlns:a16="http://schemas.microsoft.com/office/drawing/2014/main" id="{DF59C34F-493F-4EFF-BB94-F7CF15286765}"/>
              </a:ext>
            </a:extLst>
          </p:cNvPr>
          <p:cNvSpPr/>
          <p:nvPr/>
        </p:nvSpPr>
        <p:spPr>
          <a:xfrm>
            <a:off x="5214381" y="4698552"/>
            <a:ext cx="1434637" cy="0"/>
          </a:xfrm>
          <a:custGeom>
            <a:avLst/>
            <a:gdLst/>
            <a:ahLst/>
            <a:cxnLst/>
            <a:rect l="l" t="t" r="r" b="b"/>
            <a:pathLst>
              <a:path w="1009014">
                <a:moveTo>
                  <a:pt x="0" y="0"/>
                </a:moveTo>
                <a:lnTo>
                  <a:pt x="1008887" y="0"/>
                </a:lnTo>
              </a:path>
            </a:pathLst>
          </a:custGeom>
          <a:ln w="3175">
            <a:solidFill>
              <a:srgbClr val="6B6B6B"/>
            </a:solidFill>
          </a:ln>
        </p:spPr>
        <p:txBody>
          <a:bodyPr wrap="square" lIns="0" tIns="0" rIns="0" bIns="0" rtlCol="0"/>
          <a:lstStyle/>
          <a:p>
            <a:endParaRPr sz="1200"/>
          </a:p>
        </p:txBody>
      </p:sp>
      <p:sp>
        <p:nvSpPr>
          <p:cNvPr id="303" name="object 329">
            <a:extLst>
              <a:ext uri="{FF2B5EF4-FFF2-40B4-BE49-F238E27FC236}">
                <a16:creationId xmlns:a16="http://schemas.microsoft.com/office/drawing/2014/main" id="{748DACCE-D658-4269-8975-F2564253176F}"/>
              </a:ext>
            </a:extLst>
          </p:cNvPr>
          <p:cNvSpPr/>
          <p:nvPr/>
        </p:nvSpPr>
        <p:spPr>
          <a:xfrm>
            <a:off x="4319471" y="2640554"/>
            <a:ext cx="366558" cy="189984"/>
          </a:xfrm>
          <a:custGeom>
            <a:avLst/>
            <a:gdLst/>
            <a:ahLst/>
            <a:cxnLst/>
            <a:rect l="l" t="t" r="r" b="b"/>
            <a:pathLst>
              <a:path w="257810" h="117475">
                <a:moveTo>
                  <a:pt x="184403" y="22859"/>
                </a:moveTo>
                <a:lnTo>
                  <a:pt x="64007" y="22859"/>
                </a:lnTo>
                <a:lnTo>
                  <a:pt x="0" y="22859"/>
                </a:lnTo>
                <a:lnTo>
                  <a:pt x="0" y="117347"/>
                </a:lnTo>
                <a:lnTo>
                  <a:pt x="64007" y="117347"/>
                </a:lnTo>
                <a:lnTo>
                  <a:pt x="64007" y="22859"/>
                </a:lnTo>
              </a:path>
              <a:path w="257810" h="117475">
                <a:moveTo>
                  <a:pt x="193547" y="22859"/>
                </a:moveTo>
                <a:lnTo>
                  <a:pt x="257555" y="22859"/>
                </a:lnTo>
              </a:path>
              <a:path w="257810" h="117475">
                <a:moveTo>
                  <a:pt x="129539" y="0"/>
                </a:moveTo>
                <a:lnTo>
                  <a:pt x="193547" y="0"/>
                </a:lnTo>
              </a:path>
              <a:path w="257810" h="117475">
                <a:moveTo>
                  <a:pt x="137159" y="7619"/>
                </a:moveTo>
                <a:lnTo>
                  <a:pt x="184403" y="7619"/>
                </a:lnTo>
              </a:path>
              <a:path w="257810" h="117475">
                <a:moveTo>
                  <a:pt x="48767" y="38099"/>
                </a:moveTo>
                <a:lnTo>
                  <a:pt x="15239" y="38099"/>
                </a:lnTo>
                <a:lnTo>
                  <a:pt x="15239" y="102107"/>
                </a:lnTo>
                <a:lnTo>
                  <a:pt x="48767" y="102107"/>
                </a:lnTo>
                <a:lnTo>
                  <a:pt x="48767" y="38099"/>
                </a:lnTo>
              </a:path>
              <a:path w="257810" h="117475">
                <a:moveTo>
                  <a:pt x="257555" y="38099"/>
                </a:moveTo>
                <a:lnTo>
                  <a:pt x="64007" y="38099"/>
                </a:lnTo>
              </a:path>
              <a:path w="257810" h="117475">
                <a:moveTo>
                  <a:pt x="129539" y="32003"/>
                </a:moveTo>
                <a:lnTo>
                  <a:pt x="129539" y="0"/>
                </a:lnTo>
              </a:path>
              <a:path w="257810" h="117475">
                <a:moveTo>
                  <a:pt x="137159" y="32003"/>
                </a:moveTo>
                <a:lnTo>
                  <a:pt x="137159" y="7619"/>
                </a:lnTo>
              </a:path>
              <a:path w="257810" h="117475">
                <a:moveTo>
                  <a:pt x="193547" y="32003"/>
                </a:moveTo>
                <a:lnTo>
                  <a:pt x="193547" y="0"/>
                </a:lnTo>
              </a:path>
              <a:path w="257810" h="117475">
                <a:moveTo>
                  <a:pt x="184403" y="32003"/>
                </a:moveTo>
                <a:lnTo>
                  <a:pt x="184403" y="7619"/>
                </a:lnTo>
              </a:path>
              <a:path w="257810" h="117475">
                <a:moveTo>
                  <a:pt x="79247" y="57911"/>
                </a:moveTo>
                <a:lnTo>
                  <a:pt x="79247" y="38099"/>
                </a:lnTo>
              </a:path>
              <a:path w="257810" h="117475">
                <a:moveTo>
                  <a:pt x="242315" y="70103"/>
                </a:moveTo>
                <a:lnTo>
                  <a:pt x="257555" y="70103"/>
                </a:lnTo>
              </a:path>
            </a:pathLst>
          </a:custGeom>
          <a:ln w="3175">
            <a:solidFill>
              <a:srgbClr val="000000"/>
            </a:solidFill>
          </a:ln>
        </p:spPr>
        <p:txBody>
          <a:bodyPr wrap="square" lIns="0" tIns="0" rIns="0" bIns="0" rtlCol="0"/>
          <a:lstStyle/>
          <a:p>
            <a:endParaRPr sz="1200"/>
          </a:p>
        </p:txBody>
      </p:sp>
      <p:sp>
        <p:nvSpPr>
          <p:cNvPr id="304" name="object 330">
            <a:extLst>
              <a:ext uri="{FF2B5EF4-FFF2-40B4-BE49-F238E27FC236}">
                <a16:creationId xmlns:a16="http://schemas.microsoft.com/office/drawing/2014/main" id="{51C9F83F-FE8F-43CF-B99C-6AC80FDA8C46}"/>
              </a:ext>
            </a:extLst>
          </p:cNvPr>
          <p:cNvSpPr/>
          <p:nvPr/>
        </p:nvSpPr>
        <p:spPr>
          <a:xfrm>
            <a:off x="5736592" y="1430402"/>
            <a:ext cx="0" cy="27729"/>
          </a:xfrm>
          <a:custGeom>
            <a:avLst/>
            <a:gdLst/>
            <a:ahLst/>
            <a:cxnLst/>
            <a:rect l="l" t="t" r="r" b="b"/>
            <a:pathLst>
              <a:path h="17145">
                <a:moveTo>
                  <a:pt x="-4571" y="8381"/>
                </a:moveTo>
                <a:lnTo>
                  <a:pt x="4571" y="8381"/>
                </a:lnTo>
              </a:path>
            </a:pathLst>
          </a:custGeom>
          <a:ln w="16763">
            <a:solidFill>
              <a:srgbClr val="000000"/>
            </a:solidFill>
          </a:ln>
        </p:spPr>
        <p:txBody>
          <a:bodyPr wrap="square" lIns="0" tIns="0" rIns="0" bIns="0" rtlCol="0"/>
          <a:lstStyle/>
          <a:p>
            <a:endParaRPr sz="1200"/>
          </a:p>
        </p:txBody>
      </p:sp>
      <p:sp>
        <p:nvSpPr>
          <p:cNvPr id="305" name="object 331">
            <a:extLst>
              <a:ext uri="{FF2B5EF4-FFF2-40B4-BE49-F238E27FC236}">
                <a16:creationId xmlns:a16="http://schemas.microsoft.com/office/drawing/2014/main" id="{2E5FB872-7A93-4413-BA66-FA3F9C79522A}"/>
              </a:ext>
            </a:extLst>
          </p:cNvPr>
          <p:cNvSpPr/>
          <p:nvPr/>
        </p:nvSpPr>
        <p:spPr>
          <a:xfrm>
            <a:off x="4841682" y="1516666"/>
            <a:ext cx="0" cy="24647"/>
          </a:xfrm>
          <a:custGeom>
            <a:avLst/>
            <a:gdLst/>
            <a:ahLst/>
            <a:cxnLst/>
            <a:rect l="l" t="t" r="r" b="b"/>
            <a:pathLst>
              <a:path h="15239">
                <a:moveTo>
                  <a:pt x="-4571" y="7619"/>
                </a:moveTo>
                <a:lnTo>
                  <a:pt x="4571" y="7619"/>
                </a:lnTo>
              </a:path>
            </a:pathLst>
          </a:custGeom>
          <a:ln w="15239">
            <a:solidFill>
              <a:srgbClr val="000000"/>
            </a:solidFill>
          </a:ln>
        </p:spPr>
        <p:txBody>
          <a:bodyPr wrap="square" lIns="0" tIns="0" rIns="0" bIns="0" rtlCol="0"/>
          <a:lstStyle/>
          <a:p>
            <a:endParaRPr sz="1200"/>
          </a:p>
        </p:txBody>
      </p:sp>
      <p:sp>
        <p:nvSpPr>
          <p:cNvPr id="306" name="object 332">
            <a:extLst>
              <a:ext uri="{FF2B5EF4-FFF2-40B4-BE49-F238E27FC236}">
                <a16:creationId xmlns:a16="http://schemas.microsoft.com/office/drawing/2014/main" id="{B24C6E2A-E4C6-4F0A-A440-008DB77FC331}"/>
              </a:ext>
            </a:extLst>
          </p:cNvPr>
          <p:cNvSpPr/>
          <p:nvPr/>
        </p:nvSpPr>
        <p:spPr>
          <a:xfrm>
            <a:off x="6369313" y="1984952"/>
            <a:ext cx="2602930" cy="0"/>
          </a:xfrm>
          <a:custGeom>
            <a:avLst/>
            <a:gdLst/>
            <a:ahLst/>
            <a:cxnLst/>
            <a:rect l="l" t="t" r="r" b="b"/>
            <a:pathLst>
              <a:path w="1830704">
                <a:moveTo>
                  <a:pt x="1830323" y="0"/>
                </a:moveTo>
                <a:lnTo>
                  <a:pt x="0" y="0"/>
                </a:lnTo>
              </a:path>
            </a:pathLst>
          </a:custGeom>
          <a:ln w="3175">
            <a:solidFill>
              <a:srgbClr val="000000"/>
            </a:solidFill>
          </a:ln>
        </p:spPr>
        <p:txBody>
          <a:bodyPr wrap="square" lIns="0" tIns="0" rIns="0" bIns="0" rtlCol="0"/>
          <a:lstStyle/>
          <a:p>
            <a:endParaRPr sz="1200"/>
          </a:p>
        </p:txBody>
      </p:sp>
      <p:sp>
        <p:nvSpPr>
          <p:cNvPr id="307" name="object 333">
            <a:extLst>
              <a:ext uri="{FF2B5EF4-FFF2-40B4-BE49-F238E27FC236}">
                <a16:creationId xmlns:a16="http://schemas.microsoft.com/office/drawing/2014/main" id="{AC31C3AB-310F-4714-9A98-AD0CCD46A154}"/>
              </a:ext>
            </a:extLst>
          </p:cNvPr>
          <p:cNvSpPr/>
          <p:nvPr/>
        </p:nvSpPr>
        <p:spPr>
          <a:xfrm>
            <a:off x="5736592" y="1652223"/>
            <a:ext cx="91189" cy="0"/>
          </a:xfrm>
          <a:custGeom>
            <a:avLst/>
            <a:gdLst/>
            <a:ahLst/>
            <a:cxnLst/>
            <a:rect l="l" t="t" r="r" b="b"/>
            <a:pathLst>
              <a:path w="64135">
                <a:moveTo>
                  <a:pt x="0" y="0"/>
                </a:moveTo>
                <a:lnTo>
                  <a:pt x="64007" y="0"/>
                </a:lnTo>
              </a:path>
            </a:pathLst>
          </a:custGeom>
          <a:ln w="9143">
            <a:solidFill>
              <a:srgbClr val="000000"/>
            </a:solidFill>
          </a:ln>
        </p:spPr>
        <p:txBody>
          <a:bodyPr wrap="square" lIns="0" tIns="0" rIns="0" bIns="0" rtlCol="0"/>
          <a:lstStyle/>
          <a:p>
            <a:endParaRPr sz="1200"/>
          </a:p>
        </p:txBody>
      </p:sp>
      <p:sp>
        <p:nvSpPr>
          <p:cNvPr id="308" name="object 334">
            <a:extLst>
              <a:ext uri="{FF2B5EF4-FFF2-40B4-BE49-F238E27FC236}">
                <a16:creationId xmlns:a16="http://schemas.microsoft.com/office/drawing/2014/main" id="{C3917EB0-0A82-4A75-AE5F-409A30EE9DD8}"/>
              </a:ext>
            </a:extLst>
          </p:cNvPr>
          <p:cNvSpPr/>
          <p:nvPr/>
        </p:nvSpPr>
        <p:spPr>
          <a:xfrm>
            <a:off x="5782096" y="1600465"/>
            <a:ext cx="0" cy="1077267"/>
          </a:xfrm>
          <a:custGeom>
            <a:avLst/>
            <a:gdLst/>
            <a:ahLst/>
            <a:cxnLst/>
            <a:rect l="l" t="t" r="r" b="b"/>
            <a:pathLst>
              <a:path h="666114">
                <a:moveTo>
                  <a:pt x="0" y="0"/>
                </a:moveTo>
                <a:lnTo>
                  <a:pt x="0" y="70103"/>
                </a:lnTo>
              </a:path>
              <a:path h="666114">
                <a:moveTo>
                  <a:pt x="0" y="126491"/>
                </a:moveTo>
                <a:lnTo>
                  <a:pt x="0" y="126491"/>
                </a:lnTo>
              </a:path>
              <a:path h="666114">
                <a:moveTo>
                  <a:pt x="0" y="170687"/>
                </a:moveTo>
                <a:lnTo>
                  <a:pt x="0" y="283463"/>
                </a:lnTo>
              </a:path>
              <a:path h="666114">
                <a:moveTo>
                  <a:pt x="0" y="338327"/>
                </a:moveTo>
                <a:lnTo>
                  <a:pt x="0" y="338327"/>
                </a:lnTo>
              </a:path>
              <a:path h="666114">
                <a:moveTo>
                  <a:pt x="0" y="384047"/>
                </a:moveTo>
                <a:lnTo>
                  <a:pt x="0" y="495299"/>
                </a:lnTo>
              </a:path>
              <a:path h="666114">
                <a:moveTo>
                  <a:pt x="0" y="551687"/>
                </a:moveTo>
                <a:lnTo>
                  <a:pt x="0" y="551687"/>
                </a:lnTo>
              </a:path>
              <a:path h="666114">
                <a:moveTo>
                  <a:pt x="0" y="595883"/>
                </a:moveTo>
                <a:lnTo>
                  <a:pt x="0" y="665987"/>
                </a:lnTo>
              </a:path>
            </a:pathLst>
          </a:custGeom>
          <a:ln w="3175">
            <a:solidFill>
              <a:srgbClr val="DD0000"/>
            </a:solidFill>
          </a:ln>
        </p:spPr>
        <p:txBody>
          <a:bodyPr wrap="square" lIns="0" tIns="0" rIns="0" bIns="0" rtlCol="0"/>
          <a:lstStyle/>
          <a:p>
            <a:endParaRPr sz="1200"/>
          </a:p>
        </p:txBody>
      </p:sp>
      <p:sp>
        <p:nvSpPr>
          <p:cNvPr id="309" name="object 335">
            <a:extLst>
              <a:ext uri="{FF2B5EF4-FFF2-40B4-BE49-F238E27FC236}">
                <a16:creationId xmlns:a16="http://schemas.microsoft.com/office/drawing/2014/main" id="{134070C4-7D68-4C18-921E-891F25212CC1}"/>
              </a:ext>
            </a:extLst>
          </p:cNvPr>
          <p:cNvSpPr/>
          <p:nvPr/>
        </p:nvSpPr>
        <p:spPr>
          <a:xfrm>
            <a:off x="5771264" y="1679333"/>
            <a:ext cx="24378" cy="976626"/>
          </a:xfrm>
          <a:custGeom>
            <a:avLst/>
            <a:gdLst/>
            <a:ahLst/>
            <a:cxnLst/>
            <a:rect l="l" t="t" r="r" b="b"/>
            <a:pathLst>
              <a:path w="17145" h="603885">
                <a:moveTo>
                  <a:pt x="16763" y="594359"/>
                </a:moveTo>
                <a:lnTo>
                  <a:pt x="7619" y="594359"/>
                </a:lnTo>
                <a:lnTo>
                  <a:pt x="0" y="594359"/>
                </a:lnTo>
              </a:path>
              <a:path w="17145" h="603885">
                <a:moveTo>
                  <a:pt x="16763" y="554735"/>
                </a:moveTo>
                <a:lnTo>
                  <a:pt x="7619" y="554735"/>
                </a:lnTo>
                <a:lnTo>
                  <a:pt x="0" y="554735"/>
                </a:lnTo>
              </a:path>
              <a:path w="17145" h="603885">
                <a:moveTo>
                  <a:pt x="16763" y="515111"/>
                </a:moveTo>
                <a:lnTo>
                  <a:pt x="7619" y="515111"/>
                </a:lnTo>
                <a:lnTo>
                  <a:pt x="0" y="515111"/>
                </a:lnTo>
              </a:path>
              <a:path w="17145" h="603885">
                <a:moveTo>
                  <a:pt x="16763" y="475487"/>
                </a:moveTo>
                <a:lnTo>
                  <a:pt x="7619" y="475487"/>
                </a:lnTo>
                <a:lnTo>
                  <a:pt x="0" y="475487"/>
                </a:lnTo>
              </a:path>
              <a:path w="17145" h="603885">
                <a:moveTo>
                  <a:pt x="16763" y="435863"/>
                </a:moveTo>
                <a:lnTo>
                  <a:pt x="7619" y="435863"/>
                </a:lnTo>
                <a:lnTo>
                  <a:pt x="0" y="435863"/>
                </a:lnTo>
              </a:path>
              <a:path w="17145" h="603885">
                <a:moveTo>
                  <a:pt x="16763" y="396239"/>
                </a:moveTo>
                <a:lnTo>
                  <a:pt x="7619" y="396239"/>
                </a:lnTo>
                <a:lnTo>
                  <a:pt x="0" y="396239"/>
                </a:lnTo>
              </a:path>
              <a:path w="17145" h="603885">
                <a:moveTo>
                  <a:pt x="16763" y="356615"/>
                </a:moveTo>
                <a:lnTo>
                  <a:pt x="7619" y="356615"/>
                </a:lnTo>
                <a:lnTo>
                  <a:pt x="0" y="356615"/>
                </a:lnTo>
              </a:path>
              <a:path w="17145" h="603885">
                <a:moveTo>
                  <a:pt x="16763" y="316991"/>
                </a:moveTo>
                <a:lnTo>
                  <a:pt x="7619" y="316991"/>
                </a:lnTo>
                <a:lnTo>
                  <a:pt x="0" y="316991"/>
                </a:lnTo>
              </a:path>
              <a:path w="17145" h="603885">
                <a:moveTo>
                  <a:pt x="16763" y="277367"/>
                </a:moveTo>
                <a:lnTo>
                  <a:pt x="7619" y="277367"/>
                </a:lnTo>
                <a:lnTo>
                  <a:pt x="0" y="277367"/>
                </a:lnTo>
              </a:path>
              <a:path w="17145" h="603885">
                <a:moveTo>
                  <a:pt x="16763" y="237743"/>
                </a:moveTo>
                <a:lnTo>
                  <a:pt x="7619" y="237743"/>
                </a:lnTo>
                <a:lnTo>
                  <a:pt x="0" y="237743"/>
                </a:lnTo>
              </a:path>
              <a:path w="17145" h="603885">
                <a:moveTo>
                  <a:pt x="16763" y="198119"/>
                </a:moveTo>
                <a:lnTo>
                  <a:pt x="7619" y="198119"/>
                </a:lnTo>
                <a:lnTo>
                  <a:pt x="0" y="198119"/>
                </a:lnTo>
              </a:path>
              <a:path w="17145" h="603885">
                <a:moveTo>
                  <a:pt x="16763" y="158495"/>
                </a:moveTo>
                <a:lnTo>
                  <a:pt x="7619" y="158495"/>
                </a:lnTo>
                <a:lnTo>
                  <a:pt x="0" y="158495"/>
                </a:lnTo>
              </a:path>
              <a:path w="17145" h="603885">
                <a:moveTo>
                  <a:pt x="16763" y="118871"/>
                </a:moveTo>
                <a:lnTo>
                  <a:pt x="7619" y="118871"/>
                </a:lnTo>
                <a:lnTo>
                  <a:pt x="0" y="118871"/>
                </a:lnTo>
              </a:path>
              <a:path w="17145" h="603885">
                <a:moveTo>
                  <a:pt x="16763" y="79247"/>
                </a:moveTo>
                <a:lnTo>
                  <a:pt x="7619" y="79247"/>
                </a:lnTo>
                <a:lnTo>
                  <a:pt x="0" y="79247"/>
                </a:lnTo>
              </a:path>
              <a:path w="17145" h="603885">
                <a:moveTo>
                  <a:pt x="16763" y="39623"/>
                </a:moveTo>
                <a:lnTo>
                  <a:pt x="7619" y="39623"/>
                </a:lnTo>
                <a:lnTo>
                  <a:pt x="0" y="39623"/>
                </a:lnTo>
              </a:path>
              <a:path w="17145" h="603885">
                <a:moveTo>
                  <a:pt x="16763" y="0"/>
                </a:moveTo>
                <a:lnTo>
                  <a:pt x="7619" y="0"/>
                </a:lnTo>
                <a:lnTo>
                  <a:pt x="0" y="0"/>
                </a:lnTo>
              </a:path>
              <a:path w="17145" h="603885">
                <a:moveTo>
                  <a:pt x="16763" y="598931"/>
                </a:moveTo>
                <a:lnTo>
                  <a:pt x="7619" y="598931"/>
                </a:lnTo>
                <a:lnTo>
                  <a:pt x="0" y="598931"/>
                </a:lnTo>
              </a:path>
              <a:path w="17145" h="603885">
                <a:moveTo>
                  <a:pt x="16763" y="559307"/>
                </a:moveTo>
                <a:lnTo>
                  <a:pt x="7619" y="559307"/>
                </a:lnTo>
                <a:lnTo>
                  <a:pt x="0" y="559307"/>
                </a:lnTo>
              </a:path>
              <a:path w="17145" h="603885">
                <a:moveTo>
                  <a:pt x="16763" y="519683"/>
                </a:moveTo>
                <a:lnTo>
                  <a:pt x="7619" y="519683"/>
                </a:lnTo>
                <a:lnTo>
                  <a:pt x="0" y="519683"/>
                </a:lnTo>
              </a:path>
              <a:path w="17145" h="603885">
                <a:moveTo>
                  <a:pt x="16763" y="480059"/>
                </a:moveTo>
                <a:lnTo>
                  <a:pt x="7619" y="480059"/>
                </a:lnTo>
                <a:lnTo>
                  <a:pt x="0" y="480059"/>
                </a:lnTo>
              </a:path>
              <a:path w="17145" h="603885">
                <a:moveTo>
                  <a:pt x="16763" y="440435"/>
                </a:moveTo>
                <a:lnTo>
                  <a:pt x="7619" y="440435"/>
                </a:lnTo>
                <a:lnTo>
                  <a:pt x="0" y="440435"/>
                </a:lnTo>
              </a:path>
              <a:path w="17145" h="603885">
                <a:moveTo>
                  <a:pt x="16763" y="400811"/>
                </a:moveTo>
                <a:lnTo>
                  <a:pt x="7619" y="400811"/>
                </a:lnTo>
                <a:lnTo>
                  <a:pt x="0" y="400811"/>
                </a:lnTo>
              </a:path>
              <a:path w="17145" h="603885">
                <a:moveTo>
                  <a:pt x="16763" y="361187"/>
                </a:moveTo>
                <a:lnTo>
                  <a:pt x="7619" y="361187"/>
                </a:lnTo>
                <a:lnTo>
                  <a:pt x="0" y="361187"/>
                </a:lnTo>
              </a:path>
              <a:path w="17145" h="603885">
                <a:moveTo>
                  <a:pt x="16763" y="321563"/>
                </a:moveTo>
                <a:lnTo>
                  <a:pt x="7619" y="321563"/>
                </a:lnTo>
                <a:lnTo>
                  <a:pt x="0" y="321563"/>
                </a:lnTo>
              </a:path>
              <a:path w="17145" h="603885">
                <a:moveTo>
                  <a:pt x="16763" y="281939"/>
                </a:moveTo>
                <a:lnTo>
                  <a:pt x="7619" y="281939"/>
                </a:lnTo>
                <a:lnTo>
                  <a:pt x="0" y="281939"/>
                </a:lnTo>
              </a:path>
              <a:path w="17145" h="603885">
                <a:moveTo>
                  <a:pt x="16763" y="242315"/>
                </a:moveTo>
                <a:lnTo>
                  <a:pt x="7619" y="242315"/>
                </a:lnTo>
                <a:lnTo>
                  <a:pt x="0" y="242315"/>
                </a:lnTo>
              </a:path>
              <a:path w="17145" h="603885">
                <a:moveTo>
                  <a:pt x="16763" y="202691"/>
                </a:moveTo>
                <a:lnTo>
                  <a:pt x="7619" y="202691"/>
                </a:lnTo>
                <a:lnTo>
                  <a:pt x="0" y="202691"/>
                </a:lnTo>
              </a:path>
              <a:path w="17145" h="603885">
                <a:moveTo>
                  <a:pt x="16763" y="163067"/>
                </a:moveTo>
                <a:lnTo>
                  <a:pt x="7619" y="163067"/>
                </a:lnTo>
                <a:lnTo>
                  <a:pt x="0" y="163067"/>
                </a:lnTo>
              </a:path>
              <a:path w="17145" h="603885">
                <a:moveTo>
                  <a:pt x="16763" y="123443"/>
                </a:moveTo>
                <a:lnTo>
                  <a:pt x="7619" y="123443"/>
                </a:lnTo>
                <a:lnTo>
                  <a:pt x="0" y="123443"/>
                </a:lnTo>
              </a:path>
              <a:path w="17145" h="603885">
                <a:moveTo>
                  <a:pt x="16763" y="83819"/>
                </a:moveTo>
                <a:lnTo>
                  <a:pt x="7619" y="83819"/>
                </a:lnTo>
                <a:lnTo>
                  <a:pt x="0" y="83819"/>
                </a:lnTo>
              </a:path>
              <a:path w="17145" h="603885">
                <a:moveTo>
                  <a:pt x="16763" y="44195"/>
                </a:moveTo>
                <a:lnTo>
                  <a:pt x="7619" y="44195"/>
                </a:lnTo>
                <a:lnTo>
                  <a:pt x="0" y="44195"/>
                </a:lnTo>
              </a:path>
              <a:path w="17145" h="603885">
                <a:moveTo>
                  <a:pt x="16763" y="4571"/>
                </a:moveTo>
                <a:lnTo>
                  <a:pt x="7619" y="4571"/>
                </a:lnTo>
                <a:lnTo>
                  <a:pt x="0" y="4571"/>
                </a:lnTo>
              </a:path>
              <a:path w="17145" h="603885">
                <a:moveTo>
                  <a:pt x="16763" y="603503"/>
                </a:moveTo>
                <a:lnTo>
                  <a:pt x="7619" y="603503"/>
                </a:lnTo>
                <a:lnTo>
                  <a:pt x="0" y="603503"/>
                </a:lnTo>
              </a:path>
              <a:path w="17145" h="603885">
                <a:moveTo>
                  <a:pt x="16763" y="563879"/>
                </a:moveTo>
                <a:lnTo>
                  <a:pt x="7619" y="563879"/>
                </a:lnTo>
                <a:lnTo>
                  <a:pt x="0" y="563879"/>
                </a:lnTo>
              </a:path>
              <a:path w="17145" h="603885">
                <a:moveTo>
                  <a:pt x="16763" y="524255"/>
                </a:moveTo>
                <a:lnTo>
                  <a:pt x="7619" y="524255"/>
                </a:lnTo>
                <a:lnTo>
                  <a:pt x="0" y="524255"/>
                </a:lnTo>
              </a:path>
              <a:path w="17145" h="603885">
                <a:moveTo>
                  <a:pt x="16763" y="484631"/>
                </a:moveTo>
                <a:lnTo>
                  <a:pt x="7619" y="484631"/>
                </a:lnTo>
                <a:lnTo>
                  <a:pt x="0" y="484631"/>
                </a:lnTo>
              </a:path>
              <a:path w="17145" h="603885">
                <a:moveTo>
                  <a:pt x="16763" y="445007"/>
                </a:moveTo>
                <a:lnTo>
                  <a:pt x="7619" y="445007"/>
                </a:lnTo>
                <a:lnTo>
                  <a:pt x="0" y="445007"/>
                </a:lnTo>
              </a:path>
              <a:path w="17145" h="603885">
                <a:moveTo>
                  <a:pt x="16763" y="405383"/>
                </a:moveTo>
                <a:lnTo>
                  <a:pt x="7619" y="405383"/>
                </a:lnTo>
                <a:lnTo>
                  <a:pt x="0" y="405383"/>
                </a:lnTo>
              </a:path>
              <a:path w="17145" h="603885">
                <a:moveTo>
                  <a:pt x="16763" y="365759"/>
                </a:moveTo>
                <a:lnTo>
                  <a:pt x="7619" y="365759"/>
                </a:lnTo>
                <a:lnTo>
                  <a:pt x="0" y="365759"/>
                </a:lnTo>
              </a:path>
              <a:path w="17145" h="603885">
                <a:moveTo>
                  <a:pt x="16763" y="326135"/>
                </a:moveTo>
                <a:lnTo>
                  <a:pt x="7619" y="326135"/>
                </a:lnTo>
                <a:lnTo>
                  <a:pt x="0" y="326135"/>
                </a:lnTo>
              </a:path>
              <a:path w="17145" h="603885">
                <a:moveTo>
                  <a:pt x="16763" y="286511"/>
                </a:moveTo>
                <a:lnTo>
                  <a:pt x="7619" y="286511"/>
                </a:lnTo>
                <a:lnTo>
                  <a:pt x="0" y="286511"/>
                </a:lnTo>
              </a:path>
              <a:path w="17145" h="603885">
                <a:moveTo>
                  <a:pt x="16763" y="246887"/>
                </a:moveTo>
                <a:lnTo>
                  <a:pt x="7619" y="246887"/>
                </a:lnTo>
                <a:lnTo>
                  <a:pt x="0" y="246887"/>
                </a:lnTo>
              </a:path>
              <a:path w="17145" h="603885">
                <a:moveTo>
                  <a:pt x="16763" y="207263"/>
                </a:moveTo>
                <a:lnTo>
                  <a:pt x="7619" y="207263"/>
                </a:lnTo>
                <a:lnTo>
                  <a:pt x="0" y="207263"/>
                </a:lnTo>
              </a:path>
              <a:path w="17145" h="603885">
                <a:moveTo>
                  <a:pt x="16763" y="167639"/>
                </a:moveTo>
                <a:lnTo>
                  <a:pt x="7619" y="167639"/>
                </a:lnTo>
                <a:lnTo>
                  <a:pt x="0" y="167639"/>
                </a:lnTo>
              </a:path>
              <a:path w="17145" h="603885">
                <a:moveTo>
                  <a:pt x="16763" y="128015"/>
                </a:moveTo>
                <a:lnTo>
                  <a:pt x="7619" y="128015"/>
                </a:lnTo>
                <a:lnTo>
                  <a:pt x="0" y="128015"/>
                </a:lnTo>
              </a:path>
              <a:path w="17145" h="603885">
                <a:moveTo>
                  <a:pt x="16763" y="88391"/>
                </a:moveTo>
                <a:lnTo>
                  <a:pt x="7619" y="88391"/>
                </a:lnTo>
                <a:lnTo>
                  <a:pt x="0" y="88391"/>
                </a:lnTo>
              </a:path>
              <a:path w="17145" h="603885">
                <a:moveTo>
                  <a:pt x="16763" y="48767"/>
                </a:moveTo>
                <a:lnTo>
                  <a:pt x="7619" y="48767"/>
                </a:lnTo>
                <a:lnTo>
                  <a:pt x="0" y="48767"/>
                </a:lnTo>
              </a:path>
              <a:path w="17145" h="603885">
                <a:moveTo>
                  <a:pt x="16763" y="9143"/>
                </a:moveTo>
                <a:lnTo>
                  <a:pt x="7619" y="9143"/>
                </a:lnTo>
                <a:lnTo>
                  <a:pt x="0" y="9143"/>
                </a:lnTo>
              </a:path>
            </a:pathLst>
          </a:custGeom>
          <a:ln w="9143">
            <a:solidFill>
              <a:srgbClr val="000000"/>
            </a:solidFill>
          </a:ln>
        </p:spPr>
        <p:txBody>
          <a:bodyPr wrap="square" lIns="0" tIns="0" rIns="0" bIns="0" rtlCol="0"/>
          <a:lstStyle/>
          <a:p>
            <a:endParaRPr sz="1200"/>
          </a:p>
        </p:txBody>
      </p:sp>
      <p:sp>
        <p:nvSpPr>
          <p:cNvPr id="310" name="object 336">
            <a:extLst>
              <a:ext uri="{FF2B5EF4-FFF2-40B4-BE49-F238E27FC236}">
                <a16:creationId xmlns:a16="http://schemas.microsoft.com/office/drawing/2014/main" id="{C5A9859D-C201-4383-94B6-68C570CA6A17}"/>
              </a:ext>
            </a:extLst>
          </p:cNvPr>
          <p:cNvSpPr/>
          <p:nvPr/>
        </p:nvSpPr>
        <p:spPr>
          <a:xfrm>
            <a:off x="5771264" y="1652223"/>
            <a:ext cx="24378" cy="1025917"/>
          </a:xfrm>
          <a:custGeom>
            <a:avLst/>
            <a:gdLst/>
            <a:ahLst/>
            <a:cxnLst/>
            <a:rect l="l" t="t" r="r" b="b"/>
            <a:pathLst>
              <a:path w="17145" h="634364">
                <a:moveTo>
                  <a:pt x="7619" y="0"/>
                </a:moveTo>
                <a:lnTo>
                  <a:pt x="7619" y="574547"/>
                </a:lnTo>
              </a:path>
              <a:path w="17145" h="634364">
                <a:moveTo>
                  <a:pt x="16763" y="0"/>
                </a:moveTo>
                <a:lnTo>
                  <a:pt x="16763" y="633983"/>
                </a:lnTo>
              </a:path>
              <a:path w="17145" h="634364">
                <a:moveTo>
                  <a:pt x="0" y="0"/>
                </a:moveTo>
                <a:lnTo>
                  <a:pt x="0" y="633983"/>
                </a:lnTo>
              </a:path>
            </a:pathLst>
          </a:custGeom>
          <a:ln w="9143">
            <a:solidFill>
              <a:srgbClr val="721C00"/>
            </a:solidFill>
          </a:ln>
        </p:spPr>
        <p:txBody>
          <a:bodyPr wrap="square" lIns="0" tIns="0" rIns="0" bIns="0" rtlCol="0"/>
          <a:lstStyle/>
          <a:p>
            <a:endParaRPr sz="1200"/>
          </a:p>
        </p:txBody>
      </p:sp>
      <p:sp>
        <p:nvSpPr>
          <p:cNvPr id="311" name="object 337">
            <a:extLst>
              <a:ext uri="{FF2B5EF4-FFF2-40B4-BE49-F238E27FC236}">
                <a16:creationId xmlns:a16="http://schemas.microsoft.com/office/drawing/2014/main" id="{D7CFF78E-0DE7-4ECB-AE25-F33E79EDE2C7}"/>
              </a:ext>
            </a:extLst>
          </p:cNvPr>
          <p:cNvSpPr/>
          <p:nvPr/>
        </p:nvSpPr>
        <p:spPr>
          <a:xfrm>
            <a:off x="5771264" y="1652223"/>
            <a:ext cx="24378" cy="1025917"/>
          </a:xfrm>
          <a:custGeom>
            <a:avLst/>
            <a:gdLst/>
            <a:ahLst/>
            <a:cxnLst/>
            <a:rect l="l" t="t" r="r" b="b"/>
            <a:pathLst>
              <a:path w="17145" h="634364">
                <a:moveTo>
                  <a:pt x="16763" y="0"/>
                </a:moveTo>
                <a:lnTo>
                  <a:pt x="0" y="0"/>
                </a:lnTo>
                <a:lnTo>
                  <a:pt x="0" y="633983"/>
                </a:lnTo>
                <a:lnTo>
                  <a:pt x="16763" y="633983"/>
                </a:lnTo>
                <a:lnTo>
                  <a:pt x="16763" y="0"/>
                </a:lnTo>
              </a:path>
            </a:pathLst>
          </a:custGeom>
          <a:ln w="3175">
            <a:solidFill>
              <a:srgbClr val="000000"/>
            </a:solidFill>
          </a:ln>
        </p:spPr>
        <p:txBody>
          <a:bodyPr wrap="square" lIns="0" tIns="0" rIns="0" bIns="0" rtlCol="0"/>
          <a:lstStyle/>
          <a:p>
            <a:endParaRPr sz="1200"/>
          </a:p>
        </p:txBody>
      </p:sp>
      <p:sp>
        <p:nvSpPr>
          <p:cNvPr id="312" name="object 338">
            <a:extLst>
              <a:ext uri="{FF2B5EF4-FFF2-40B4-BE49-F238E27FC236}">
                <a16:creationId xmlns:a16="http://schemas.microsoft.com/office/drawing/2014/main" id="{A7B4F538-83A7-48CF-BB93-7912A991CDF6}"/>
              </a:ext>
            </a:extLst>
          </p:cNvPr>
          <p:cNvSpPr/>
          <p:nvPr/>
        </p:nvSpPr>
        <p:spPr>
          <a:xfrm>
            <a:off x="4748507" y="1600465"/>
            <a:ext cx="89382" cy="207442"/>
          </a:xfrm>
          <a:custGeom>
            <a:avLst/>
            <a:gdLst/>
            <a:ahLst/>
            <a:cxnLst/>
            <a:rect l="l" t="t" r="r" b="b"/>
            <a:pathLst>
              <a:path w="62864" h="128270">
                <a:moveTo>
                  <a:pt x="0" y="32003"/>
                </a:moveTo>
                <a:lnTo>
                  <a:pt x="62483" y="32003"/>
                </a:lnTo>
              </a:path>
              <a:path w="62864" h="128270">
                <a:moveTo>
                  <a:pt x="0" y="0"/>
                </a:moveTo>
                <a:lnTo>
                  <a:pt x="62483" y="0"/>
                </a:lnTo>
              </a:path>
              <a:path w="62864" h="128270">
                <a:moveTo>
                  <a:pt x="0" y="32003"/>
                </a:moveTo>
                <a:lnTo>
                  <a:pt x="62483" y="32003"/>
                </a:lnTo>
              </a:path>
              <a:path w="62864" h="128270">
                <a:moveTo>
                  <a:pt x="0" y="128015"/>
                </a:moveTo>
                <a:lnTo>
                  <a:pt x="62483" y="128015"/>
                </a:lnTo>
              </a:path>
              <a:path w="62864" h="128270">
                <a:moveTo>
                  <a:pt x="39623" y="88391"/>
                </a:moveTo>
                <a:lnTo>
                  <a:pt x="30479" y="88391"/>
                </a:lnTo>
                <a:lnTo>
                  <a:pt x="22859" y="88391"/>
                </a:lnTo>
              </a:path>
              <a:path w="62864" h="128270">
                <a:moveTo>
                  <a:pt x="39623" y="48767"/>
                </a:moveTo>
                <a:lnTo>
                  <a:pt x="30479" y="48767"/>
                </a:lnTo>
                <a:lnTo>
                  <a:pt x="22859" y="48767"/>
                </a:lnTo>
              </a:path>
              <a:path w="62864" h="128270">
                <a:moveTo>
                  <a:pt x="39623" y="92963"/>
                </a:moveTo>
                <a:lnTo>
                  <a:pt x="30479" y="92963"/>
                </a:lnTo>
                <a:lnTo>
                  <a:pt x="22859" y="92963"/>
                </a:lnTo>
              </a:path>
              <a:path w="62864" h="128270">
                <a:moveTo>
                  <a:pt x="39623" y="53339"/>
                </a:moveTo>
                <a:lnTo>
                  <a:pt x="30479" y="53339"/>
                </a:lnTo>
                <a:lnTo>
                  <a:pt x="22859" y="53339"/>
                </a:lnTo>
              </a:path>
              <a:path w="62864" h="128270">
                <a:moveTo>
                  <a:pt x="39623" y="97535"/>
                </a:moveTo>
                <a:lnTo>
                  <a:pt x="30479" y="97535"/>
                </a:lnTo>
                <a:lnTo>
                  <a:pt x="22859" y="97535"/>
                </a:lnTo>
              </a:path>
              <a:path w="62864" h="128270">
                <a:moveTo>
                  <a:pt x="39623" y="57911"/>
                </a:moveTo>
                <a:lnTo>
                  <a:pt x="30479" y="57911"/>
                </a:lnTo>
                <a:lnTo>
                  <a:pt x="22859" y="57911"/>
                </a:lnTo>
              </a:path>
              <a:path w="62864" h="128270">
                <a:moveTo>
                  <a:pt x="39623" y="88391"/>
                </a:moveTo>
                <a:lnTo>
                  <a:pt x="30479" y="88391"/>
                </a:lnTo>
                <a:lnTo>
                  <a:pt x="22859" y="88391"/>
                </a:lnTo>
              </a:path>
              <a:path w="62864" h="128270">
                <a:moveTo>
                  <a:pt x="39623" y="48767"/>
                </a:moveTo>
                <a:lnTo>
                  <a:pt x="30479" y="48767"/>
                </a:lnTo>
                <a:lnTo>
                  <a:pt x="22859" y="48767"/>
                </a:lnTo>
              </a:path>
              <a:path w="62864" h="128270">
                <a:moveTo>
                  <a:pt x="39623" y="92963"/>
                </a:moveTo>
                <a:lnTo>
                  <a:pt x="30479" y="92963"/>
                </a:lnTo>
                <a:lnTo>
                  <a:pt x="22859" y="92963"/>
                </a:lnTo>
              </a:path>
              <a:path w="62864" h="128270">
                <a:moveTo>
                  <a:pt x="39623" y="53339"/>
                </a:moveTo>
                <a:lnTo>
                  <a:pt x="30479" y="53339"/>
                </a:lnTo>
                <a:lnTo>
                  <a:pt x="22859" y="53339"/>
                </a:lnTo>
              </a:path>
              <a:path w="62864" h="128270">
                <a:moveTo>
                  <a:pt x="39623" y="97535"/>
                </a:moveTo>
                <a:lnTo>
                  <a:pt x="30479" y="97535"/>
                </a:lnTo>
                <a:lnTo>
                  <a:pt x="22859" y="97535"/>
                </a:lnTo>
              </a:path>
              <a:path w="62864" h="128270">
                <a:moveTo>
                  <a:pt x="39623" y="57911"/>
                </a:moveTo>
                <a:lnTo>
                  <a:pt x="30479" y="57911"/>
                </a:lnTo>
                <a:lnTo>
                  <a:pt x="22859" y="57911"/>
                </a:lnTo>
              </a:path>
            </a:pathLst>
          </a:custGeom>
          <a:ln w="9143">
            <a:solidFill>
              <a:srgbClr val="000000"/>
            </a:solidFill>
          </a:ln>
        </p:spPr>
        <p:txBody>
          <a:bodyPr wrap="square" lIns="0" tIns="0" rIns="0" bIns="0" rtlCol="0"/>
          <a:lstStyle/>
          <a:p>
            <a:endParaRPr sz="1200"/>
          </a:p>
        </p:txBody>
      </p:sp>
      <p:sp>
        <p:nvSpPr>
          <p:cNvPr id="313" name="object 339">
            <a:extLst>
              <a:ext uri="{FF2B5EF4-FFF2-40B4-BE49-F238E27FC236}">
                <a16:creationId xmlns:a16="http://schemas.microsoft.com/office/drawing/2014/main" id="{A7C82B5C-E342-4255-A133-79E3832948C8}"/>
              </a:ext>
            </a:extLst>
          </p:cNvPr>
          <p:cNvSpPr/>
          <p:nvPr/>
        </p:nvSpPr>
        <p:spPr>
          <a:xfrm>
            <a:off x="4781010" y="1652223"/>
            <a:ext cx="24378" cy="156095"/>
          </a:xfrm>
          <a:custGeom>
            <a:avLst/>
            <a:gdLst/>
            <a:ahLst/>
            <a:cxnLst/>
            <a:rect l="l" t="t" r="r" b="b"/>
            <a:pathLst>
              <a:path w="17145" h="96520">
                <a:moveTo>
                  <a:pt x="16763" y="0"/>
                </a:moveTo>
                <a:lnTo>
                  <a:pt x="16763" y="96011"/>
                </a:lnTo>
              </a:path>
              <a:path w="17145" h="96520">
                <a:moveTo>
                  <a:pt x="0" y="0"/>
                </a:moveTo>
                <a:lnTo>
                  <a:pt x="0" y="96011"/>
                </a:lnTo>
              </a:path>
            </a:pathLst>
          </a:custGeom>
          <a:ln w="9143">
            <a:solidFill>
              <a:srgbClr val="721C00"/>
            </a:solidFill>
          </a:ln>
        </p:spPr>
        <p:txBody>
          <a:bodyPr wrap="square" lIns="0" tIns="0" rIns="0" bIns="0" rtlCol="0"/>
          <a:lstStyle/>
          <a:p>
            <a:endParaRPr sz="1200"/>
          </a:p>
        </p:txBody>
      </p:sp>
      <p:sp>
        <p:nvSpPr>
          <p:cNvPr id="315" name="object 340">
            <a:extLst>
              <a:ext uri="{FF2B5EF4-FFF2-40B4-BE49-F238E27FC236}">
                <a16:creationId xmlns:a16="http://schemas.microsoft.com/office/drawing/2014/main" id="{12D9E850-DB9B-4F62-9761-961BA9DE2351}"/>
              </a:ext>
            </a:extLst>
          </p:cNvPr>
          <p:cNvSpPr/>
          <p:nvPr/>
        </p:nvSpPr>
        <p:spPr>
          <a:xfrm>
            <a:off x="5855771" y="1652223"/>
            <a:ext cx="241062" cy="1025917"/>
          </a:xfrm>
          <a:custGeom>
            <a:avLst/>
            <a:gdLst/>
            <a:ahLst/>
            <a:cxnLst/>
            <a:rect l="l" t="t" r="r" b="b"/>
            <a:pathLst>
              <a:path w="169545" h="634364">
                <a:moveTo>
                  <a:pt x="0" y="633983"/>
                </a:moveTo>
                <a:lnTo>
                  <a:pt x="169163" y="633983"/>
                </a:lnTo>
              </a:path>
              <a:path w="169545" h="634364">
                <a:moveTo>
                  <a:pt x="0" y="0"/>
                </a:moveTo>
                <a:lnTo>
                  <a:pt x="169163" y="0"/>
                </a:lnTo>
              </a:path>
            </a:pathLst>
          </a:custGeom>
          <a:ln w="3175">
            <a:solidFill>
              <a:srgbClr val="000000"/>
            </a:solidFill>
          </a:ln>
        </p:spPr>
        <p:txBody>
          <a:bodyPr wrap="square" lIns="0" tIns="0" rIns="0" bIns="0" rtlCol="0"/>
          <a:lstStyle/>
          <a:p>
            <a:endParaRPr sz="1200"/>
          </a:p>
        </p:txBody>
      </p:sp>
      <p:sp>
        <p:nvSpPr>
          <p:cNvPr id="316" name="object 341">
            <a:extLst>
              <a:ext uri="{FF2B5EF4-FFF2-40B4-BE49-F238E27FC236}">
                <a16:creationId xmlns:a16="http://schemas.microsoft.com/office/drawing/2014/main" id="{7AF66FD2-8678-4DAE-B9E4-BF375222A28C}"/>
              </a:ext>
            </a:extLst>
          </p:cNvPr>
          <p:cNvSpPr/>
          <p:nvPr/>
        </p:nvSpPr>
        <p:spPr>
          <a:xfrm>
            <a:off x="6000948" y="2586333"/>
            <a:ext cx="28892" cy="91399"/>
          </a:xfrm>
          <a:custGeom>
            <a:avLst/>
            <a:gdLst/>
            <a:ahLst/>
            <a:cxnLst/>
            <a:rect l="l" t="t" r="r" b="b"/>
            <a:pathLst>
              <a:path w="20320" h="56514">
                <a:moveTo>
                  <a:pt x="19811" y="0"/>
                </a:moveTo>
                <a:lnTo>
                  <a:pt x="0" y="0"/>
                </a:lnTo>
                <a:lnTo>
                  <a:pt x="9143" y="56387"/>
                </a:lnTo>
                <a:lnTo>
                  <a:pt x="19811" y="0"/>
                </a:lnTo>
                <a:close/>
              </a:path>
            </a:pathLst>
          </a:custGeom>
          <a:solidFill>
            <a:srgbClr val="000000"/>
          </a:solidFill>
        </p:spPr>
        <p:txBody>
          <a:bodyPr wrap="square" lIns="0" tIns="0" rIns="0" bIns="0" rtlCol="0"/>
          <a:lstStyle/>
          <a:p>
            <a:endParaRPr sz="1200"/>
          </a:p>
        </p:txBody>
      </p:sp>
      <p:sp>
        <p:nvSpPr>
          <p:cNvPr id="317" name="object 342">
            <a:extLst>
              <a:ext uri="{FF2B5EF4-FFF2-40B4-BE49-F238E27FC236}">
                <a16:creationId xmlns:a16="http://schemas.microsoft.com/office/drawing/2014/main" id="{5C043C18-4E4B-4642-9D15-D1362DCCFD38}"/>
              </a:ext>
            </a:extLst>
          </p:cNvPr>
          <p:cNvSpPr/>
          <p:nvPr/>
        </p:nvSpPr>
        <p:spPr>
          <a:xfrm>
            <a:off x="6000948" y="2586333"/>
            <a:ext cx="28892" cy="91399"/>
          </a:xfrm>
          <a:custGeom>
            <a:avLst/>
            <a:gdLst/>
            <a:ahLst/>
            <a:cxnLst/>
            <a:rect l="l" t="t" r="r" b="b"/>
            <a:pathLst>
              <a:path w="20320" h="56514">
                <a:moveTo>
                  <a:pt x="0" y="0"/>
                </a:moveTo>
                <a:lnTo>
                  <a:pt x="19811" y="0"/>
                </a:lnTo>
                <a:lnTo>
                  <a:pt x="9143" y="56387"/>
                </a:lnTo>
                <a:lnTo>
                  <a:pt x="0" y="0"/>
                </a:lnTo>
                <a:close/>
              </a:path>
            </a:pathLst>
          </a:custGeom>
          <a:ln w="3175">
            <a:solidFill>
              <a:srgbClr val="000000"/>
            </a:solidFill>
          </a:ln>
        </p:spPr>
        <p:txBody>
          <a:bodyPr wrap="square" lIns="0" tIns="0" rIns="0" bIns="0" rtlCol="0"/>
          <a:lstStyle/>
          <a:p>
            <a:endParaRPr sz="1200"/>
          </a:p>
        </p:txBody>
      </p:sp>
      <p:sp>
        <p:nvSpPr>
          <p:cNvPr id="318" name="object 343">
            <a:extLst>
              <a:ext uri="{FF2B5EF4-FFF2-40B4-BE49-F238E27FC236}">
                <a16:creationId xmlns:a16="http://schemas.microsoft.com/office/drawing/2014/main" id="{6B533F0B-6D53-4D0F-83B9-70EF6D0CF85C}"/>
              </a:ext>
            </a:extLst>
          </p:cNvPr>
          <p:cNvSpPr/>
          <p:nvPr/>
        </p:nvSpPr>
        <p:spPr>
          <a:xfrm>
            <a:off x="6000948" y="1652223"/>
            <a:ext cx="28892" cy="94478"/>
          </a:xfrm>
          <a:custGeom>
            <a:avLst/>
            <a:gdLst/>
            <a:ahLst/>
            <a:cxnLst/>
            <a:rect l="l" t="t" r="r" b="b"/>
            <a:pathLst>
              <a:path w="20320" h="58420">
                <a:moveTo>
                  <a:pt x="9143" y="0"/>
                </a:moveTo>
                <a:lnTo>
                  <a:pt x="0" y="57911"/>
                </a:lnTo>
                <a:lnTo>
                  <a:pt x="19811" y="57911"/>
                </a:lnTo>
                <a:lnTo>
                  <a:pt x="9143" y="0"/>
                </a:lnTo>
                <a:close/>
              </a:path>
            </a:pathLst>
          </a:custGeom>
          <a:solidFill>
            <a:srgbClr val="000000"/>
          </a:solidFill>
        </p:spPr>
        <p:txBody>
          <a:bodyPr wrap="square" lIns="0" tIns="0" rIns="0" bIns="0" rtlCol="0"/>
          <a:lstStyle/>
          <a:p>
            <a:endParaRPr sz="1200"/>
          </a:p>
        </p:txBody>
      </p:sp>
      <p:sp>
        <p:nvSpPr>
          <p:cNvPr id="319" name="object 344">
            <a:extLst>
              <a:ext uri="{FF2B5EF4-FFF2-40B4-BE49-F238E27FC236}">
                <a16:creationId xmlns:a16="http://schemas.microsoft.com/office/drawing/2014/main" id="{7A420053-D8ED-4D18-964F-0D297296E554}"/>
              </a:ext>
            </a:extLst>
          </p:cNvPr>
          <p:cNvSpPr/>
          <p:nvPr/>
        </p:nvSpPr>
        <p:spPr>
          <a:xfrm>
            <a:off x="6000948" y="1652223"/>
            <a:ext cx="28892" cy="94478"/>
          </a:xfrm>
          <a:custGeom>
            <a:avLst/>
            <a:gdLst/>
            <a:ahLst/>
            <a:cxnLst/>
            <a:rect l="l" t="t" r="r" b="b"/>
            <a:pathLst>
              <a:path w="20320" h="58420">
                <a:moveTo>
                  <a:pt x="0" y="57911"/>
                </a:moveTo>
                <a:lnTo>
                  <a:pt x="19811" y="57911"/>
                </a:lnTo>
                <a:lnTo>
                  <a:pt x="9143" y="0"/>
                </a:lnTo>
                <a:lnTo>
                  <a:pt x="0" y="57911"/>
                </a:lnTo>
                <a:close/>
              </a:path>
            </a:pathLst>
          </a:custGeom>
          <a:ln w="3175">
            <a:solidFill>
              <a:srgbClr val="000000"/>
            </a:solidFill>
          </a:ln>
        </p:spPr>
        <p:txBody>
          <a:bodyPr wrap="square" lIns="0" tIns="0" rIns="0" bIns="0" rtlCol="0"/>
          <a:lstStyle/>
          <a:p>
            <a:endParaRPr sz="1200"/>
          </a:p>
        </p:txBody>
      </p:sp>
      <p:sp>
        <p:nvSpPr>
          <p:cNvPr id="320" name="object 345">
            <a:extLst>
              <a:ext uri="{FF2B5EF4-FFF2-40B4-BE49-F238E27FC236}">
                <a16:creationId xmlns:a16="http://schemas.microsoft.com/office/drawing/2014/main" id="{0001F213-AB7B-4B98-B7EA-6EB74D395FD0}"/>
              </a:ext>
            </a:extLst>
          </p:cNvPr>
          <p:cNvSpPr txBox="1"/>
          <p:nvPr/>
        </p:nvSpPr>
        <p:spPr>
          <a:xfrm>
            <a:off x="5852718" y="1930401"/>
            <a:ext cx="184666" cy="415984"/>
          </a:xfrm>
          <a:prstGeom prst="rect">
            <a:avLst/>
          </a:prstGeom>
        </p:spPr>
        <p:txBody>
          <a:bodyPr vert="vert270" wrap="square" lIns="0" tIns="5294" rIns="0" bIns="0" rtlCol="0">
            <a:spAutoFit/>
          </a:bodyPr>
          <a:lstStyle/>
          <a:p>
            <a:pPr marL="8145">
              <a:spcBef>
                <a:spcPts val="42"/>
              </a:spcBef>
            </a:pPr>
            <a:r>
              <a:rPr sz="1200" dirty="0">
                <a:latin typeface="Arial"/>
                <a:cs typeface="Arial"/>
              </a:rPr>
              <a:t>2.000</a:t>
            </a:r>
          </a:p>
        </p:txBody>
      </p:sp>
      <p:sp>
        <p:nvSpPr>
          <p:cNvPr id="321" name="object 346">
            <a:extLst>
              <a:ext uri="{FF2B5EF4-FFF2-40B4-BE49-F238E27FC236}">
                <a16:creationId xmlns:a16="http://schemas.microsoft.com/office/drawing/2014/main" id="{03A93357-C0EA-4216-82DA-0809A9D960C6}"/>
              </a:ext>
            </a:extLst>
          </p:cNvPr>
          <p:cNvSpPr/>
          <p:nvPr/>
        </p:nvSpPr>
        <p:spPr>
          <a:xfrm>
            <a:off x="4588159" y="1898690"/>
            <a:ext cx="0" cy="91399"/>
          </a:xfrm>
          <a:custGeom>
            <a:avLst/>
            <a:gdLst/>
            <a:ahLst/>
            <a:cxnLst/>
            <a:rect l="l" t="t" r="r" b="b"/>
            <a:pathLst>
              <a:path h="56514">
                <a:moveTo>
                  <a:pt x="0" y="0"/>
                </a:moveTo>
                <a:lnTo>
                  <a:pt x="0" y="56387"/>
                </a:lnTo>
              </a:path>
            </a:pathLst>
          </a:custGeom>
          <a:ln w="3175">
            <a:solidFill>
              <a:srgbClr val="000000"/>
            </a:solidFill>
          </a:ln>
        </p:spPr>
        <p:txBody>
          <a:bodyPr wrap="square" lIns="0" tIns="0" rIns="0" bIns="0" rtlCol="0"/>
          <a:lstStyle/>
          <a:p>
            <a:endParaRPr sz="1200"/>
          </a:p>
        </p:txBody>
      </p:sp>
      <p:sp>
        <p:nvSpPr>
          <p:cNvPr id="322" name="object 348">
            <a:extLst>
              <a:ext uri="{FF2B5EF4-FFF2-40B4-BE49-F238E27FC236}">
                <a16:creationId xmlns:a16="http://schemas.microsoft.com/office/drawing/2014/main" id="{15D548D5-7EA5-4E12-80DD-82E2748F29BE}"/>
              </a:ext>
            </a:extLst>
          </p:cNvPr>
          <p:cNvSpPr/>
          <p:nvPr/>
        </p:nvSpPr>
        <p:spPr>
          <a:xfrm>
            <a:off x="4507988" y="1467372"/>
            <a:ext cx="213072" cy="340945"/>
          </a:xfrm>
          <a:custGeom>
            <a:avLst/>
            <a:gdLst/>
            <a:ahLst/>
            <a:cxnLst/>
            <a:rect l="l" t="t" r="r" b="b"/>
            <a:pathLst>
              <a:path w="149860" h="210820">
                <a:moveTo>
                  <a:pt x="149351" y="114299"/>
                </a:moveTo>
                <a:lnTo>
                  <a:pt x="0" y="114299"/>
                </a:lnTo>
              </a:path>
              <a:path w="149860" h="210820">
                <a:moveTo>
                  <a:pt x="149351" y="210311"/>
                </a:moveTo>
                <a:lnTo>
                  <a:pt x="0" y="210311"/>
                </a:lnTo>
              </a:path>
              <a:path w="149860" h="210820">
                <a:moveTo>
                  <a:pt x="56387" y="57911"/>
                </a:moveTo>
                <a:lnTo>
                  <a:pt x="56387" y="0"/>
                </a:lnTo>
              </a:path>
            </a:pathLst>
          </a:custGeom>
          <a:ln w="3175">
            <a:solidFill>
              <a:srgbClr val="000000"/>
            </a:solidFill>
          </a:ln>
        </p:spPr>
        <p:txBody>
          <a:bodyPr wrap="square" lIns="0" tIns="0" rIns="0" bIns="0" rtlCol="0"/>
          <a:lstStyle/>
          <a:p>
            <a:endParaRPr sz="1200"/>
          </a:p>
        </p:txBody>
      </p:sp>
      <p:sp>
        <p:nvSpPr>
          <p:cNvPr id="323" name="object 349">
            <a:extLst>
              <a:ext uri="{FF2B5EF4-FFF2-40B4-BE49-F238E27FC236}">
                <a16:creationId xmlns:a16="http://schemas.microsoft.com/office/drawing/2014/main" id="{2DD8A02A-7782-4AFC-827A-8B508DD338BD}"/>
              </a:ext>
            </a:extLst>
          </p:cNvPr>
          <p:cNvSpPr/>
          <p:nvPr/>
        </p:nvSpPr>
        <p:spPr>
          <a:xfrm>
            <a:off x="4575158" y="1561028"/>
            <a:ext cx="28892" cy="91399"/>
          </a:xfrm>
          <a:custGeom>
            <a:avLst/>
            <a:gdLst/>
            <a:ahLst/>
            <a:cxnLst/>
            <a:rect l="l" t="t" r="r" b="b"/>
            <a:pathLst>
              <a:path w="20320" h="56514">
                <a:moveTo>
                  <a:pt x="19811" y="0"/>
                </a:moveTo>
                <a:lnTo>
                  <a:pt x="0" y="0"/>
                </a:lnTo>
                <a:lnTo>
                  <a:pt x="9143" y="56387"/>
                </a:lnTo>
                <a:lnTo>
                  <a:pt x="19811" y="0"/>
                </a:lnTo>
                <a:close/>
              </a:path>
            </a:pathLst>
          </a:custGeom>
          <a:solidFill>
            <a:srgbClr val="000000"/>
          </a:solidFill>
        </p:spPr>
        <p:txBody>
          <a:bodyPr wrap="square" lIns="0" tIns="0" rIns="0" bIns="0" rtlCol="0"/>
          <a:lstStyle/>
          <a:p>
            <a:endParaRPr sz="1200"/>
          </a:p>
        </p:txBody>
      </p:sp>
      <p:sp>
        <p:nvSpPr>
          <p:cNvPr id="324" name="object 350">
            <a:extLst>
              <a:ext uri="{FF2B5EF4-FFF2-40B4-BE49-F238E27FC236}">
                <a16:creationId xmlns:a16="http://schemas.microsoft.com/office/drawing/2014/main" id="{DCB9C2C5-E29E-4820-B981-CB6F002BAF13}"/>
              </a:ext>
            </a:extLst>
          </p:cNvPr>
          <p:cNvSpPr/>
          <p:nvPr/>
        </p:nvSpPr>
        <p:spPr>
          <a:xfrm>
            <a:off x="4575158" y="1561028"/>
            <a:ext cx="28892" cy="91399"/>
          </a:xfrm>
          <a:custGeom>
            <a:avLst/>
            <a:gdLst/>
            <a:ahLst/>
            <a:cxnLst/>
            <a:rect l="l" t="t" r="r" b="b"/>
            <a:pathLst>
              <a:path w="20320" h="56514">
                <a:moveTo>
                  <a:pt x="0" y="0"/>
                </a:moveTo>
                <a:lnTo>
                  <a:pt x="19811" y="0"/>
                </a:lnTo>
                <a:lnTo>
                  <a:pt x="9143" y="56387"/>
                </a:lnTo>
                <a:lnTo>
                  <a:pt x="0" y="0"/>
                </a:lnTo>
                <a:close/>
              </a:path>
            </a:pathLst>
          </a:custGeom>
          <a:ln w="3175">
            <a:solidFill>
              <a:srgbClr val="000000"/>
            </a:solidFill>
          </a:ln>
        </p:spPr>
        <p:txBody>
          <a:bodyPr wrap="square" lIns="0" tIns="0" rIns="0" bIns="0" rtlCol="0"/>
          <a:lstStyle/>
          <a:p>
            <a:endParaRPr sz="1200"/>
          </a:p>
        </p:txBody>
      </p:sp>
      <p:sp>
        <p:nvSpPr>
          <p:cNvPr id="325" name="object 351">
            <a:extLst>
              <a:ext uri="{FF2B5EF4-FFF2-40B4-BE49-F238E27FC236}">
                <a16:creationId xmlns:a16="http://schemas.microsoft.com/office/drawing/2014/main" id="{4F811E6E-5A02-4BEE-AC6F-3E123C13FBFD}"/>
              </a:ext>
            </a:extLst>
          </p:cNvPr>
          <p:cNvSpPr/>
          <p:nvPr/>
        </p:nvSpPr>
        <p:spPr>
          <a:xfrm>
            <a:off x="4575158" y="1807496"/>
            <a:ext cx="28892" cy="91399"/>
          </a:xfrm>
          <a:custGeom>
            <a:avLst/>
            <a:gdLst/>
            <a:ahLst/>
            <a:cxnLst/>
            <a:rect l="l" t="t" r="r" b="b"/>
            <a:pathLst>
              <a:path w="20320" h="56514">
                <a:moveTo>
                  <a:pt x="9143" y="0"/>
                </a:moveTo>
                <a:lnTo>
                  <a:pt x="0" y="56387"/>
                </a:lnTo>
                <a:lnTo>
                  <a:pt x="19811" y="56387"/>
                </a:lnTo>
                <a:lnTo>
                  <a:pt x="9143" y="0"/>
                </a:lnTo>
                <a:close/>
              </a:path>
            </a:pathLst>
          </a:custGeom>
          <a:solidFill>
            <a:srgbClr val="000000"/>
          </a:solidFill>
        </p:spPr>
        <p:txBody>
          <a:bodyPr wrap="square" lIns="0" tIns="0" rIns="0" bIns="0" rtlCol="0"/>
          <a:lstStyle/>
          <a:p>
            <a:endParaRPr sz="1200"/>
          </a:p>
        </p:txBody>
      </p:sp>
      <p:sp>
        <p:nvSpPr>
          <p:cNvPr id="326" name="object 352">
            <a:extLst>
              <a:ext uri="{FF2B5EF4-FFF2-40B4-BE49-F238E27FC236}">
                <a16:creationId xmlns:a16="http://schemas.microsoft.com/office/drawing/2014/main" id="{58B0240B-555A-4F06-BA33-C20579AC6457}"/>
              </a:ext>
            </a:extLst>
          </p:cNvPr>
          <p:cNvSpPr/>
          <p:nvPr/>
        </p:nvSpPr>
        <p:spPr>
          <a:xfrm>
            <a:off x="4575158" y="1807496"/>
            <a:ext cx="28892" cy="91399"/>
          </a:xfrm>
          <a:custGeom>
            <a:avLst/>
            <a:gdLst/>
            <a:ahLst/>
            <a:cxnLst/>
            <a:rect l="l" t="t" r="r" b="b"/>
            <a:pathLst>
              <a:path w="20320" h="56514">
                <a:moveTo>
                  <a:pt x="0" y="56387"/>
                </a:moveTo>
                <a:lnTo>
                  <a:pt x="19811" y="56387"/>
                </a:lnTo>
                <a:lnTo>
                  <a:pt x="9143" y="0"/>
                </a:lnTo>
                <a:lnTo>
                  <a:pt x="0" y="56387"/>
                </a:lnTo>
                <a:close/>
              </a:path>
            </a:pathLst>
          </a:custGeom>
          <a:ln w="3175">
            <a:solidFill>
              <a:srgbClr val="000000"/>
            </a:solidFill>
          </a:ln>
        </p:spPr>
        <p:txBody>
          <a:bodyPr wrap="square" lIns="0" tIns="0" rIns="0" bIns="0" rtlCol="0"/>
          <a:lstStyle/>
          <a:p>
            <a:endParaRPr sz="1200"/>
          </a:p>
        </p:txBody>
      </p:sp>
      <p:sp>
        <p:nvSpPr>
          <p:cNvPr id="327" name="object 353">
            <a:extLst>
              <a:ext uri="{FF2B5EF4-FFF2-40B4-BE49-F238E27FC236}">
                <a16:creationId xmlns:a16="http://schemas.microsoft.com/office/drawing/2014/main" id="{8B5ABB87-F001-4425-8085-FFFD118EECD7}"/>
              </a:ext>
            </a:extLst>
          </p:cNvPr>
          <p:cNvSpPr txBox="1"/>
          <p:nvPr/>
        </p:nvSpPr>
        <p:spPr>
          <a:xfrm>
            <a:off x="4311077" y="1419790"/>
            <a:ext cx="184666" cy="394379"/>
          </a:xfrm>
          <a:prstGeom prst="rect">
            <a:avLst/>
          </a:prstGeom>
        </p:spPr>
        <p:txBody>
          <a:bodyPr vert="vert270" wrap="square" lIns="0" tIns="5294" rIns="0" bIns="0" rtlCol="0">
            <a:spAutoFit/>
          </a:bodyPr>
          <a:lstStyle/>
          <a:p>
            <a:pPr marL="8145">
              <a:spcBef>
                <a:spcPts val="42"/>
              </a:spcBef>
            </a:pPr>
            <a:r>
              <a:rPr sz="1200" dirty="0">
                <a:latin typeface="Arial"/>
                <a:cs typeface="Arial"/>
              </a:rPr>
              <a:t>300</a:t>
            </a:r>
          </a:p>
        </p:txBody>
      </p:sp>
      <p:sp>
        <p:nvSpPr>
          <p:cNvPr id="328" name="object 354">
            <a:extLst>
              <a:ext uri="{FF2B5EF4-FFF2-40B4-BE49-F238E27FC236}">
                <a16:creationId xmlns:a16="http://schemas.microsoft.com/office/drawing/2014/main" id="{3A40A64D-59F4-4464-BECE-A06A6034343D}"/>
              </a:ext>
            </a:extLst>
          </p:cNvPr>
          <p:cNvSpPr/>
          <p:nvPr/>
        </p:nvSpPr>
        <p:spPr>
          <a:xfrm>
            <a:off x="6323807" y="2482815"/>
            <a:ext cx="0" cy="258791"/>
          </a:xfrm>
          <a:custGeom>
            <a:avLst/>
            <a:gdLst/>
            <a:ahLst/>
            <a:cxnLst/>
            <a:rect l="l" t="t" r="r" b="b"/>
            <a:pathLst>
              <a:path h="160020">
                <a:moveTo>
                  <a:pt x="0" y="160019"/>
                </a:moveTo>
                <a:lnTo>
                  <a:pt x="0" y="0"/>
                </a:lnTo>
              </a:path>
            </a:pathLst>
          </a:custGeom>
          <a:ln w="3175">
            <a:solidFill>
              <a:srgbClr val="DD0000"/>
            </a:solidFill>
          </a:ln>
        </p:spPr>
        <p:txBody>
          <a:bodyPr wrap="square" lIns="0" tIns="0" rIns="0" bIns="0" rtlCol="0"/>
          <a:lstStyle/>
          <a:p>
            <a:endParaRPr sz="1200"/>
          </a:p>
        </p:txBody>
      </p:sp>
      <p:sp>
        <p:nvSpPr>
          <p:cNvPr id="329" name="object 355">
            <a:extLst>
              <a:ext uri="{FF2B5EF4-FFF2-40B4-BE49-F238E27FC236}">
                <a16:creationId xmlns:a16="http://schemas.microsoft.com/office/drawing/2014/main" id="{FD4913B2-BE33-4472-8ECA-DE6E97B6CC4B}"/>
              </a:ext>
            </a:extLst>
          </p:cNvPr>
          <p:cNvSpPr/>
          <p:nvPr/>
        </p:nvSpPr>
        <p:spPr>
          <a:xfrm>
            <a:off x="6323807" y="2137759"/>
            <a:ext cx="0" cy="182797"/>
          </a:xfrm>
          <a:custGeom>
            <a:avLst/>
            <a:gdLst/>
            <a:ahLst/>
            <a:cxnLst/>
            <a:rect l="l" t="t" r="r" b="b"/>
            <a:pathLst>
              <a:path h="113029">
                <a:moveTo>
                  <a:pt x="0" y="112775"/>
                </a:moveTo>
                <a:lnTo>
                  <a:pt x="0" y="0"/>
                </a:lnTo>
              </a:path>
            </a:pathLst>
          </a:custGeom>
          <a:ln w="3175">
            <a:solidFill>
              <a:srgbClr val="DD0000"/>
            </a:solidFill>
          </a:ln>
        </p:spPr>
        <p:txBody>
          <a:bodyPr wrap="square" lIns="0" tIns="0" rIns="0" bIns="0" rtlCol="0"/>
          <a:lstStyle/>
          <a:p>
            <a:endParaRPr sz="1200"/>
          </a:p>
        </p:txBody>
      </p:sp>
      <p:sp>
        <p:nvSpPr>
          <p:cNvPr id="330" name="object 357">
            <a:extLst>
              <a:ext uri="{FF2B5EF4-FFF2-40B4-BE49-F238E27FC236}">
                <a16:creationId xmlns:a16="http://schemas.microsoft.com/office/drawing/2014/main" id="{FD3D7BFC-F4E2-4672-A6C6-ED840235BC53}"/>
              </a:ext>
            </a:extLst>
          </p:cNvPr>
          <p:cNvSpPr/>
          <p:nvPr/>
        </p:nvSpPr>
        <p:spPr>
          <a:xfrm>
            <a:off x="5782094" y="1425472"/>
            <a:ext cx="541713" cy="1252875"/>
          </a:xfrm>
          <a:custGeom>
            <a:avLst/>
            <a:gdLst/>
            <a:ahLst/>
            <a:cxnLst/>
            <a:rect l="l" t="t" r="r" b="b"/>
            <a:pathLst>
              <a:path w="381000" h="774700">
                <a:moveTo>
                  <a:pt x="0" y="774191"/>
                </a:moveTo>
                <a:lnTo>
                  <a:pt x="0" y="650747"/>
                </a:lnTo>
              </a:path>
              <a:path w="381000" h="774700">
                <a:moveTo>
                  <a:pt x="0" y="594359"/>
                </a:moveTo>
                <a:lnTo>
                  <a:pt x="0" y="594359"/>
                </a:lnTo>
              </a:path>
              <a:path w="381000" h="774700">
                <a:moveTo>
                  <a:pt x="0" y="550163"/>
                </a:moveTo>
                <a:lnTo>
                  <a:pt x="0" y="437387"/>
                </a:lnTo>
              </a:path>
              <a:path w="381000" h="774700">
                <a:moveTo>
                  <a:pt x="0" y="382523"/>
                </a:moveTo>
                <a:lnTo>
                  <a:pt x="0" y="382523"/>
                </a:lnTo>
              </a:path>
              <a:path w="381000" h="774700">
                <a:moveTo>
                  <a:pt x="0" y="336803"/>
                </a:moveTo>
                <a:lnTo>
                  <a:pt x="0" y="225551"/>
                </a:lnTo>
              </a:path>
              <a:path w="381000" h="774700">
                <a:moveTo>
                  <a:pt x="0" y="169163"/>
                </a:moveTo>
                <a:lnTo>
                  <a:pt x="0" y="169163"/>
                </a:lnTo>
              </a:path>
              <a:path w="381000" h="774700">
                <a:moveTo>
                  <a:pt x="0" y="124967"/>
                </a:moveTo>
                <a:lnTo>
                  <a:pt x="0" y="0"/>
                </a:lnTo>
              </a:path>
              <a:path w="381000" h="774700">
                <a:moveTo>
                  <a:pt x="380999" y="597407"/>
                </a:moveTo>
                <a:lnTo>
                  <a:pt x="380999" y="597407"/>
                </a:lnTo>
              </a:path>
              <a:path w="381000" h="774700">
                <a:moveTo>
                  <a:pt x="380999" y="385571"/>
                </a:moveTo>
                <a:lnTo>
                  <a:pt x="380999" y="385571"/>
                </a:lnTo>
              </a:path>
              <a:path w="381000" h="774700">
                <a:moveTo>
                  <a:pt x="380999" y="339851"/>
                </a:moveTo>
                <a:lnTo>
                  <a:pt x="380999" y="179831"/>
                </a:lnTo>
              </a:path>
            </a:pathLst>
          </a:custGeom>
          <a:ln w="3175">
            <a:solidFill>
              <a:srgbClr val="DD0000"/>
            </a:solidFill>
          </a:ln>
        </p:spPr>
        <p:txBody>
          <a:bodyPr wrap="square" lIns="0" tIns="0" rIns="0" bIns="0" rtlCol="0"/>
          <a:lstStyle/>
          <a:p>
            <a:endParaRPr sz="1200"/>
          </a:p>
        </p:txBody>
      </p:sp>
      <p:sp>
        <p:nvSpPr>
          <p:cNvPr id="331" name="object 358">
            <a:extLst>
              <a:ext uri="{FF2B5EF4-FFF2-40B4-BE49-F238E27FC236}">
                <a16:creationId xmlns:a16="http://schemas.microsoft.com/office/drawing/2014/main" id="{35D5836D-8C30-4E16-ACFF-A205142B90F3}"/>
              </a:ext>
            </a:extLst>
          </p:cNvPr>
          <p:cNvSpPr/>
          <p:nvPr/>
        </p:nvSpPr>
        <p:spPr>
          <a:xfrm>
            <a:off x="4273966" y="1435332"/>
            <a:ext cx="78548" cy="61618"/>
          </a:xfrm>
          <a:custGeom>
            <a:avLst/>
            <a:gdLst/>
            <a:ahLst/>
            <a:cxnLst/>
            <a:rect l="l" t="t" r="r" b="b"/>
            <a:pathLst>
              <a:path w="55245" h="38100">
                <a:moveTo>
                  <a:pt x="0" y="0"/>
                </a:moveTo>
                <a:lnTo>
                  <a:pt x="27431" y="38099"/>
                </a:lnTo>
                <a:lnTo>
                  <a:pt x="54863" y="0"/>
                </a:lnTo>
              </a:path>
            </a:pathLst>
          </a:custGeom>
          <a:ln w="3175">
            <a:solidFill>
              <a:srgbClr val="444444"/>
            </a:solidFill>
          </a:ln>
        </p:spPr>
        <p:txBody>
          <a:bodyPr wrap="square" lIns="0" tIns="0" rIns="0" bIns="0" rtlCol="0"/>
          <a:lstStyle/>
          <a:p>
            <a:endParaRPr sz="1200"/>
          </a:p>
        </p:txBody>
      </p:sp>
      <p:sp>
        <p:nvSpPr>
          <p:cNvPr id="332" name="object 359">
            <a:extLst>
              <a:ext uri="{FF2B5EF4-FFF2-40B4-BE49-F238E27FC236}">
                <a16:creationId xmlns:a16="http://schemas.microsoft.com/office/drawing/2014/main" id="{6444AE0B-FBB3-4012-B749-8F87A6B17E0C}"/>
              </a:ext>
            </a:extLst>
          </p:cNvPr>
          <p:cNvSpPr/>
          <p:nvPr/>
        </p:nvSpPr>
        <p:spPr>
          <a:xfrm>
            <a:off x="2373637" y="1496947"/>
            <a:ext cx="2262554" cy="0"/>
          </a:xfrm>
          <a:custGeom>
            <a:avLst/>
            <a:gdLst/>
            <a:ahLst/>
            <a:cxnLst/>
            <a:rect l="l" t="t" r="r" b="b"/>
            <a:pathLst>
              <a:path w="1591310">
                <a:moveTo>
                  <a:pt x="1591055" y="0"/>
                </a:moveTo>
                <a:lnTo>
                  <a:pt x="0" y="0"/>
                </a:lnTo>
              </a:path>
            </a:pathLst>
          </a:custGeom>
          <a:ln w="3175">
            <a:solidFill>
              <a:srgbClr val="000000"/>
            </a:solidFill>
          </a:ln>
        </p:spPr>
        <p:txBody>
          <a:bodyPr wrap="square" lIns="0" tIns="0" rIns="0" bIns="0" rtlCol="0"/>
          <a:lstStyle/>
          <a:p>
            <a:endParaRPr sz="1200"/>
          </a:p>
        </p:txBody>
      </p:sp>
      <p:sp>
        <p:nvSpPr>
          <p:cNvPr id="333" name="object 360">
            <a:extLst>
              <a:ext uri="{FF2B5EF4-FFF2-40B4-BE49-F238E27FC236}">
                <a16:creationId xmlns:a16="http://schemas.microsoft.com/office/drawing/2014/main" id="{4FE10C16-D5F3-4310-99FB-ADF643874EF0}"/>
              </a:ext>
            </a:extLst>
          </p:cNvPr>
          <p:cNvSpPr/>
          <p:nvPr/>
        </p:nvSpPr>
        <p:spPr>
          <a:xfrm>
            <a:off x="1821090" y="1373714"/>
            <a:ext cx="4093544" cy="1304221"/>
          </a:xfrm>
          <a:custGeom>
            <a:avLst/>
            <a:gdLst/>
            <a:ahLst/>
            <a:cxnLst/>
            <a:rect l="l" t="t" r="r" b="b"/>
            <a:pathLst>
              <a:path w="2879090" h="806450">
                <a:moveTo>
                  <a:pt x="1737359" y="806195"/>
                </a:moveTo>
                <a:lnTo>
                  <a:pt x="0" y="806195"/>
                </a:lnTo>
              </a:path>
              <a:path w="2879090" h="806450">
                <a:moveTo>
                  <a:pt x="2878835" y="0"/>
                </a:moveTo>
                <a:lnTo>
                  <a:pt x="0" y="0"/>
                </a:lnTo>
              </a:path>
              <a:path w="2879090" h="806450">
                <a:moveTo>
                  <a:pt x="57911" y="749807"/>
                </a:moveTo>
                <a:lnTo>
                  <a:pt x="57911" y="56387"/>
                </a:lnTo>
              </a:path>
            </a:pathLst>
          </a:custGeom>
          <a:ln w="3175">
            <a:solidFill>
              <a:srgbClr val="000000"/>
            </a:solidFill>
          </a:ln>
        </p:spPr>
        <p:txBody>
          <a:bodyPr wrap="square" lIns="0" tIns="0" rIns="0" bIns="0" rtlCol="0"/>
          <a:lstStyle/>
          <a:p>
            <a:endParaRPr sz="1200"/>
          </a:p>
        </p:txBody>
      </p:sp>
      <p:sp>
        <p:nvSpPr>
          <p:cNvPr id="334" name="object 361">
            <a:extLst>
              <a:ext uri="{FF2B5EF4-FFF2-40B4-BE49-F238E27FC236}">
                <a16:creationId xmlns:a16="http://schemas.microsoft.com/office/drawing/2014/main" id="{79308D66-32C5-4781-A14C-363544FD24FC}"/>
              </a:ext>
            </a:extLst>
          </p:cNvPr>
          <p:cNvSpPr/>
          <p:nvPr/>
        </p:nvSpPr>
        <p:spPr>
          <a:xfrm>
            <a:off x="1888262" y="2586330"/>
            <a:ext cx="28892" cy="91399"/>
          </a:xfrm>
          <a:custGeom>
            <a:avLst/>
            <a:gdLst/>
            <a:ahLst/>
            <a:cxnLst/>
            <a:rect l="l" t="t" r="r" b="b"/>
            <a:pathLst>
              <a:path w="20319" h="56514">
                <a:moveTo>
                  <a:pt x="19811" y="0"/>
                </a:moveTo>
                <a:lnTo>
                  <a:pt x="0" y="0"/>
                </a:lnTo>
                <a:lnTo>
                  <a:pt x="10667" y="56387"/>
                </a:lnTo>
                <a:lnTo>
                  <a:pt x="19811" y="0"/>
                </a:lnTo>
                <a:close/>
              </a:path>
            </a:pathLst>
          </a:custGeom>
          <a:solidFill>
            <a:srgbClr val="000000"/>
          </a:solidFill>
        </p:spPr>
        <p:txBody>
          <a:bodyPr wrap="square" lIns="0" tIns="0" rIns="0" bIns="0" rtlCol="0"/>
          <a:lstStyle/>
          <a:p>
            <a:endParaRPr sz="1200"/>
          </a:p>
        </p:txBody>
      </p:sp>
      <p:sp>
        <p:nvSpPr>
          <p:cNvPr id="335" name="object 362">
            <a:extLst>
              <a:ext uri="{FF2B5EF4-FFF2-40B4-BE49-F238E27FC236}">
                <a16:creationId xmlns:a16="http://schemas.microsoft.com/office/drawing/2014/main" id="{01592BD6-B982-4566-AA44-D9FDD54FC7A1}"/>
              </a:ext>
            </a:extLst>
          </p:cNvPr>
          <p:cNvSpPr/>
          <p:nvPr/>
        </p:nvSpPr>
        <p:spPr>
          <a:xfrm>
            <a:off x="1888262" y="2586330"/>
            <a:ext cx="28892" cy="91399"/>
          </a:xfrm>
          <a:custGeom>
            <a:avLst/>
            <a:gdLst/>
            <a:ahLst/>
            <a:cxnLst/>
            <a:rect l="l" t="t" r="r" b="b"/>
            <a:pathLst>
              <a:path w="20319" h="56514">
                <a:moveTo>
                  <a:pt x="0" y="0"/>
                </a:moveTo>
                <a:lnTo>
                  <a:pt x="19811" y="0"/>
                </a:lnTo>
                <a:lnTo>
                  <a:pt x="10667" y="56387"/>
                </a:lnTo>
                <a:lnTo>
                  <a:pt x="0" y="0"/>
                </a:lnTo>
                <a:close/>
              </a:path>
            </a:pathLst>
          </a:custGeom>
          <a:ln w="3175">
            <a:solidFill>
              <a:srgbClr val="000000"/>
            </a:solidFill>
          </a:ln>
        </p:spPr>
        <p:txBody>
          <a:bodyPr wrap="square" lIns="0" tIns="0" rIns="0" bIns="0" rtlCol="0"/>
          <a:lstStyle/>
          <a:p>
            <a:endParaRPr sz="1200"/>
          </a:p>
        </p:txBody>
      </p:sp>
      <p:sp>
        <p:nvSpPr>
          <p:cNvPr id="336" name="object 363">
            <a:extLst>
              <a:ext uri="{FF2B5EF4-FFF2-40B4-BE49-F238E27FC236}">
                <a16:creationId xmlns:a16="http://schemas.microsoft.com/office/drawing/2014/main" id="{F331DC3C-538B-4822-BF08-4244AD81BF7D}"/>
              </a:ext>
            </a:extLst>
          </p:cNvPr>
          <p:cNvSpPr/>
          <p:nvPr/>
        </p:nvSpPr>
        <p:spPr>
          <a:xfrm>
            <a:off x="1888262" y="1373714"/>
            <a:ext cx="28892" cy="91399"/>
          </a:xfrm>
          <a:custGeom>
            <a:avLst/>
            <a:gdLst/>
            <a:ahLst/>
            <a:cxnLst/>
            <a:rect l="l" t="t" r="r" b="b"/>
            <a:pathLst>
              <a:path w="20319" h="56514">
                <a:moveTo>
                  <a:pt x="10667" y="0"/>
                </a:moveTo>
                <a:lnTo>
                  <a:pt x="0" y="56387"/>
                </a:lnTo>
                <a:lnTo>
                  <a:pt x="19811" y="56387"/>
                </a:lnTo>
                <a:lnTo>
                  <a:pt x="10667" y="0"/>
                </a:lnTo>
                <a:close/>
              </a:path>
            </a:pathLst>
          </a:custGeom>
          <a:solidFill>
            <a:srgbClr val="000000"/>
          </a:solidFill>
        </p:spPr>
        <p:txBody>
          <a:bodyPr wrap="square" lIns="0" tIns="0" rIns="0" bIns="0" rtlCol="0"/>
          <a:lstStyle/>
          <a:p>
            <a:endParaRPr sz="1200"/>
          </a:p>
        </p:txBody>
      </p:sp>
      <p:sp>
        <p:nvSpPr>
          <p:cNvPr id="337" name="object 364">
            <a:extLst>
              <a:ext uri="{FF2B5EF4-FFF2-40B4-BE49-F238E27FC236}">
                <a16:creationId xmlns:a16="http://schemas.microsoft.com/office/drawing/2014/main" id="{CE5AA1C5-FBAD-4832-8A49-4F806FC8F15A}"/>
              </a:ext>
            </a:extLst>
          </p:cNvPr>
          <p:cNvSpPr/>
          <p:nvPr/>
        </p:nvSpPr>
        <p:spPr>
          <a:xfrm>
            <a:off x="1888262" y="1373714"/>
            <a:ext cx="28892" cy="91399"/>
          </a:xfrm>
          <a:custGeom>
            <a:avLst/>
            <a:gdLst/>
            <a:ahLst/>
            <a:cxnLst/>
            <a:rect l="l" t="t" r="r" b="b"/>
            <a:pathLst>
              <a:path w="20319" h="56514">
                <a:moveTo>
                  <a:pt x="0" y="56387"/>
                </a:moveTo>
                <a:lnTo>
                  <a:pt x="19811" y="56387"/>
                </a:lnTo>
                <a:lnTo>
                  <a:pt x="10667" y="0"/>
                </a:lnTo>
                <a:lnTo>
                  <a:pt x="0" y="56387"/>
                </a:lnTo>
                <a:close/>
              </a:path>
            </a:pathLst>
          </a:custGeom>
          <a:ln w="3175">
            <a:solidFill>
              <a:srgbClr val="000000"/>
            </a:solidFill>
          </a:ln>
        </p:spPr>
        <p:txBody>
          <a:bodyPr wrap="square" lIns="0" tIns="0" rIns="0" bIns="0" rtlCol="0"/>
          <a:lstStyle/>
          <a:p>
            <a:endParaRPr sz="1200"/>
          </a:p>
        </p:txBody>
      </p:sp>
      <p:sp>
        <p:nvSpPr>
          <p:cNvPr id="338" name="object 365">
            <a:extLst>
              <a:ext uri="{FF2B5EF4-FFF2-40B4-BE49-F238E27FC236}">
                <a16:creationId xmlns:a16="http://schemas.microsoft.com/office/drawing/2014/main" id="{CC9292B9-6D7D-4ECE-BBC4-3E2D90467E55}"/>
              </a:ext>
            </a:extLst>
          </p:cNvPr>
          <p:cNvSpPr txBox="1"/>
          <p:nvPr/>
        </p:nvSpPr>
        <p:spPr>
          <a:xfrm>
            <a:off x="2403429" y="1233873"/>
            <a:ext cx="1985378" cy="314758"/>
          </a:xfrm>
          <a:prstGeom prst="rect">
            <a:avLst/>
          </a:prstGeom>
        </p:spPr>
        <p:txBody>
          <a:bodyPr vert="horz" wrap="square" lIns="0" tIns="10588" rIns="0" bIns="0" rtlCol="0">
            <a:spAutoFit/>
          </a:bodyPr>
          <a:lstStyle/>
          <a:p>
            <a:pPr marL="99770">
              <a:lnSpc>
                <a:spcPts val="487"/>
              </a:lnSpc>
              <a:spcBef>
                <a:spcPts val="83"/>
              </a:spcBef>
              <a:tabLst>
                <a:tab pos="886937" algn="l"/>
              </a:tabLst>
            </a:pPr>
            <a:r>
              <a:rPr sz="1200" spc="4" baseline="3968" dirty="0">
                <a:latin typeface="Carlito"/>
                <a:cs typeface="Carlito"/>
              </a:rPr>
              <a:t>Truss</a:t>
            </a:r>
            <a:r>
              <a:rPr sz="1200" spc="-4" baseline="3968" dirty="0">
                <a:latin typeface="Carlito"/>
                <a:cs typeface="Carlito"/>
              </a:rPr>
              <a:t> </a:t>
            </a:r>
            <a:r>
              <a:rPr sz="1200" spc="14" baseline="3968" dirty="0">
                <a:latin typeface="Carlito"/>
                <a:cs typeface="Carlito"/>
              </a:rPr>
              <a:t>Roof</a:t>
            </a:r>
            <a:r>
              <a:rPr sz="1200" baseline="3968" dirty="0">
                <a:latin typeface="Carlito"/>
                <a:cs typeface="Carlito"/>
              </a:rPr>
              <a:t> </a:t>
            </a:r>
            <a:r>
              <a:rPr sz="1200" spc="10" baseline="3968" dirty="0">
                <a:latin typeface="Carlito"/>
                <a:cs typeface="Carlito"/>
              </a:rPr>
              <a:t>Top</a:t>
            </a:r>
            <a:r>
              <a:rPr sz="1200" spc="-4" baseline="3968" dirty="0">
                <a:latin typeface="Carlito"/>
                <a:cs typeface="Carlito"/>
              </a:rPr>
              <a:t> </a:t>
            </a:r>
            <a:r>
              <a:rPr sz="1200" spc="4" baseline="3968" dirty="0">
                <a:latin typeface="Carlito"/>
                <a:cs typeface="Carlito"/>
              </a:rPr>
              <a:t>Level</a:t>
            </a:r>
            <a:r>
              <a:rPr sz="1200" spc="-87" baseline="3968" dirty="0">
                <a:latin typeface="Carlito"/>
                <a:cs typeface="Carlito"/>
              </a:rPr>
              <a:t> </a:t>
            </a:r>
            <a:r>
              <a:rPr sz="1200" spc="51" dirty="0">
                <a:latin typeface="Times New Roman"/>
                <a:cs typeface="Times New Roman"/>
              </a:rPr>
              <a:t>+</a:t>
            </a:r>
            <a:r>
              <a:rPr sz="1200" spc="3" dirty="0">
                <a:latin typeface="Times New Roman"/>
                <a:cs typeface="Times New Roman"/>
              </a:rPr>
              <a:t> </a:t>
            </a:r>
            <a:r>
              <a:rPr sz="1200" spc="-6" dirty="0">
                <a:latin typeface="Times New Roman"/>
                <a:cs typeface="Times New Roman"/>
              </a:rPr>
              <a:t>2.850</a:t>
            </a:r>
            <a:r>
              <a:rPr sz="1200" spc="-26" dirty="0">
                <a:latin typeface="Times New Roman"/>
                <a:cs typeface="Times New Roman"/>
              </a:rPr>
              <a:t> </a:t>
            </a:r>
            <a:r>
              <a:rPr sz="1200" u="sng" dirty="0">
                <a:uFill>
                  <a:solidFill>
                    <a:srgbClr val="444444"/>
                  </a:solidFill>
                </a:uFill>
                <a:latin typeface="Times New Roman"/>
                <a:cs typeface="Times New Roman"/>
              </a:rPr>
              <a:t> 	</a:t>
            </a:r>
            <a:endParaRPr sz="1200" dirty="0">
              <a:latin typeface="Times New Roman"/>
              <a:cs typeface="Times New Roman"/>
            </a:endParaRPr>
          </a:p>
          <a:p>
            <a:pPr marL="8145">
              <a:lnSpc>
                <a:spcPts val="487"/>
              </a:lnSpc>
            </a:pPr>
            <a:r>
              <a:rPr sz="1200" spc="3" dirty="0">
                <a:latin typeface="Carlito"/>
                <a:cs typeface="Carlito"/>
              </a:rPr>
              <a:t>Truss </a:t>
            </a:r>
            <a:r>
              <a:rPr sz="1200" spc="10" dirty="0">
                <a:latin typeface="Carlito"/>
                <a:cs typeface="Carlito"/>
              </a:rPr>
              <a:t>Roof Bottom </a:t>
            </a:r>
            <a:r>
              <a:rPr sz="1200" spc="3" dirty="0">
                <a:latin typeface="Carlito"/>
                <a:cs typeface="Carlito"/>
              </a:rPr>
              <a:t>Level </a:t>
            </a:r>
            <a:r>
              <a:rPr sz="1200" spc="51" dirty="0">
                <a:latin typeface="Times New Roman"/>
                <a:cs typeface="Times New Roman"/>
              </a:rPr>
              <a:t>+</a:t>
            </a:r>
            <a:r>
              <a:rPr sz="1200" spc="-61" dirty="0">
                <a:latin typeface="Times New Roman"/>
                <a:cs typeface="Times New Roman"/>
              </a:rPr>
              <a:t> </a:t>
            </a:r>
            <a:r>
              <a:rPr sz="1200" spc="-6" dirty="0">
                <a:latin typeface="Times New Roman"/>
                <a:cs typeface="Times New Roman"/>
              </a:rPr>
              <a:t>2.305</a:t>
            </a:r>
            <a:endParaRPr sz="1200" dirty="0">
              <a:latin typeface="Times New Roman"/>
              <a:cs typeface="Times New Roman"/>
            </a:endParaRPr>
          </a:p>
        </p:txBody>
      </p:sp>
      <p:sp>
        <p:nvSpPr>
          <p:cNvPr id="339" name="object 366">
            <a:extLst>
              <a:ext uri="{FF2B5EF4-FFF2-40B4-BE49-F238E27FC236}">
                <a16:creationId xmlns:a16="http://schemas.microsoft.com/office/drawing/2014/main" id="{13178AE5-BFCD-4EC0-9CDE-B8B238C2FD40}"/>
              </a:ext>
            </a:extLst>
          </p:cNvPr>
          <p:cNvSpPr/>
          <p:nvPr/>
        </p:nvSpPr>
        <p:spPr>
          <a:xfrm>
            <a:off x="1641239" y="1588141"/>
            <a:ext cx="0" cy="1407941"/>
          </a:xfrm>
          <a:custGeom>
            <a:avLst/>
            <a:gdLst/>
            <a:ahLst/>
            <a:cxnLst/>
            <a:rect l="l" t="t" r="r" b="b"/>
            <a:pathLst>
              <a:path h="870584">
                <a:moveTo>
                  <a:pt x="0" y="870203"/>
                </a:moveTo>
                <a:lnTo>
                  <a:pt x="0" y="0"/>
                </a:lnTo>
              </a:path>
            </a:pathLst>
          </a:custGeom>
          <a:ln w="3175">
            <a:solidFill>
              <a:srgbClr val="000000"/>
            </a:solidFill>
          </a:ln>
        </p:spPr>
        <p:txBody>
          <a:bodyPr wrap="square" lIns="0" tIns="0" rIns="0" bIns="0" rtlCol="0"/>
          <a:lstStyle/>
          <a:p>
            <a:endParaRPr sz="1200"/>
          </a:p>
        </p:txBody>
      </p:sp>
      <p:sp>
        <p:nvSpPr>
          <p:cNvPr id="340" name="object 368">
            <a:extLst>
              <a:ext uri="{FF2B5EF4-FFF2-40B4-BE49-F238E27FC236}">
                <a16:creationId xmlns:a16="http://schemas.microsoft.com/office/drawing/2014/main" id="{A5B359D2-E13B-4155-B194-A93257DE58BC}"/>
              </a:ext>
            </a:extLst>
          </p:cNvPr>
          <p:cNvSpPr/>
          <p:nvPr/>
        </p:nvSpPr>
        <p:spPr>
          <a:xfrm>
            <a:off x="4068112" y="3027510"/>
            <a:ext cx="191406" cy="59562"/>
          </a:xfrm>
          <a:custGeom>
            <a:avLst/>
            <a:gdLst/>
            <a:ahLst/>
            <a:cxnLst/>
            <a:rect l="l" t="t" r="r" b="b"/>
            <a:pathLst>
              <a:path w="134619" h="36829">
                <a:moveTo>
                  <a:pt x="134111" y="0"/>
                </a:moveTo>
                <a:lnTo>
                  <a:pt x="0" y="0"/>
                </a:lnTo>
              </a:path>
              <a:path w="134619" h="36829">
                <a:moveTo>
                  <a:pt x="79247" y="0"/>
                </a:moveTo>
                <a:lnTo>
                  <a:pt x="106679" y="36575"/>
                </a:lnTo>
                <a:lnTo>
                  <a:pt x="134111" y="0"/>
                </a:lnTo>
              </a:path>
            </a:pathLst>
          </a:custGeom>
          <a:ln w="3175">
            <a:solidFill>
              <a:srgbClr val="444444"/>
            </a:solidFill>
          </a:ln>
        </p:spPr>
        <p:txBody>
          <a:bodyPr wrap="square" lIns="0" tIns="0" rIns="0" bIns="0" rtlCol="0"/>
          <a:lstStyle/>
          <a:p>
            <a:endParaRPr sz="1200"/>
          </a:p>
        </p:txBody>
      </p:sp>
      <p:sp>
        <p:nvSpPr>
          <p:cNvPr id="341" name="object 369">
            <a:extLst>
              <a:ext uri="{FF2B5EF4-FFF2-40B4-BE49-F238E27FC236}">
                <a16:creationId xmlns:a16="http://schemas.microsoft.com/office/drawing/2014/main" id="{0ED2BC6C-CD6F-4816-8DE7-1E3DFCBBF3F3}"/>
              </a:ext>
            </a:extLst>
          </p:cNvPr>
          <p:cNvSpPr/>
          <p:nvPr/>
        </p:nvSpPr>
        <p:spPr>
          <a:xfrm>
            <a:off x="1561066" y="1496949"/>
            <a:ext cx="3047136" cy="1589712"/>
          </a:xfrm>
          <a:custGeom>
            <a:avLst/>
            <a:gdLst/>
            <a:ahLst/>
            <a:cxnLst/>
            <a:rect l="l" t="t" r="r" b="b"/>
            <a:pathLst>
              <a:path w="2143125" h="982979">
                <a:moveTo>
                  <a:pt x="1920239" y="982979"/>
                </a:moveTo>
                <a:lnTo>
                  <a:pt x="0" y="982979"/>
                </a:lnTo>
              </a:path>
              <a:path w="2143125" h="982979">
                <a:moveTo>
                  <a:pt x="2142743" y="0"/>
                </a:moveTo>
                <a:lnTo>
                  <a:pt x="0" y="0"/>
                </a:lnTo>
              </a:path>
            </a:pathLst>
          </a:custGeom>
          <a:ln w="3175">
            <a:solidFill>
              <a:srgbClr val="000000"/>
            </a:solidFill>
          </a:ln>
        </p:spPr>
        <p:txBody>
          <a:bodyPr wrap="square" lIns="0" tIns="0" rIns="0" bIns="0" rtlCol="0"/>
          <a:lstStyle/>
          <a:p>
            <a:endParaRPr sz="1200"/>
          </a:p>
        </p:txBody>
      </p:sp>
      <p:sp>
        <p:nvSpPr>
          <p:cNvPr id="342" name="object 370">
            <a:extLst>
              <a:ext uri="{FF2B5EF4-FFF2-40B4-BE49-F238E27FC236}">
                <a16:creationId xmlns:a16="http://schemas.microsoft.com/office/drawing/2014/main" id="{97BC1886-0D8F-4EE1-8B39-B2997B8BACBC}"/>
              </a:ext>
            </a:extLst>
          </p:cNvPr>
          <p:cNvSpPr/>
          <p:nvPr/>
        </p:nvSpPr>
        <p:spPr>
          <a:xfrm>
            <a:off x="1628239" y="2995467"/>
            <a:ext cx="26183" cy="91399"/>
          </a:xfrm>
          <a:custGeom>
            <a:avLst/>
            <a:gdLst/>
            <a:ahLst/>
            <a:cxnLst/>
            <a:rect l="l" t="t" r="r" b="b"/>
            <a:pathLst>
              <a:path w="18415" h="56515">
                <a:moveTo>
                  <a:pt x="18287" y="0"/>
                </a:moveTo>
                <a:lnTo>
                  <a:pt x="0" y="0"/>
                </a:lnTo>
                <a:lnTo>
                  <a:pt x="9143" y="56387"/>
                </a:lnTo>
                <a:lnTo>
                  <a:pt x="18287" y="0"/>
                </a:lnTo>
                <a:close/>
              </a:path>
            </a:pathLst>
          </a:custGeom>
          <a:solidFill>
            <a:srgbClr val="000000"/>
          </a:solidFill>
        </p:spPr>
        <p:txBody>
          <a:bodyPr wrap="square" lIns="0" tIns="0" rIns="0" bIns="0" rtlCol="0"/>
          <a:lstStyle/>
          <a:p>
            <a:endParaRPr sz="1200"/>
          </a:p>
        </p:txBody>
      </p:sp>
      <p:sp>
        <p:nvSpPr>
          <p:cNvPr id="343" name="object 371">
            <a:extLst>
              <a:ext uri="{FF2B5EF4-FFF2-40B4-BE49-F238E27FC236}">
                <a16:creationId xmlns:a16="http://schemas.microsoft.com/office/drawing/2014/main" id="{856084AE-CACB-4815-89B2-0A3EDA8F2BA0}"/>
              </a:ext>
            </a:extLst>
          </p:cNvPr>
          <p:cNvSpPr/>
          <p:nvPr/>
        </p:nvSpPr>
        <p:spPr>
          <a:xfrm>
            <a:off x="1628239" y="2995467"/>
            <a:ext cx="26183" cy="91399"/>
          </a:xfrm>
          <a:custGeom>
            <a:avLst/>
            <a:gdLst/>
            <a:ahLst/>
            <a:cxnLst/>
            <a:rect l="l" t="t" r="r" b="b"/>
            <a:pathLst>
              <a:path w="18415" h="56515">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200"/>
          </a:p>
        </p:txBody>
      </p:sp>
      <p:sp>
        <p:nvSpPr>
          <p:cNvPr id="344" name="object 372">
            <a:extLst>
              <a:ext uri="{FF2B5EF4-FFF2-40B4-BE49-F238E27FC236}">
                <a16:creationId xmlns:a16="http://schemas.microsoft.com/office/drawing/2014/main" id="{C19C610A-4912-4A8F-9B96-65EBC903A748}"/>
              </a:ext>
            </a:extLst>
          </p:cNvPr>
          <p:cNvSpPr/>
          <p:nvPr/>
        </p:nvSpPr>
        <p:spPr>
          <a:xfrm>
            <a:off x="1628239" y="1496949"/>
            <a:ext cx="26183" cy="91399"/>
          </a:xfrm>
          <a:custGeom>
            <a:avLst/>
            <a:gdLst/>
            <a:ahLst/>
            <a:cxnLst/>
            <a:rect l="l" t="t" r="r" b="b"/>
            <a:pathLst>
              <a:path w="18415"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200"/>
          </a:p>
        </p:txBody>
      </p:sp>
      <p:sp>
        <p:nvSpPr>
          <p:cNvPr id="345" name="object 373">
            <a:extLst>
              <a:ext uri="{FF2B5EF4-FFF2-40B4-BE49-F238E27FC236}">
                <a16:creationId xmlns:a16="http://schemas.microsoft.com/office/drawing/2014/main" id="{73EA2DD6-80DD-417E-A00F-A4BB0A3661F1}"/>
              </a:ext>
            </a:extLst>
          </p:cNvPr>
          <p:cNvSpPr/>
          <p:nvPr/>
        </p:nvSpPr>
        <p:spPr>
          <a:xfrm>
            <a:off x="1628239" y="1496949"/>
            <a:ext cx="26183" cy="91399"/>
          </a:xfrm>
          <a:custGeom>
            <a:avLst/>
            <a:gdLst/>
            <a:ahLst/>
            <a:cxnLst/>
            <a:rect l="l" t="t" r="r" b="b"/>
            <a:pathLst>
              <a:path w="18415"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200"/>
          </a:p>
        </p:txBody>
      </p:sp>
      <p:sp>
        <p:nvSpPr>
          <p:cNvPr id="346" name="object 374">
            <a:extLst>
              <a:ext uri="{FF2B5EF4-FFF2-40B4-BE49-F238E27FC236}">
                <a16:creationId xmlns:a16="http://schemas.microsoft.com/office/drawing/2014/main" id="{93BB86CA-FADD-456E-A4C4-1D4C3E976C9D}"/>
              </a:ext>
            </a:extLst>
          </p:cNvPr>
          <p:cNvSpPr/>
          <p:nvPr/>
        </p:nvSpPr>
        <p:spPr>
          <a:xfrm>
            <a:off x="4409394" y="2440917"/>
            <a:ext cx="277356" cy="236608"/>
          </a:xfrm>
          <a:prstGeom prst="rect">
            <a:avLst/>
          </a:prstGeom>
          <a:blipFill>
            <a:blip r:embed="rId7" cstate="print"/>
            <a:stretch>
              <a:fillRect/>
            </a:stretch>
          </a:blipFill>
        </p:spPr>
        <p:txBody>
          <a:bodyPr wrap="square" lIns="0" tIns="0" rIns="0" bIns="0" rtlCol="0"/>
          <a:lstStyle/>
          <a:p>
            <a:endParaRPr sz="1200"/>
          </a:p>
        </p:txBody>
      </p:sp>
      <p:sp>
        <p:nvSpPr>
          <p:cNvPr id="347" name="object 375">
            <a:extLst>
              <a:ext uri="{FF2B5EF4-FFF2-40B4-BE49-F238E27FC236}">
                <a16:creationId xmlns:a16="http://schemas.microsoft.com/office/drawing/2014/main" id="{E662F112-1FF3-4E49-9CC1-76A22EA878BE}"/>
              </a:ext>
            </a:extLst>
          </p:cNvPr>
          <p:cNvSpPr/>
          <p:nvPr/>
        </p:nvSpPr>
        <p:spPr>
          <a:xfrm>
            <a:off x="5795094" y="2753929"/>
            <a:ext cx="574217" cy="0"/>
          </a:xfrm>
          <a:custGeom>
            <a:avLst/>
            <a:gdLst/>
            <a:ahLst/>
            <a:cxnLst/>
            <a:rect l="l" t="t" r="r" b="b"/>
            <a:pathLst>
              <a:path w="403860">
                <a:moveTo>
                  <a:pt x="0" y="0"/>
                </a:moveTo>
                <a:lnTo>
                  <a:pt x="403859" y="0"/>
                </a:lnTo>
              </a:path>
            </a:pathLst>
          </a:custGeom>
          <a:ln w="3175">
            <a:solidFill>
              <a:srgbClr val="000000"/>
            </a:solidFill>
          </a:ln>
        </p:spPr>
        <p:txBody>
          <a:bodyPr wrap="square" lIns="0" tIns="0" rIns="0" bIns="0" rtlCol="0"/>
          <a:lstStyle/>
          <a:p>
            <a:endParaRPr sz="1200"/>
          </a:p>
        </p:txBody>
      </p:sp>
      <p:sp>
        <p:nvSpPr>
          <p:cNvPr id="348" name="object 376">
            <a:extLst>
              <a:ext uri="{FF2B5EF4-FFF2-40B4-BE49-F238E27FC236}">
                <a16:creationId xmlns:a16="http://schemas.microsoft.com/office/drawing/2014/main" id="{CD5976A4-8F6C-43A6-8C71-D7AA10A83860}"/>
              </a:ext>
            </a:extLst>
          </p:cNvPr>
          <p:cNvSpPr/>
          <p:nvPr/>
        </p:nvSpPr>
        <p:spPr>
          <a:xfrm>
            <a:off x="6278303" y="2818011"/>
            <a:ext cx="91007" cy="271112"/>
          </a:xfrm>
          <a:prstGeom prst="rect">
            <a:avLst/>
          </a:prstGeom>
          <a:blipFill>
            <a:blip r:embed="rId8" cstate="print"/>
            <a:stretch>
              <a:fillRect/>
            </a:stretch>
          </a:blipFill>
        </p:spPr>
        <p:txBody>
          <a:bodyPr wrap="square" lIns="0" tIns="0" rIns="0" bIns="0" rtlCol="0"/>
          <a:lstStyle/>
          <a:p>
            <a:endParaRPr sz="1200"/>
          </a:p>
        </p:txBody>
      </p:sp>
      <p:sp>
        <p:nvSpPr>
          <p:cNvPr id="349" name="object 377">
            <a:extLst>
              <a:ext uri="{FF2B5EF4-FFF2-40B4-BE49-F238E27FC236}">
                <a16:creationId xmlns:a16="http://schemas.microsoft.com/office/drawing/2014/main" id="{264BD457-F3A7-4329-8519-A342C36CD59E}"/>
              </a:ext>
            </a:extLst>
          </p:cNvPr>
          <p:cNvSpPr txBox="1"/>
          <p:nvPr/>
        </p:nvSpPr>
        <p:spPr>
          <a:xfrm>
            <a:off x="1480011" y="1930401"/>
            <a:ext cx="184666" cy="544145"/>
          </a:xfrm>
          <a:prstGeom prst="rect">
            <a:avLst/>
          </a:prstGeom>
        </p:spPr>
        <p:txBody>
          <a:bodyPr vert="vert270" wrap="square" lIns="0" tIns="5294" rIns="0" bIns="0" rtlCol="0">
            <a:spAutoFit/>
          </a:bodyPr>
          <a:lstStyle/>
          <a:p>
            <a:pPr marL="8145">
              <a:spcBef>
                <a:spcPts val="42"/>
              </a:spcBef>
            </a:pPr>
            <a:r>
              <a:rPr sz="1200" dirty="0">
                <a:latin typeface="Arial"/>
                <a:cs typeface="Arial"/>
              </a:rPr>
              <a:t>3.105</a:t>
            </a:r>
          </a:p>
        </p:txBody>
      </p:sp>
      <p:sp>
        <p:nvSpPr>
          <p:cNvPr id="350" name="object 378">
            <a:extLst>
              <a:ext uri="{FF2B5EF4-FFF2-40B4-BE49-F238E27FC236}">
                <a16:creationId xmlns:a16="http://schemas.microsoft.com/office/drawing/2014/main" id="{4344CAD7-80C4-4B08-97E5-8CD9911ADD93}"/>
              </a:ext>
            </a:extLst>
          </p:cNvPr>
          <p:cNvSpPr txBox="1"/>
          <p:nvPr/>
        </p:nvSpPr>
        <p:spPr>
          <a:xfrm>
            <a:off x="6379422" y="2440092"/>
            <a:ext cx="836947" cy="214119"/>
          </a:xfrm>
          <a:prstGeom prst="rect">
            <a:avLst/>
          </a:prstGeom>
        </p:spPr>
        <p:txBody>
          <a:bodyPr vert="horz" wrap="square" lIns="0" tIns="10588" rIns="0" bIns="0" rtlCol="0">
            <a:spAutoFit/>
          </a:bodyPr>
          <a:lstStyle/>
          <a:p>
            <a:pPr marL="8145">
              <a:spcBef>
                <a:spcPts val="83"/>
              </a:spcBef>
              <a:tabLst>
                <a:tab pos="368946" algn="l"/>
              </a:tabLst>
            </a:pPr>
            <a:r>
              <a:rPr sz="1200" u="sng" spc="3" dirty="0">
                <a:uFill>
                  <a:solidFill>
                    <a:srgbClr val="000000"/>
                  </a:solidFill>
                </a:uFill>
                <a:latin typeface="Carlito"/>
                <a:cs typeface="Carlito"/>
              </a:rPr>
              <a:t> 	</a:t>
            </a:r>
            <a:endParaRPr sz="1200">
              <a:latin typeface="Carlito"/>
              <a:cs typeface="Carlito"/>
            </a:endParaRPr>
          </a:p>
        </p:txBody>
      </p:sp>
      <p:sp>
        <p:nvSpPr>
          <p:cNvPr id="351" name="object 379">
            <a:extLst>
              <a:ext uri="{FF2B5EF4-FFF2-40B4-BE49-F238E27FC236}">
                <a16:creationId xmlns:a16="http://schemas.microsoft.com/office/drawing/2014/main" id="{74C79B23-631E-4667-A3B2-3E5D986BDB4C}"/>
              </a:ext>
            </a:extLst>
          </p:cNvPr>
          <p:cNvSpPr/>
          <p:nvPr/>
        </p:nvSpPr>
        <p:spPr>
          <a:xfrm>
            <a:off x="2104946" y="1588141"/>
            <a:ext cx="0" cy="998191"/>
          </a:xfrm>
          <a:custGeom>
            <a:avLst/>
            <a:gdLst/>
            <a:ahLst/>
            <a:cxnLst/>
            <a:rect l="l" t="t" r="r" b="b"/>
            <a:pathLst>
              <a:path h="617220">
                <a:moveTo>
                  <a:pt x="0" y="617219"/>
                </a:moveTo>
                <a:lnTo>
                  <a:pt x="0" y="0"/>
                </a:lnTo>
              </a:path>
            </a:pathLst>
          </a:custGeom>
          <a:ln w="3175">
            <a:solidFill>
              <a:srgbClr val="000000"/>
            </a:solidFill>
          </a:ln>
        </p:spPr>
        <p:txBody>
          <a:bodyPr wrap="square" lIns="0" tIns="0" rIns="0" bIns="0" rtlCol="0"/>
          <a:lstStyle/>
          <a:p>
            <a:endParaRPr sz="1200"/>
          </a:p>
        </p:txBody>
      </p:sp>
      <p:sp>
        <p:nvSpPr>
          <p:cNvPr id="352" name="object 381">
            <a:extLst>
              <a:ext uri="{FF2B5EF4-FFF2-40B4-BE49-F238E27FC236}">
                <a16:creationId xmlns:a16="http://schemas.microsoft.com/office/drawing/2014/main" id="{BE255A44-15DF-4DB6-85F6-FB5B07917671}"/>
              </a:ext>
            </a:extLst>
          </p:cNvPr>
          <p:cNvSpPr/>
          <p:nvPr/>
        </p:nvSpPr>
        <p:spPr>
          <a:xfrm>
            <a:off x="2024773" y="1496949"/>
            <a:ext cx="2583068" cy="1180986"/>
          </a:xfrm>
          <a:custGeom>
            <a:avLst/>
            <a:gdLst/>
            <a:ahLst/>
            <a:cxnLst/>
            <a:rect l="l" t="t" r="r" b="b"/>
            <a:pathLst>
              <a:path w="1816735" h="730250">
                <a:moveTo>
                  <a:pt x="1463039" y="729995"/>
                </a:moveTo>
                <a:lnTo>
                  <a:pt x="0" y="729995"/>
                </a:lnTo>
              </a:path>
              <a:path w="1816735" h="730250">
                <a:moveTo>
                  <a:pt x="1816607" y="0"/>
                </a:moveTo>
                <a:lnTo>
                  <a:pt x="0" y="0"/>
                </a:lnTo>
              </a:path>
            </a:pathLst>
          </a:custGeom>
          <a:ln w="3175">
            <a:solidFill>
              <a:srgbClr val="000000"/>
            </a:solidFill>
          </a:ln>
        </p:spPr>
        <p:txBody>
          <a:bodyPr wrap="square" lIns="0" tIns="0" rIns="0" bIns="0" rtlCol="0"/>
          <a:lstStyle/>
          <a:p>
            <a:endParaRPr sz="1200"/>
          </a:p>
        </p:txBody>
      </p:sp>
      <p:sp>
        <p:nvSpPr>
          <p:cNvPr id="355" name="object 382">
            <a:extLst>
              <a:ext uri="{FF2B5EF4-FFF2-40B4-BE49-F238E27FC236}">
                <a16:creationId xmlns:a16="http://schemas.microsoft.com/office/drawing/2014/main" id="{EAFE84F4-DE5B-4BAC-8E49-2753F61CB95D}"/>
              </a:ext>
            </a:extLst>
          </p:cNvPr>
          <p:cNvSpPr/>
          <p:nvPr/>
        </p:nvSpPr>
        <p:spPr>
          <a:xfrm>
            <a:off x="2091945" y="2586333"/>
            <a:ext cx="26183" cy="91399"/>
          </a:xfrm>
          <a:custGeom>
            <a:avLst/>
            <a:gdLst/>
            <a:ahLst/>
            <a:cxnLst/>
            <a:rect l="l" t="t" r="r" b="b"/>
            <a:pathLst>
              <a:path w="18414"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200"/>
          </a:p>
        </p:txBody>
      </p:sp>
      <p:sp>
        <p:nvSpPr>
          <p:cNvPr id="356" name="object 383">
            <a:extLst>
              <a:ext uri="{FF2B5EF4-FFF2-40B4-BE49-F238E27FC236}">
                <a16:creationId xmlns:a16="http://schemas.microsoft.com/office/drawing/2014/main" id="{52690834-F5D0-4557-B282-8FC6E51DF636}"/>
              </a:ext>
            </a:extLst>
          </p:cNvPr>
          <p:cNvSpPr/>
          <p:nvPr/>
        </p:nvSpPr>
        <p:spPr>
          <a:xfrm>
            <a:off x="2091945" y="2586333"/>
            <a:ext cx="26183" cy="91399"/>
          </a:xfrm>
          <a:custGeom>
            <a:avLst/>
            <a:gdLst/>
            <a:ahLst/>
            <a:cxnLst/>
            <a:rect l="l" t="t" r="r" b="b"/>
            <a:pathLst>
              <a:path w="18414"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200"/>
          </a:p>
        </p:txBody>
      </p:sp>
      <p:sp>
        <p:nvSpPr>
          <p:cNvPr id="357" name="object 384">
            <a:extLst>
              <a:ext uri="{FF2B5EF4-FFF2-40B4-BE49-F238E27FC236}">
                <a16:creationId xmlns:a16="http://schemas.microsoft.com/office/drawing/2014/main" id="{5236D612-6A6B-4441-815A-7118A95F22C0}"/>
              </a:ext>
            </a:extLst>
          </p:cNvPr>
          <p:cNvSpPr/>
          <p:nvPr/>
        </p:nvSpPr>
        <p:spPr>
          <a:xfrm>
            <a:off x="2091945" y="1496949"/>
            <a:ext cx="26183" cy="91399"/>
          </a:xfrm>
          <a:custGeom>
            <a:avLst/>
            <a:gdLst/>
            <a:ahLst/>
            <a:cxnLst/>
            <a:rect l="l" t="t" r="r" b="b"/>
            <a:pathLst>
              <a:path w="18414"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200"/>
          </a:p>
        </p:txBody>
      </p:sp>
      <p:sp>
        <p:nvSpPr>
          <p:cNvPr id="358" name="object 385">
            <a:extLst>
              <a:ext uri="{FF2B5EF4-FFF2-40B4-BE49-F238E27FC236}">
                <a16:creationId xmlns:a16="http://schemas.microsoft.com/office/drawing/2014/main" id="{0FF65F91-10AE-4A7B-A970-22F655F34BC1}"/>
              </a:ext>
            </a:extLst>
          </p:cNvPr>
          <p:cNvSpPr/>
          <p:nvPr/>
        </p:nvSpPr>
        <p:spPr>
          <a:xfrm>
            <a:off x="2091945" y="1496949"/>
            <a:ext cx="26183" cy="91399"/>
          </a:xfrm>
          <a:custGeom>
            <a:avLst/>
            <a:gdLst/>
            <a:ahLst/>
            <a:cxnLst/>
            <a:rect l="l" t="t" r="r" b="b"/>
            <a:pathLst>
              <a:path w="18414"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200"/>
          </a:p>
        </p:txBody>
      </p:sp>
      <p:sp>
        <p:nvSpPr>
          <p:cNvPr id="359" name="object 386">
            <a:extLst>
              <a:ext uri="{FF2B5EF4-FFF2-40B4-BE49-F238E27FC236}">
                <a16:creationId xmlns:a16="http://schemas.microsoft.com/office/drawing/2014/main" id="{FB8B1681-4FD5-4102-AD30-D3E2266BB367}"/>
              </a:ext>
            </a:extLst>
          </p:cNvPr>
          <p:cNvSpPr/>
          <p:nvPr/>
        </p:nvSpPr>
        <p:spPr>
          <a:xfrm>
            <a:off x="6278303" y="1716306"/>
            <a:ext cx="0" cy="1370973"/>
          </a:xfrm>
          <a:custGeom>
            <a:avLst/>
            <a:gdLst/>
            <a:ahLst/>
            <a:cxnLst/>
            <a:rect l="l" t="t" r="r" b="b"/>
            <a:pathLst>
              <a:path h="847725">
                <a:moveTo>
                  <a:pt x="0" y="0"/>
                </a:moveTo>
                <a:lnTo>
                  <a:pt x="0" y="847343"/>
                </a:lnTo>
              </a:path>
            </a:pathLst>
          </a:custGeom>
          <a:ln w="9143">
            <a:solidFill>
              <a:srgbClr val="000000"/>
            </a:solidFill>
          </a:ln>
        </p:spPr>
        <p:txBody>
          <a:bodyPr wrap="square" lIns="0" tIns="0" rIns="0" bIns="0" rtlCol="0"/>
          <a:lstStyle/>
          <a:p>
            <a:endParaRPr sz="1200"/>
          </a:p>
        </p:txBody>
      </p:sp>
      <p:sp>
        <p:nvSpPr>
          <p:cNvPr id="360" name="object 387">
            <a:extLst>
              <a:ext uri="{FF2B5EF4-FFF2-40B4-BE49-F238E27FC236}">
                <a16:creationId xmlns:a16="http://schemas.microsoft.com/office/drawing/2014/main" id="{2BBEEEE6-7EC5-4BD2-810A-8136E25FF3C9}"/>
              </a:ext>
            </a:extLst>
          </p:cNvPr>
          <p:cNvSpPr/>
          <p:nvPr/>
        </p:nvSpPr>
        <p:spPr>
          <a:xfrm>
            <a:off x="6278303" y="1716306"/>
            <a:ext cx="91189" cy="1370973"/>
          </a:xfrm>
          <a:custGeom>
            <a:avLst/>
            <a:gdLst/>
            <a:ahLst/>
            <a:cxnLst/>
            <a:rect l="l" t="t" r="r" b="b"/>
            <a:pathLst>
              <a:path w="64135" h="847725">
                <a:moveTo>
                  <a:pt x="64007" y="0"/>
                </a:moveTo>
                <a:lnTo>
                  <a:pt x="64007" y="847343"/>
                </a:lnTo>
              </a:path>
              <a:path w="64135" h="847725">
                <a:moveTo>
                  <a:pt x="0" y="0"/>
                </a:moveTo>
                <a:lnTo>
                  <a:pt x="64007" y="0"/>
                </a:lnTo>
              </a:path>
            </a:pathLst>
          </a:custGeom>
          <a:ln w="3175">
            <a:solidFill>
              <a:srgbClr val="000000"/>
            </a:solidFill>
          </a:ln>
        </p:spPr>
        <p:txBody>
          <a:bodyPr wrap="square" lIns="0" tIns="0" rIns="0" bIns="0" rtlCol="0"/>
          <a:lstStyle/>
          <a:p>
            <a:endParaRPr sz="1200"/>
          </a:p>
        </p:txBody>
      </p:sp>
      <p:sp>
        <p:nvSpPr>
          <p:cNvPr id="361" name="object 388">
            <a:extLst>
              <a:ext uri="{FF2B5EF4-FFF2-40B4-BE49-F238E27FC236}">
                <a16:creationId xmlns:a16="http://schemas.microsoft.com/office/drawing/2014/main" id="{4A405044-01F8-4550-B97E-05126938CF8A}"/>
              </a:ext>
            </a:extLst>
          </p:cNvPr>
          <p:cNvSpPr/>
          <p:nvPr/>
        </p:nvSpPr>
        <p:spPr>
          <a:xfrm>
            <a:off x="6226297" y="3079265"/>
            <a:ext cx="192849" cy="271112"/>
          </a:xfrm>
          <a:prstGeom prst="rect">
            <a:avLst/>
          </a:prstGeom>
          <a:blipFill>
            <a:blip r:embed="rId9" cstate="print"/>
            <a:stretch>
              <a:fillRect/>
            </a:stretch>
          </a:blipFill>
        </p:spPr>
        <p:txBody>
          <a:bodyPr wrap="square" lIns="0" tIns="0" rIns="0" bIns="0" rtlCol="0"/>
          <a:lstStyle/>
          <a:p>
            <a:endParaRPr sz="1200"/>
          </a:p>
        </p:txBody>
      </p:sp>
      <p:sp>
        <p:nvSpPr>
          <p:cNvPr id="362" name="object 390">
            <a:extLst>
              <a:ext uri="{FF2B5EF4-FFF2-40B4-BE49-F238E27FC236}">
                <a16:creationId xmlns:a16="http://schemas.microsoft.com/office/drawing/2014/main" id="{6E31F41B-9309-40A6-A3E3-59CEF27BD5BB}"/>
              </a:ext>
            </a:extLst>
          </p:cNvPr>
          <p:cNvSpPr txBox="1"/>
          <p:nvPr/>
        </p:nvSpPr>
        <p:spPr>
          <a:xfrm>
            <a:off x="1740032" y="1843387"/>
            <a:ext cx="930362" cy="426184"/>
          </a:xfrm>
          <a:prstGeom prst="rect">
            <a:avLst/>
          </a:prstGeom>
        </p:spPr>
        <p:txBody>
          <a:bodyPr vert="vert270" wrap="square" lIns="0" tIns="5294" rIns="0" bIns="0" rtlCol="0">
            <a:spAutoFit/>
          </a:bodyPr>
          <a:lstStyle/>
          <a:p>
            <a:pPr marL="33392">
              <a:spcBef>
                <a:spcPts val="42"/>
              </a:spcBef>
            </a:pPr>
            <a:r>
              <a:rPr sz="1200" dirty="0">
                <a:latin typeface="Arial"/>
                <a:cs typeface="Arial"/>
              </a:rPr>
              <a:t>2.600</a:t>
            </a:r>
            <a:endParaRPr sz="1200">
              <a:latin typeface="Arial"/>
              <a:cs typeface="Arial"/>
            </a:endParaRPr>
          </a:p>
          <a:p>
            <a:pPr marL="8145">
              <a:spcBef>
                <a:spcPts val="260"/>
              </a:spcBef>
            </a:pPr>
            <a:r>
              <a:rPr sz="1200" spc="6" dirty="0">
                <a:latin typeface="Arial"/>
                <a:cs typeface="Arial"/>
              </a:rPr>
              <a:t>2.305</a:t>
            </a:r>
            <a:endParaRPr sz="1200">
              <a:latin typeface="Arial"/>
              <a:cs typeface="Arial"/>
            </a:endParaRPr>
          </a:p>
        </p:txBody>
      </p:sp>
      <p:sp>
        <p:nvSpPr>
          <p:cNvPr id="363" name="object 391">
            <a:extLst>
              <a:ext uri="{FF2B5EF4-FFF2-40B4-BE49-F238E27FC236}">
                <a16:creationId xmlns:a16="http://schemas.microsoft.com/office/drawing/2014/main" id="{77A45C18-389E-4518-BBF8-325135D406EC}"/>
              </a:ext>
            </a:extLst>
          </p:cNvPr>
          <p:cNvSpPr txBox="1"/>
          <p:nvPr/>
        </p:nvSpPr>
        <p:spPr>
          <a:xfrm>
            <a:off x="7371842" y="2415940"/>
            <a:ext cx="1617915" cy="587383"/>
          </a:xfrm>
          <a:prstGeom prst="rect">
            <a:avLst/>
          </a:prstGeom>
        </p:spPr>
        <p:txBody>
          <a:bodyPr vert="horz" wrap="square" lIns="0" tIns="20362" rIns="0" bIns="0" rtlCol="0">
            <a:spAutoFit/>
          </a:bodyPr>
          <a:lstStyle/>
          <a:p>
            <a:pPr marR="9366" algn="r">
              <a:spcBef>
                <a:spcPts val="160"/>
              </a:spcBef>
            </a:pPr>
            <a:r>
              <a:rPr sz="1200" spc="6" dirty="0">
                <a:latin typeface="Carlito"/>
                <a:cs typeface="Carlito"/>
              </a:rPr>
              <a:t>Plain Concrete </a:t>
            </a:r>
            <a:r>
              <a:rPr sz="1200" spc="10" dirty="0">
                <a:latin typeface="Carlito"/>
                <a:cs typeface="Carlito"/>
              </a:rPr>
              <a:t>125</a:t>
            </a:r>
            <a:r>
              <a:rPr sz="1200" spc="-55" dirty="0">
                <a:latin typeface="Carlito"/>
                <a:cs typeface="Carlito"/>
              </a:rPr>
              <a:t> </a:t>
            </a:r>
            <a:r>
              <a:rPr sz="1200" spc="16" dirty="0">
                <a:latin typeface="Carlito"/>
                <a:cs typeface="Carlito"/>
              </a:rPr>
              <a:t>mm</a:t>
            </a:r>
            <a:endParaRPr sz="1200" dirty="0">
              <a:latin typeface="Carlito"/>
              <a:cs typeface="Carlito"/>
            </a:endParaRPr>
          </a:p>
          <a:p>
            <a:pPr marR="3258" algn="r">
              <a:spcBef>
                <a:spcPts val="99"/>
              </a:spcBef>
            </a:pPr>
            <a:r>
              <a:rPr sz="1200" spc="6" dirty="0">
                <a:latin typeface="Carlito"/>
                <a:cs typeface="Carlito"/>
              </a:rPr>
              <a:t>R.C Concrete beam </a:t>
            </a:r>
            <a:r>
              <a:rPr sz="1200" spc="10" dirty="0">
                <a:latin typeface="Carlito"/>
                <a:cs typeface="Carlito"/>
              </a:rPr>
              <a:t>20*25</a:t>
            </a:r>
            <a:r>
              <a:rPr sz="1200" spc="-42" dirty="0">
                <a:latin typeface="Carlito"/>
                <a:cs typeface="Carlito"/>
              </a:rPr>
              <a:t> </a:t>
            </a:r>
            <a:r>
              <a:rPr sz="1200" spc="10" dirty="0">
                <a:latin typeface="Carlito"/>
                <a:cs typeface="Carlito"/>
              </a:rPr>
              <a:t>cm</a:t>
            </a:r>
            <a:endParaRPr sz="1200" dirty="0">
              <a:latin typeface="Carlito"/>
              <a:cs typeface="Carlito"/>
            </a:endParaRPr>
          </a:p>
        </p:txBody>
      </p:sp>
      <p:sp>
        <p:nvSpPr>
          <p:cNvPr id="364" name="object 392">
            <a:extLst>
              <a:ext uri="{FF2B5EF4-FFF2-40B4-BE49-F238E27FC236}">
                <a16:creationId xmlns:a16="http://schemas.microsoft.com/office/drawing/2014/main" id="{4864DB23-6F94-47D7-B678-A07FEEF14988}"/>
              </a:ext>
            </a:extLst>
          </p:cNvPr>
          <p:cNvSpPr txBox="1"/>
          <p:nvPr/>
        </p:nvSpPr>
        <p:spPr>
          <a:xfrm>
            <a:off x="7038684" y="3395198"/>
            <a:ext cx="2720302" cy="249539"/>
          </a:xfrm>
          <a:prstGeom prst="rect">
            <a:avLst/>
          </a:prstGeom>
        </p:spPr>
        <p:txBody>
          <a:bodyPr vert="horz" wrap="square" lIns="0" tIns="10588" rIns="0" bIns="0" rtlCol="0">
            <a:spAutoFit/>
          </a:bodyPr>
          <a:lstStyle/>
          <a:p>
            <a:pPr marL="355101">
              <a:lnSpc>
                <a:spcPts val="525"/>
              </a:lnSpc>
              <a:spcBef>
                <a:spcPts val="83"/>
              </a:spcBef>
            </a:pPr>
            <a:r>
              <a:rPr sz="1200" spc="6" dirty="0">
                <a:latin typeface="Carlito"/>
                <a:cs typeface="Carlito"/>
              </a:rPr>
              <a:t>Granite Stone</a:t>
            </a:r>
            <a:r>
              <a:rPr sz="1200" spc="-3" dirty="0">
                <a:latin typeface="Carlito"/>
                <a:cs typeface="Carlito"/>
              </a:rPr>
              <a:t> </a:t>
            </a:r>
            <a:r>
              <a:rPr sz="1200" spc="3" dirty="0">
                <a:latin typeface="Carlito"/>
                <a:cs typeface="Carlito"/>
              </a:rPr>
              <a:t>Foundation</a:t>
            </a:r>
            <a:endParaRPr lang="en-US" sz="1200" spc="3" dirty="0">
              <a:latin typeface="Carlito"/>
              <a:cs typeface="Carlito"/>
            </a:endParaRPr>
          </a:p>
          <a:p>
            <a:pPr marL="355101">
              <a:lnSpc>
                <a:spcPts val="525"/>
              </a:lnSpc>
              <a:spcBef>
                <a:spcPts val="83"/>
              </a:spcBef>
            </a:pPr>
            <a:endParaRPr sz="1200" dirty="0">
              <a:latin typeface="Carlito"/>
              <a:cs typeface="Carlito"/>
            </a:endParaRPr>
          </a:p>
          <a:p>
            <a:pPr marL="8145">
              <a:lnSpc>
                <a:spcPts val="525"/>
              </a:lnSpc>
              <a:tabLst>
                <a:tab pos="357951" algn="l"/>
              </a:tabLst>
            </a:pPr>
            <a:r>
              <a:rPr sz="1200" u="sng" spc="3" dirty="0">
                <a:uFill>
                  <a:solidFill>
                    <a:srgbClr val="000000"/>
                  </a:solidFill>
                </a:uFill>
                <a:latin typeface="Carlito"/>
                <a:cs typeface="Carlito"/>
              </a:rPr>
              <a:t> 	</a:t>
            </a:r>
            <a:r>
              <a:rPr sz="1200" u="sng" spc="10" dirty="0">
                <a:uFill>
                  <a:solidFill>
                    <a:srgbClr val="000000"/>
                  </a:solidFill>
                </a:uFill>
                <a:latin typeface="Carlito"/>
                <a:cs typeface="Carlito"/>
              </a:rPr>
              <a:t>500 mm*400 </a:t>
            </a:r>
            <a:r>
              <a:rPr sz="1200" u="sng" spc="16" dirty="0">
                <a:uFill>
                  <a:solidFill>
                    <a:srgbClr val="000000"/>
                  </a:solidFill>
                </a:uFill>
                <a:latin typeface="Carlito"/>
                <a:cs typeface="Carlito"/>
              </a:rPr>
              <a:t>mm </a:t>
            </a:r>
            <a:r>
              <a:rPr sz="1200" u="sng" spc="6" dirty="0">
                <a:uFill>
                  <a:solidFill>
                    <a:srgbClr val="000000"/>
                  </a:solidFill>
                </a:uFill>
                <a:latin typeface="Carlito"/>
                <a:cs typeface="Carlito"/>
              </a:rPr>
              <a:t>with sand</a:t>
            </a:r>
            <a:r>
              <a:rPr sz="1200" u="sng" spc="-51" dirty="0">
                <a:uFill>
                  <a:solidFill>
                    <a:srgbClr val="000000"/>
                  </a:solidFill>
                </a:uFill>
                <a:latin typeface="Carlito"/>
                <a:cs typeface="Carlito"/>
              </a:rPr>
              <a:t> </a:t>
            </a:r>
            <a:r>
              <a:rPr sz="1200" u="sng" spc="10" dirty="0">
                <a:uFill>
                  <a:solidFill>
                    <a:srgbClr val="000000"/>
                  </a:solidFill>
                </a:uFill>
                <a:latin typeface="Carlito"/>
                <a:cs typeface="Carlito"/>
              </a:rPr>
              <a:t>mortar</a:t>
            </a:r>
            <a:endParaRPr sz="1200" dirty="0">
              <a:latin typeface="Carlito"/>
              <a:cs typeface="Carlito"/>
            </a:endParaRPr>
          </a:p>
        </p:txBody>
      </p:sp>
      <p:sp>
        <p:nvSpPr>
          <p:cNvPr id="365" name="object 420">
            <a:extLst>
              <a:ext uri="{FF2B5EF4-FFF2-40B4-BE49-F238E27FC236}">
                <a16:creationId xmlns:a16="http://schemas.microsoft.com/office/drawing/2014/main" id="{8E659238-74DC-405C-A7B2-39D4B858E5D8}"/>
              </a:ext>
            </a:extLst>
          </p:cNvPr>
          <p:cNvSpPr/>
          <p:nvPr/>
        </p:nvSpPr>
        <p:spPr>
          <a:xfrm>
            <a:off x="6232800" y="3375027"/>
            <a:ext cx="0" cy="195118"/>
          </a:xfrm>
          <a:custGeom>
            <a:avLst/>
            <a:gdLst/>
            <a:ahLst/>
            <a:cxnLst/>
            <a:rect l="l" t="t" r="r" b="b"/>
            <a:pathLst>
              <a:path h="120650">
                <a:moveTo>
                  <a:pt x="0" y="0"/>
                </a:moveTo>
                <a:lnTo>
                  <a:pt x="0" y="120395"/>
                </a:lnTo>
              </a:path>
            </a:pathLst>
          </a:custGeom>
          <a:ln w="3175">
            <a:solidFill>
              <a:srgbClr val="000000"/>
            </a:solidFill>
          </a:ln>
        </p:spPr>
        <p:txBody>
          <a:bodyPr wrap="square" lIns="0" tIns="0" rIns="0" bIns="0" rtlCol="0"/>
          <a:lstStyle/>
          <a:p>
            <a:endParaRPr sz="1200"/>
          </a:p>
        </p:txBody>
      </p:sp>
      <p:sp>
        <p:nvSpPr>
          <p:cNvPr id="366" name="object 421">
            <a:extLst>
              <a:ext uri="{FF2B5EF4-FFF2-40B4-BE49-F238E27FC236}">
                <a16:creationId xmlns:a16="http://schemas.microsoft.com/office/drawing/2014/main" id="{ADD3DD02-73D3-4F63-BD04-D18D5B08387C}"/>
              </a:ext>
            </a:extLst>
          </p:cNvPr>
          <p:cNvSpPr/>
          <p:nvPr/>
        </p:nvSpPr>
        <p:spPr>
          <a:xfrm>
            <a:off x="6412648" y="3375027"/>
            <a:ext cx="0" cy="195118"/>
          </a:xfrm>
          <a:custGeom>
            <a:avLst/>
            <a:gdLst/>
            <a:ahLst/>
            <a:cxnLst/>
            <a:rect l="l" t="t" r="r" b="b"/>
            <a:pathLst>
              <a:path h="120650">
                <a:moveTo>
                  <a:pt x="0" y="0"/>
                </a:moveTo>
                <a:lnTo>
                  <a:pt x="0" y="120395"/>
                </a:lnTo>
              </a:path>
            </a:pathLst>
          </a:custGeom>
          <a:ln w="3175">
            <a:solidFill>
              <a:srgbClr val="000000"/>
            </a:solidFill>
          </a:ln>
        </p:spPr>
        <p:txBody>
          <a:bodyPr wrap="square" lIns="0" tIns="0" rIns="0" bIns="0" rtlCol="0"/>
          <a:lstStyle/>
          <a:p>
            <a:endParaRPr sz="1200"/>
          </a:p>
        </p:txBody>
      </p:sp>
      <p:sp>
        <p:nvSpPr>
          <p:cNvPr id="367" name="object 423">
            <a:extLst>
              <a:ext uri="{FF2B5EF4-FFF2-40B4-BE49-F238E27FC236}">
                <a16:creationId xmlns:a16="http://schemas.microsoft.com/office/drawing/2014/main" id="{F1B08090-7789-4233-8B1C-21FFC7AC00E7}"/>
              </a:ext>
            </a:extLst>
          </p:cNvPr>
          <p:cNvSpPr/>
          <p:nvPr/>
        </p:nvSpPr>
        <p:spPr>
          <a:xfrm>
            <a:off x="5736590" y="2882089"/>
            <a:ext cx="91189" cy="205389"/>
          </a:xfrm>
          <a:custGeom>
            <a:avLst/>
            <a:gdLst/>
            <a:ahLst/>
            <a:cxnLst/>
            <a:rect l="l" t="t" r="r" b="b"/>
            <a:pathLst>
              <a:path w="64135" h="127000">
                <a:moveTo>
                  <a:pt x="0" y="9143"/>
                </a:moveTo>
                <a:lnTo>
                  <a:pt x="32003" y="9143"/>
                </a:lnTo>
                <a:lnTo>
                  <a:pt x="64007" y="9143"/>
                </a:lnTo>
              </a:path>
              <a:path w="64135" h="127000">
                <a:moveTo>
                  <a:pt x="0" y="28955"/>
                </a:moveTo>
                <a:lnTo>
                  <a:pt x="32003" y="28955"/>
                </a:lnTo>
                <a:lnTo>
                  <a:pt x="64007" y="28955"/>
                </a:lnTo>
              </a:path>
              <a:path w="64135" h="127000">
                <a:moveTo>
                  <a:pt x="0" y="48767"/>
                </a:moveTo>
                <a:lnTo>
                  <a:pt x="32003" y="48767"/>
                </a:lnTo>
                <a:lnTo>
                  <a:pt x="64007" y="48767"/>
                </a:lnTo>
              </a:path>
              <a:path w="64135" h="127000">
                <a:moveTo>
                  <a:pt x="0" y="68579"/>
                </a:moveTo>
                <a:lnTo>
                  <a:pt x="32003" y="68579"/>
                </a:lnTo>
                <a:lnTo>
                  <a:pt x="64007" y="68579"/>
                </a:lnTo>
              </a:path>
              <a:path w="64135" h="127000">
                <a:moveTo>
                  <a:pt x="0" y="88391"/>
                </a:moveTo>
                <a:lnTo>
                  <a:pt x="32003" y="88391"/>
                </a:lnTo>
                <a:lnTo>
                  <a:pt x="64007" y="88391"/>
                </a:lnTo>
              </a:path>
              <a:path w="64135" h="127000">
                <a:moveTo>
                  <a:pt x="0" y="108203"/>
                </a:moveTo>
                <a:lnTo>
                  <a:pt x="32003" y="108203"/>
                </a:lnTo>
                <a:lnTo>
                  <a:pt x="64007" y="108203"/>
                </a:lnTo>
              </a:path>
              <a:path w="64135" h="127000">
                <a:moveTo>
                  <a:pt x="3047" y="126491"/>
                </a:moveTo>
                <a:lnTo>
                  <a:pt x="3047" y="108203"/>
                </a:lnTo>
              </a:path>
              <a:path w="64135" h="127000">
                <a:moveTo>
                  <a:pt x="3047" y="88391"/>
                </a:moveTo>
                <a:lnTo>
                  <a:pt x="3047" y="68579"/>
                </a:lnTo>
              </a:path>
              <a:path w="64135" h="127000">
                <a:moveTo>
                  <a:pt x="3047" y="48767"/>
                </a:moveTo>
                <a:lnTo>
                  <a:pt x="3047" y="28955"/>
                </a:lnTo>
              </a:path>
              <a:path w="64135" h="127000">
                <a:moveTo>
                  <a:pt x="3047" y="9143"/>
                </a:moveTo>
                <a:lnTo>
                  <a:pt x="3047" y="0"/>
                </a:lnTo>
              </a:path>
              <a:path w="64135" h="127000">
                <a:moveTo>
                  <a:pt x="41147" y="126491"/>
                </a:moveTo>
                <a:lnTo>
                  <a:pt x="41147" y="108203"/>
                </a:lnTo>
              </a:path>
              <a:path w="64135" h="127000">
                <a:moveTo>
                  <a:pt x="41147" y="88391"/>
                </a:moveTo>
                <a:lnTo>
                  <a:pt x="41147" y="68579"/>
                </a:lnTo>
              </a:path>
              <a:path w="64135" h="127000">
                <a:moveTo>
                  <a:pt x="41147" y="48767"/>
                </a:moveTo>
                <a:lnTo>
                  <a:pt x="41147" y="28955"/>
                </a:lnTo>
              </a:path>
              <a:path w="64135" h="127000">
                <a:moveTo>
                  <a:pt x="41147" y="9143"/>
                </a:moveTo>
                <a:lnTo>
                  <a:pt x="41147" y="0"/>
                </a:lnTo>
              </a:path>
              <a:path w="64135" h="127000">
                <a:moveTo>
                  <a:pt x="21335" y="108203"/>
                </a:moveTo>
                <a:lnTo>
                  <a:pt x="21335" y="88391"/>
                </a:lnTo>
              </a:path>
              <a:path w="64135" h="127000">
                <a:moveTo>
                  <a:pt x="21335" y="68579"/>
                </a:moveTo>
                <a:lnTo>
                  <a:pt x="21335" y="48767"/>
                </a:lnTo>
              </a:path>
              <a:path w="64135" h="127000">
                <a:moveTo>
                  <a:pt x="21335" y="28955"/>
                </a:moveTo>
                <a:lnTo>
                  <a:pt x="21335" y="9143"/>
                </a:lnTo>
              </a:path>
              <a:path w="64135" h="127000">
                <a:moveTo>
                  <a:pt x="60959" y="108203"/>
                </a:moveTo>
                <a:lnTo>
                  <a:pt x="60959" y="88391"/>
                </a:lnTo>
              </a:path>
              <a:path w="64135" h="127000">
                <a:moveTo>
                  <a:pt x="60959" y="68579"/>
                </a:moveTo>
                <a:lnTo>
                  <a:pt x="60959" y="48767"/>
                </a:lnTo>
              </a:path>
              <a:path w="64135" h="127000">
                <a:moveTo>
                  <a:pt x="60959" y="28955"/>
                </a:moveTo>
                <a:lnTo>
                  <a:pt x="60959" y="9143"/>
                </a:lnTo>
              </a:path>
            </a:pathLst>
          </a:custGeom>
          <a:ln w="3175">
            <a:solidFill>
              <a:srgbClr val="000000"/>
            </a:solidFill>
          </a:ln>
        </p:spPr>
        <p:txBody>
          <a:bodyPr wrap="square" lIns="0" tIns="0" rIns="0" bIns="0" rtlCol="0"/>
          <a:lstStyle/>
          <a:p>
            <a:endParaRPr sz="1200"/>
          </a:p>
        </p:txBody>
      </p:sp>
      <p:sp>
        <p:nvSpPr>
          <p:cNvPr id="368" name="object 424">
            <a:extLst>
              <a:ext uri="{FF2B5EF4-FFF2-40B4-BE49-F238E27FC236}">
                <a16:creationId xmlns:a16="http://schemas.microsoft.com/office/drawing/2014/main" id="{E9378D80-7CBF-4A0E-A792-A81B9AD9C8C6}"/>
              </a:ext>
            </a:extLst>
          </p:cNvPr>
          <p:cNvSpPr/>
          <p:nvPr/>
        </p:nvSpPr>
        <p:spPr>
          <a:xfrm>
            <a:off x="5736590" y="2677522"/>
            <a:ext cx="91189" cy="409752"/>
          </a:xfrm>
          <a:custGeom>
            <a:avLst/>
            <a:gdLst/>
            <a:ahLst/>
            <a:cxnLst/>
            <a:rect l="l" t="t" r="r" b="b"/>
            <a:pathLst>
              <a:path w="64135" h="253365">
                <a:moveTo>
                  <a:pt x="0" y="94487"/>
                </a:moveTo>
                <a:lnTo>
                  <a:pt x="0" y="252983"/>
                </a:lnTo>
              </a:path>
              <a:path w="64135" h="253365">
                <a:moveTo>
                  <a:pt x="64007" y="0"/>
                </a:moveTo>
                <a:lnTo>
                  <a:pt x="64007" y="252983"/>
                </a:lnTo>
              </a:path>
            </a:pathLst>
          </a:custGeom>
          <a:ln w="9143">
            <a:solidFill>
              <a:srgbClr val="000000"/>
            </a:solidFill>
          </a:ln>
        </p:spPr>
        <p:txBody>
          <a:bodyPr wrap="square" lIns="0" tIns="0" rIns="0" bIns="0" rtlCol="0"/>
          <a:lstStyle/>
          <a:p>
            <a:endParaRPr sz="1200"/>
          </a:p>
        </p:txBody>
      </p:sp>
      <p:sp>
        <p:nvSpPr>
          <p:cNvPr id="369" name="object 425">
            <a:extLst>
              <a:ext uri="{FF2B5EF4-FFF2-40B4-BE49-F238E27FC236}">
                <a16:creationId xmlns:a16="http://schemas.microsoft.com/office/drawing/2014/main" id="{7B367065-0018-46BD-85DC-D1A0C64C48E1}"/>
              </a:ext>
            </a:extLst>
          </p:cNvPr>
          <p:cNvSpPr/>
          <p:nvPr/>
        </p:nvSpPr>
        <p:spPr>
          <a:xfrm>
            <a:off x="5827597" y="2818008"/>
            <a:ext cx="1081620" cy="525798"/>
          </a:xfrm>
          <a:custGeom>
            <a:avLst/>
            <a:gdLst/>
            <a:ahLst/>
            <a:cxnLst/>
            <a:rect l="l" t="t" r="r" b="b"/>
            <a:pathLst>
              <a:path w="760729" h="325120">
                <a:moveTo>
                  <a:pt x="0" y="0"/>
                </a:moveTo>
                <a:lnTo>
                  <a:pt x="380999" y="0"/>
                </a:lnTo>
              </a:path>
              <a:path w="760729" h="325120">
                <a:moveTo>
                  <a:pt x="760475" y="324611"/>
                </a:moveTo>
                <a:lnTo>
                  <a:pt x="411479" y="324611"/>
                </a:lnTo>
              </a:path>
            </a:pathLst>
          </a:custGeom>
          <a:ln w="3175">
            <a:solidFill>
              <a:srgbClr val="000000"/>
            </a:solidFill>
          </a:ln>
        </p:spPr>
        <p:txBody>
          <a:bodyPr wrap="square" lIns="0" tIns="0" rIns="0" bIns="0" rtlCol="0"/>
          <a:lstStyle/>
          <a:p>
            <a:endParaRPr sz="1200"/>
          </a:p>
        </p:txBody>
      </p:sp>
      <p:sp>
        <p:nvSpPr>
          <p:cNvPr id="370" name="object 426">
            <a:extLst>
              <a:ext uri="{FF2B5EF4-FFF2-40B4-BE49-F238E27FC236}">
                <a16:creationId xmlns:a16="http://schemas.microsoft.com/office/drawing/2014/main" id="{339D2098-1549-4B19-A615-B50273903238}"/>
              </a:ext>
            </a:extLst>
          </p:cNvPr>
          <p:cNvSpPr/>
          <p:nvPr/>
        </p:nvSpPr>
        <p:spPr>
          <a:xfrm>
            <a:off x="6278303" y="3476076"/>
            <a:ext cx="91189" cy="0"/>
          </a:xfrm>
          <a:custGeom>
            <a:avLst/>
            <a:gdLst/>
            <a:ahLst/>
            <a:cxnLst/>
            <a:rect l="l" t="t" r="r" b="b"/>
            <a:pathLst>
              <a:path w="64135">
                <a:moveTo>
                  <a:pt x="0" y="0"/>
                </a:moveTo>
                <a:lnTo>
                  <a:pt x="64007" y="0"/>
                </a:lnTo>
              </a:path>
            </a:pathLst>
          </a:custGeom>
          <a:ln w="3175">
            <a:solidFill>
              <a:srgbClr val="000000"/>
            </a:solidFill>
          </a:ln>
        </p:spPr>
        <p:txBody>
          <a:bodyPr wrap="square" lIns="0" tIns="0" rIns="0" bIns="0" rtlCol="0"/>
          <a:lstStyle/>
          <a:p>
            <a:endParaRPr sz="1200"/>
          </a:p>
        </p:txBody>
      </p:sp>
      <p:sp>
        <p:nvSpPr>
          <p:cNvPr id="371" name="object 427">
            <a:extLst>
              <a:ext uri="{FF2B5EF4-FFF2-40B4-BE49-F238E27FC236}">
                <a16:creationId xmlns:a16="http://schemas.microsoft.com/office/drawing/2014/main" id="{614B9A5A-C9E5-4071-AEF4-4F9E81287284}"/>
              </a:ext>
            </a:extLst>
          </p:cNvPr>
          <p:cNvSpPr/>
          <p:nvPr/>
        </p:nvSpPr>
        <p:spPr>
          <a:xfrm>
            <a:off x="6232800" y="3468683"/>
            <a:ext cx="46045" cy="17458"/>
          </a:xfrm>
          <a:custGeom>
            <a:avLst/>
            <a:gdLst/>
            <a:ahLst/>
            <a:cxnLst/>
            <a:rect l="l" t="t" r="r" b="b"/>
            <a:pathLst>
              <a:path w="32385" h="10795">
                <a:moveTo>
                  <a:pt x="32003" y="0"/>
                </a:moveTo>
                <a:lnTo>
                  <a:pt x="0" y="4571"/>
                </a:lnTo>
                <a:lnTo>
                  <a:pt x="32003" y="10667"/>
                </a:lnTo>
                <a:lnTo>
                  <a:pt x="32003" y="0"/>
                </a:lnTo>
                <a:close/>
              </a:path>
            </a:pathLst>
          </a:custGeom>
          <a:solidFill>
            <a:srgbClr val="000000"/>
          </a:solidFill>
        </p:spPr>
        <p:txBody>
          <a:bodyPr wrap="square" lIns="0" tIns="0" rIns="0" bIns="0" rtlCol="0"/>
          <a:lstStyle/>
          <a:p>
            <a:endParaRPr sz="1200"/>
          </a:p>
        </p:txBody>
      </p:sp>
      <p:sp>
        <p:nvSpPr>
          <p:cNvPr id="372" name="object 428">
            <a:extLst>
              <a:ext uri="{FF2B5EF4-FFF2-40B4-BE49-F238E27FC236}">
                <a16:creationId xmlns:a16="http://schemas.microsoft.com/office/drawing/2014/main" id="{1E6216A5-085A-4D41-AAF0-7A1DC2871617}"/>
              </a:ext>
            </a:extLst>
          </p:cNvPr>
          <p:cNvSpPr/>
          <p:nvPr/>
        </p:nvSpPr>
        <p:spPr>
          <a:xfrm>
            <a:off x="6232800" y="3468683"/>
            <a:ext cx="46045" cy="17458"/>
          </a:xfrm>
          <a:custGeom>
            <a:avLst/>
            <a:gdLst/>
            <a:ahLst/>
            <a:cxnLst/>
            <a:rect l="l" t="t" r="r" b="b"/>
            <a:pathLst>
              <a:path w="32385" h="10795">
                <a:moveTo>
                  <a:pt x="32003" y="0"/>
                </a:moveTo>
                <a:lnTo>
                  <a:pt x="32003" y="10667"/>
                </a:lnTo>
                <a:lnTo>
                  <a:pt x="0" y="4571"/>
                </a:lnTo>
                <a:lnTo>
                  <a:pt x="32003" y="0"/>
                </a:lnTo>
                <a:close/>
              </a:path>
            </a:pathLst>
          </a:custGeom>
          <a:ln w="3175">
            <a:solidFill>
              <a:srgbClr val="000000"/>
            </a:solidFill>
          </a:ln>
        </p:spPr>
        <p:txBody>
          <a:bodyPr wrap="square" lIns="0" tIns="0" rIns="0" bIns="0" rtlCol="0"/>
          <a:lstStyle/>
          <a:p>
            <a:endParaRPr sz="1200"/>
          </a:p>
        </p:txBody>
      </p:sp>
      <p:sp>
        <p:nvSpPr>
          <p:cNvPr id="373" name="object 429">
            <a:extLst>
              <a:ext uri="{FF2B5EF4-FFF2-40B4-BE49-F238E27FC236}">
                <a16:creationId xmlns:a16="http://schemas.microsoft.com/office/drawing/2014/main" id="{CA0B7BAB-1B7A-46D4-A821-68F554639A08}"/>
              </a:ext>
            </a:extLst>
          </p:cNvPr>
          <p:cNvSpPr/>
          <p:nvPr/>
        </p:nvSpPr>
        <p:spPr>
          <a:xfrm>
            <a:off x="6369311" y="3468683"/>
            <a:ext cx="43338" cy="17458"/>
          </a:xfrm>
          <a:custGeom>
            <a:avLst/>
            <a:gdLst/>
            <a:ahLst/>
            <a:cxnLst/>
            <a:rect l="l" t="t" r="r" b="b"/>
            <a:pathLst>
              <a:path w="30479" h="10795">
                <a:moveTo>
                  <a:pt x="0" y="0"/>
                </a:moveTo>
                <a:lnTo>
                  <a:pt x="0" y="10667"/>
                </a:lnTo>
                <a:lnTo>
                  <a:pt x="30479" y="4571"/>
                </a:lnTo>
                <a:lnTo>
                  <a:pt x="0" y="0"/>
                </a:lnTo>
                <a:close/>
              </a:path>
            </a:pathLst>
          </a:custGeom>
          <a:solidFill>
            <a:srgbClr val="000000"/>
          </a:solidFill>
        </p:spPr>
        <p:txBody>
          <a:bodyPr wrap="square" lIns="0" tIns="0" rIns="0" bIns="0" rtlCol="0"/>
          <a:lstStyle/>
          <a:p>
            <a:endParaRPr sz="1200"/>
          </a:p>
        </p:txBody>
      </p:sp>
      <p:sp>
        <p:nvSpPr>
          <p:cNvPr id="374" name="object 430">
            <a:extLst>
              <a:ext uri="{FF2B5EF4-FFF2-40B4-BE49-F238E27FC236}">
                <a16:creationId xmlns:a16="http://schemas.microsoft.com/office/drawing/2014/main" id="{C46C4038-3A36-4357-B405-1716A1C5AB41}"/>
              </a:ext>
            </a:extLst>
          </p:cNvPr>
          <p:cNvSpPr/>
          <p:nvPr/>
        </p:nvSpPr>
        <p:spPr>
          <a:xfrm>
            <a:off x="6369311" y="3468683"/>
            <a:ext cx="43338" cy="17458"/>
          </a:xfrm>
          <a:custGeom>
            <a:avLst/>
            <a:gdLst/>
            <a:ahLst/>
            <a:cxnLst/>
            <a:rect l="l" t="t" r="r" b="b"/>
            <a:pathLst>
              <a:path w="30479" h="10795">
                <a:moveTo>
                  <a:pt x="0" y="0"/>
                </a:moveTo>
                <a:lnTo>
                  <a:pt x="0" y="10667"/>
                </a:lnTo>
                <a:lnTo>
                  <a:pt x="30479" y="4571"/>
                </a:lnTo>
                <a:lnTo>
                  <a:pt x="0" y="0"/>
                </a:lnTo>
                <a:close/>
              </a:path>
            </a:pathLst>
          </a:custGeom>
          <a:ln w="3175">
            <a:solidFill>
              <a:srgbClr val="000000"/>
            </a:solidFill>
          </a:ln>
        </p:spPr>
        <p:txBody>
          <a:bodyPr wrap="square" lIns="0" tIns="0" rIns="0" bIns="0" rtlCol="0"/>
          <a:lstStyle/>
          <a:p>
            <a:endParaRPr sz="1200"/>
          </a:p>
        </p:txBody>
      </p:sp>
      <p:sp>
        <p:nvSpPr>
          <p:cNvPr id="375" name="object 431">
            <a:extLst>
              <a:ext uri="{FF2B5EF4-FFF2-40B4-BE49-F238E27FC236}">
                <a16:creationId xmlns:a16="http://schemas.microsoft.com/office/drawing/2014/main" id="{A7014B31-8BF4-480C-9A03-AD30DA8FA36C}"/>
              </a:ext>
            </a:extLst>
          </p:cNvPr>
          <p:cNvSpPr txBox="1"/>
          <p:nvPr/>
        </p:nvSpPr>
        <p:spPr>
          <a:xfrm>
            <a:off x="6245080" y="3327375"/>
            <a:ext cx="156193" cy="84758"/>
          </a:xfrm>
          <a:prstGeom prst="rect">
            <a:avLst/>
          </a:prstGeom>
        </p:spPr>
        <p:txBody>
          <a:bodyPr vert="horz" wrap="square" lIns="0" tIns="7738" rIns="0" bIns="0" rtlCol="0">
            <a:spAutoFit/>
          </a:bodyPr>
          <a:lstStyle/>
          <a:p>
            <a:pPr marL="8145">
              <a:spcBef>
                <a:spcPts val="61"/>
              </a:spcBef>
            </a:pPr>
            <a:r>
              <a:rPr sz="500" spc="-3" dirty="0">
                <a:latin typeface="Arial"/>
                <a:cs typeface="Arial"/>
              </a:rPr>
              <a:t>400</a:t>
            </a:r>
            <a:endParaRPr sz="500" dirty="0">
              <a:latin typeface="Arial"/>
              <a:cs typeface="Arial"/>
            </a:endParaRPr>
          </a:p>
        </p:txBody>
      </p:sp>
      <p:sp>
        <p:nvSpPr>
          <p:cNvPr id="376" name="object 432">
            <a:extLst>
              <a:ext uri="{FF2B5EF4-FFF2-40B4-BE49-F238E27FC236}">
                <a16:creationId xmlns:a16="http://schemas.microsoft.com/office/drawing/2014/main" id="{331D6919-F8C2-478D-BD4C-B20440B2EC93}"/>
              </a:ext>
            </a:extLst>
          </p:cNvPr>
          <p:cNvSpPr/>
          <p:nvPr/>
        </p:nvSpPr>
        <p:spPr>
          <a:xfrm>
            <a:off x="6178628" y="3138417"/>
            <a:ext cx="0" cy="156095"/>
          </a:xfrm>
          <a:custGeom>
            <a:avLst/>
            <a:gdLst/>
            <a:ahLst/>
            <a:cxnLst/>
            <a:rect l="l" t="t" r="r" b="b"/>
            <a:pathLst>
              <a:path h="96520">
                <a:moveTo>
                  <a:pt x="0" y="96011"/>
                </a:moveTo>
                <a:lnTo>
                  <a:pt x="0" y="0"/>
                </a:lnTo>
              </a:path>
            </a:pathLst>
          </a:custGeom>
          <a:ln w="3175">
            <a:solidFill>
              <a:srgbClr val="000000"/>
            </a:solidFill>
          </a:ln>
        </p:spPr>
        <p:txBody>
          <a:bodyPr wrap="square" lIns="0" tIns="0" rIns="0" bIns="0" rtlCol="0"/>
          <a:lstStyle/>
          <a:p>
            <a:endParaRPr sz="1200"/>
          </a:p>
        </p:txBody>
      </p:sp>
      <p:sp>
        <p:nvSpPr>
          <p:cNvPr id="377" name="object 434">
            <a:extLst>
              <a:ext uri="{FF2B5EF4-FFF2-40B4-BE49-F238E27FC236}">
                <a16:creationId xmlns:a16="http://schemas.microsoft.com/office/drawing/2014/main" id="{676CDAA9-88D2-4D48-BC50-DC5E4EDB850E}"/>
              </a:ext>
            </a:extLst>
          </p:cNvPr>
          <p:cNvSpPr/>
          <p:nvPr/>
        </p:nvSpPr>
        <p:spPr>
          <a:xfrm>
            <a:off x="6098455" y="3342984"/>
            <a:ext cx="115565" cy="0"/>
          </a:xfrm>
          <a:custGeom>
            <a:avLst/>
            <a:gdLst/>
            <a:ahLst/>
            <a:cxnLst/>
            <a:rect l="l" t="t" r="r" b="b"/>
            <a:pathLst>
              <a:path w="81279">
                <a:moveTo>
                  <a:pt x="80771" y="0"/>
                </a:moveTo>
                <a:lnTo>
                  <a:pt x="0" y="0"/>
                </a:lnTo>
              </a:path>
            </a:pathLst>
          </a:custGeom>
          <a:ln w="3175">
            <a:solidFill>
              <a:srgbClr val="000000"/>
            </a:solidFill>
          </a:ln>
        </p:spPr>
        <p:txBody>
          <a:bodyPr wrap="square" lIns="0" tIns="0" rIns="0" bIns="0" rtlCol="0"/>
          <a:lstStyle/>
          <a:p>
            <a:endParaRPr sz="1200"/>
          </a:p>
        </p:txBody>
      </p:sp>
      <p:sp>
        <p:nvSpPr>
          <p:cNvPr id="378" name="object 435">
            <a:extLst>
              <a:ext uri="{FF2B5EF4-FFF2-40B4-BE49-F238E27FC236}">
                <a16:creationId xmlns:a16="http://schemas.microsoft.com/office/drawing/2014/main" id="{DA7F4A94-A2E5-443C-9E7C-1969D6DDEA1F}"/>
              </a:ext>
            </a:extLst>
          </p:cNvPr>
          <p:cNvSpPr/>
          <p:nvPr/>
        </p:nvSpPr>
        <p:spPr>
          <a:xfrm>
            <a:off x="6172128" y="3293690"/>
            <a:ext cx="15348" cy="49294"/>
          </a:xfrm>
          <a:custGeom>
            <a:avLst/>
            <a:gdLst/>
            <a:ahLst/>
            <a:cxnLst/>
            <a:rect l="l" t="t" r="r" b="b"/>
            <a:pathLst>
              <a:path w="10795" h="30479">
                <a:moveTo>
                  <a:pt x="10667" y="0"/>
                </a:moveTo>
                <a:lnTo>
                  <a:pt x="0" y="0"/>
                </a:lnTo>
                <a:lnTo>
                  <a:pt x="4571" y="30479"/>
                </a:lnTo>
                <a:lnTo>
                  <a:pt x="10667" y="0"/>
                </a:lnTo>
                <a:close/>
              </a:path>
            </a:pathLst>
          </a:custGeom>
          <a:solidFill>
            <a:srgbClr val="000000"/>
          </a:solidFill>
        </p:spPr>
        <p:txBody>
          <a:bodyPr wrap="square" lIns="0" tIns="0" rIns="0" bIns="0" rtlCol="0"/>
          <a:lstStyle/>
          <a:p>
            <a:endParaRPr sz="1200"/>
          </a:p>
        </p:txBody>
      </p:sp>
      <p:sp>
        <p:nvSpPr>
          <p:cNvPr id="379" name="object 436">
            <a:extLst>
              <a:ext uri="{FF2B5EF4-FFF2-40B4-BE49-F238E27FC236}">
                <a16:creationId xmlns:a16="http://schemas.microsoft.com/office/drawing/2014/main" id="{BDADF3B2-AC5D-4A97-BEE2-5F595EC2D669}"/>
              </a:ext>
            </a:extLst>
          </p:cNvPr>
          <p:cNvSpPr/>
          <p:nvPr/>
        </p:nvSpPr>
        <p:spPr>
          <a:xfrm>
            <a:off x="6172128" y="3293690"/>
            <a:ext cx="15348" cy="49294"/>
          </a:xfrm>
          <a:custGeom>
            <a:avLst/>
            <a:gdLst/>
            <a:ahLst/>
            <a:cxnLst/>
            <a:rect l="l" t="t" r="r" b="b"/>
            <a:pathLst>
              <a:path w="10795" h="30479">
                <a:moveTo>
                  <a:pt x="0" y="0"/>
                </a:moveTo>
                <a:lnTo>
                  <a:pt x="10667" y="0"/>
                </a:lnTo>
                <a:lnTo>
                  <a:pt x="4571" y="30479"/>
                </a:lnTo>
                <a:lnTo>
                  <a:pt x="0" y="0"/>
                </a:lnTo>
                <a:close/>
              </a:path>
            </a:pathLst>
          </a:custGeom>
          <a:ln w="3175">
            <a:solidFill>
              <a:srgbClr val="000000"/>
            </a:solidFill>
          </a:ln>
        </p:spPr>
        <p:txBody>
          <a:bodyPr wrap="square" lIns="0" tIns="0" rIns="0" bIns="0" rtlCol="0"/>
          <a:lstStyle/>
          <a:p>
            <a:endParaRPr sz="1200"/>
          </a:p>
        </p:txBody>
      </p:sp>
      <p:sp>
        <p:nvSpPr>
          <p:cNvPr id="380" name="object 437">
            <a:extLst>
              <a:ext uri="{FF2B5EF4-FFF2-40B4-BE49-F238E27FC236}">
                <a16:creationId xmlns:a16="http://schemas.microsoft.com/office/drawing/2014/main" id="{5CA6F37E-22A3-45BA-BC54-44A6B0D254D3}"/>
              </a:ext>
            </a:extLst>
          </p:cNvPr>
          <p:cNvSpPr/>
          <p:nvPr/>
        </p:nvSpPr>
        <p:spPr>
          <a:xfrm>
            <a:off x="6172128" y="3086657"/>
            <a:ext cx="15348" cy="52373"/>
          </a:xfrm>
          <a:custGeom>
            <a:avLst/>
            <a:gdLst/>
            <a:ahLst/>
            <a:cxnLst/>
            <a:rect l="l" t="t" r="r" b="b"/>
            <a:pathLst>
              <a:path w="10795" h="32384">
                <a:moveTo>
                  <a:pt x="4571" y="0"/>
                </a:moveTo>
                <a:lnTo>
                  <a:pt x="0" y="32003"/>
                </a:lnTo>
                <a:lnTo>
                  <a:pt x="10667" y="32003"/>
                </a:lnTo>
                <a:lnTo>
                  <a:pt x="4571" y="0"/>
                </a:lnTo>
                <a:close/>
              </a:path>
            </a:pathLst>
          </a:custGeom>
          <a:solidFill>
            <a:srgbClr val="000000"/>
          </a:solidFill>
        </p:spPr>
        <p:txBody>
          <a:bodyPr wrap="square" lIns="0" tIns="0" rIns="0" bIns="0" rtlCol="0"/>
          <a:lstStyle/>
          <a:p>
            <a:endParaRPr sz="1200"/>
          </a:p>
        </p:txBody>
      </p:sp>
      <p:sp>
        <p:nvSpPr>
          <p:cNvPr id="381" name="object 438">
            <a:extLst>
              <a:ext uri="{FF2B5EF4-FFF2-40B4-BE49-F238E27FC236}">
                <a16:creationId xmlns:a16="http://schemas.microsoft.com/office/drawing/2014/main" id="{D0C23097-0E97-4765-B2D0-2099A398127C}"/>
              </a:ext>
            </a:extLst>
          </p:cNvPr>
          <p:cNvSpPr/>
          <p:nvPr/>
        </p:nvSpPr>
        <p:spPr>
          <a:xfrm>
            <a:off x="6172128" y="3086657"/>
            <a:ext cx="15348" cy="52373"/>
          </a:xfrm>
          <a:custGeom>
            <a:avLst/>
            <a:gdLst/>
            <a:ahLst/>
            <a:cxnLst/>
            <a:rect l="l" t="t" r="r" b="b"/>
            <a:pathLst>
              <a:path w="10795" h="32384">
                <a:moveTo>
                  <a:pt x="0" y="32003"/>
                </a:moveTo>
                <a:lnTo>
                  <a:pt x="10667" y="32003"/>
                </a:lnTo>
                <a:lnTo>
                  <a:pt x="4571" y="0"/>
                </a:lnTo>
                <a:lnTo>
                  <a:pt x="0" y="32003"/>
                </a:lnTo>
                <a:close/>
              </a:path>
            </a:pathLst>
          </a:custGeom>
          <a:ln w="3175">
            <a:solidFill>
              <a:srgbClr val="000000"/>
            </a:solidFill>
          </a:ln>
        </p:spPr>
        <p:txBody>
          <a:bodyPr wrap="square" lIns="0" tIns="0" rIns="0" bIns="0" rtlCol="0"/>
          <a:lstStyle/>
          <a:p>
            <a:endParaRPr sz="1200"/>
          </a:p>
        </p:txBody>
      </p:sp>
      <p:sp>
        <p:nvSpPr>
          <p:cNvPr id="382" name="object 439">
            <a:extLst>
              <a:ext uri="{FF2B5EF4-FFF2-40B4-BE49-F238E27FC236}">
                <a16:creationId xmlns:a16="http://schemas.microsoft.com/office/drawing/2014/main" id="{3041C213-0305-47EB-A430-A7A0F8E2A723}"/>
              </a:ext>
            </a:extLst>
          </p:cNvPr>
          <p:cNvSpPr txBox="1"/>
          <p:nvPr/>
        </p:nvSpPr>
        <p:spPr>
          <a:xfrm>
            <a:off x="6110350" y="3103445"/>
            <a:ext cx="76944" cy="177661"/>
          </a:xfrm>
          <a:prstGeom prst="rect">
            <a:avLst/>
          </a:prstGeom>
        </p:spPr>
        <p:txBody>
          <a:bodyPr vert="vert270" wrap="square" lIns="0" tIns="4480" rIns="0" bIns="0" rtlCol="0">
            <a:spAutoFit/>
          </a:bodyPr>
          <a:lstStyle/>
          <a:p>
            <a:pPr marL="8145">
              <a:spcBef>
                <a:spcPts val="35"/>
              </a:spcBef>
            </a:pPr>
            <a:r>
              <a:rPr sz="500" dirty="0">
                <a:latin typeface="Arial"/>
                <a:cs typeface="Arial"/>
              </a:rPr>
              <a:t>500</a:t>
            </a:r>
          </a:p>
        </p:txBody>
      </p:sp>
      <p:sp>
        <p:nvSpPr>
          <p:cNvPr id="383" name="object 440">
            <a:extLst>
              <a:ext uri="{FF2B5EF4-FFF2-40B4-BE49-F238E27FC236}">
                <a16:creationId xmlns:a16="http://schemas.microsoft.com/office/drawing/2014/main" id="{F7C79925-79F1-4316-AE7D-A3128557FF32}"/>
              </a:ext>
            </a:extLst>
          </p:cNvPr>
          <p:cNvSpPr/>
          <p:nvPr/>
        </p:nvSpPr>
        <p:spPr>
          <a:xfrm>
            <a:off x="2373637" y="2933850"/>
            <a:ext cx="0" cy="103722"/>
          </a:xfrm>
          <a:custGeom>
            <a:avLst/>
            <a:gdLst/>
            <a:ahLst/>
            <a:cxnLst/>
            <a:rect l="l" t="t" r="r" b="b"/>
            <a:pathLst>
              <a:path h="64134">
                <a:moveTo>
                  <a:pt x="0" y="0"/>
                </a:moveTo>
                <a:lnTo>
                  <a:pt x="0" y="32003"/>
                </a:lnTo>
              </a:path>
              <a:path h="64134">
                <a:moveTo>
                  <a:pt x="0" y="64007"/>
                </a:moveTo>
                <a:lnTo>
                  <a:pt x="0" y="0"/>
                </a:lnTo>
              </a:path>
            </a:pathLst>
          </a:custGeom>
          <a:ln w="3175">
            <a:solidFill>
              <a:srgbClr val="000000"/>
            </a:solidFill>
          </a:ln>
        </p:spPr>
        <p:txBody>
          <a:bodyPr wrap="square" lIns="0" tIns="0" rIns="0" bIns="0" rtlCol="0"/>
          <a:lstStyle/>
          <a:p>
            <a:endParaRPr sz="1200"/>
          </a:p>
        </p:txBody>
      </p:sp>
      <p:sp>
        <p:nvSpPr>
          <p:cNvPr id="384" name="object 441">
            <a:extLst>
              <a:ext uri="{FF2B5EF4-FFF2-40B4-BE49-F238E27FC236}">
                <a16:creationId xmlns:a16="http://schemas.microsoft.com/office/drawing/2014/main" id="{926F4396-5EED-43E8-BE41-F3FB83DF8414}"/>
              </a:ext>
            </a:extLst>
          </p:cNvPr>
          <p:cNvSpPr/>
          <p:nvPr/>
        </p:nvSpPr>
        <p:spPr>
          <a:xfrm>
            <a:off x="1903428" y="2771180"/>
            <a:ext cx="0" cy="224902"/>
          </a:xfrm>
          <a:custGeom>
            <a:avLst/>
            <a:gdLst/>
            <a:ahLst/>
            <a:cxnLst/>
            <a:rect l="l" t="t" r="r" b="b"/>
            <a:pathLst>
              <a:path h="139065">
                <a:moveTo>
                  <a:pt x="0" y="138683"/>
                </a:moveTo>
                <a:lnTo>
                  <a:pt x="0" y="0"/>
                </a:lnTo>
              </a:path>
            </a:pathLst>
          </a:custGeom>
          <a:ln w="3175">
            <a:solidFill>
              <a:srgbClr val="000000"/>
            </a:solidFill>
          </a:ln>
        </p:spPr>
        <p:txBody>
          <a:bodyPr wrap="square" lIns="0" tIns="0" rIns="0" bIns="0" rtlCol="0"/>
          <a:lstStyle/>
          <a:p>
            <a:endParaRPr sz="1200"/>
          </a:p>
        </p:txBody>
      </p:sp>
      <p:sp>
        <p:nvSpPr>
          <p:cNvPr id="385" name="object 444">
            <a:extLst>
              <a:ext uri="{FF2B5EF4-FFF2-40B4-BE49-F238E27FC236}">
                <a16:creationId xmlns:a16="http://schemas.microsoft.com/office/drawing/2014/main" id="{1DF8BCEB-EB8A-4290-8F25-156C1781F5A6}"/>
              </a:ext>
            </a:extLst>
          </p:cNvPr>
          <p:cNvSpPr/>
          <p:nvPr/>
        </p:nvSpPr>
        <p:spPr>
          <a:xfrm>
            <a:off x="2291296" y="2652878"/>
            <a:ext cx="2000726" cy="230036"/>
          </a:xfrm>
          <a:custGeom>
            <a:avLst/>
            <a:gdLst/>
            <a:ahLst/>
            <a:cxnLst/>
            <a:rect l="l" t="t" r="r" b="b"/>
            <a:pathLst>
              <a:path w="1407160" h="142240">
                <a:moveTo>
                  <a:pt x="1406651" y="141731"/>
                </a:moveTo>
                <a:lnTo>
                  <a:pt x="0" y="141731"/>
                </a:lnTo>
              </a:path>
              <a:path w="1407160" h="142240">
                <a:moveTo>
                  <a:pt x="1406651" y="62483"/>
                </a:moveTo>
                <a:lnTo>
                  <a:pt x="0" y="62483"/>
                </a:lnTo>
              </a:path>
              <a:path w="1407160" h="142240">
                <a:moveTo>
                  <a:pt x="57911" y="30479"/>
                </a:moveTo>
                <a:lnTo>
                  <a:pt x="57911" y="0"/>
                </a:lnTo>
              </a:path>
            </a:pathLst>
          </a:custGeom>
          <a:ln w="3175">
            <a:solidFill>
              <a:srgbClr val="000000"/>
            </a:solidFill>
          </a:ln>
        </p:spPr>
        <p:txBody>
          <a:bodyPr wrap="square" lIns="0" tIns="0" rIns="0" bIns="0" rtlCol="0"/>
          <a:lstStyle/>
          <a:p>
            <a:endParaRPr sz="1200"/>
          </a:p>
        </p:txBody>
      </p:sp>
      <p:sp>
        <p:nvSpPr>
          <p:cNvPr id="386" name="object 445">
            <a:extLst>
              <a:ext uri="{FF2B5EF4-FFF2-40B4-BE49-F238E27FC236}">
                <a16:creationId xmlns:a16="http://schemas.microsoft.com/office/drawing/2014/main" id="{76106C37-7FD1-449C-BDB9-FB36190AC954}"/>
              </a:ext>
            </a:extLst>
          </p:cNvPr>
          <p:cNvSpPr/>
          <p:nvPr/>
        </p:nvSpPr>
        <p:spPr>
          <a:xfrm>
            <a:off x="2364969" y="2882089"/>
            <a:ext cx="15348" cy="52373"/>
          </a:xfrm>
          <a:custGeom>
            <a:avLst/>
            <a:gdLst/>
            <a:ahLst/>
            <a:cxnLst/>
            <a:rect l="l" t="t" r="r" b="b"/>
            <a:pathLst>
              <a:path w="10794" h="32384">
                <a:moveTo>
                  <a:pt x="6095" y="0"/>
                </a:moveTo>
                <a:lnTo>
                  <a:pt x="0" y="32003"/>
                </a:lnTo>
                <a:lnTo>
                  <a:pt x="10667" y="32003"/>
                </a:lnTo>
                <a:lnTo>
                  <a:pt x="6095" y="0"/>
                </a:lnTo>
                <a:close/>
              </a:path>
            </a:pathLst>
          </a:custGeom>
          <a:solidFill>
            <a:srgbClr val="000000"/>
          </a:solidFill>
        </p:spPr>
        <p:txBody>
          <a:bodyPr wrap="square" lIns="0" tIns="0" rIns="0" bIns="0" rtlCol="0"/>
          <a:lstStyle/>
          <a:p>
            <a:endParaRPr sz="1200"/>
          </a:p>
        </p:txBody>
      </p:sp>
      <p:sp>
        <p:nvSpPr>
          <p:cNvPr id="387" name="object 446">
            <a:extLst>
              <a:ext uri="{FF2B5EF4-FFF2-40B4-BE49-F238E27FC236}">
                <a16:creationId xmlns:a16="http://schemas.microsoft.com/office/drawing/2014/main" id="{E18A9131-CD53-474E-9016-BF2B3B278C4D}"/>
              </a:ext>
            </a:extLst>
          </p:cNvPr>
          <p:cNvSpPr/>
          <p:nvPr/>
        </p:nvSpPr>
        <p:spPr>
          <a:xfrm>
            <a:off x="2364969" y="2882089"/>
            <a:ext cx="15348" cy="52373"/>
          </a:xfrm>
          <a:custGeom>
            <a:avLst/>
            <a:gdLst/>
            <a:ahLst/>
            <a:cxnLst/>
            <a:rect l="l" t="t" r="r" b="b"/>
            <a:pathLst>
              <a:path w="10794" h="32384">
                <a:moveTo>
                  <a:pt x="0" y="32003"/>
                </a:moveTo>
                <a:lnTo>
                  <a:pt x="10667" y="32003"/>
                </a:lnTo>
                <a:lnTo>
                  <a:pt x="6095" y="0"/>
                </a:lnTo>
                <a:lnTo>
                  <a:pt x="0" y="32003"/>
                </a:lnTo>
                <a:close/>
              </a:path>
            </a:pathLst>
          </a:custGeom>
          <a:ln w="3175">
            <a:solidFill>
              <a:srgbClr val="000000"/>
            </a:solidFill>
          </a:ln>
        </p:spPr>
        <p:txBody>
          <a:bodyPr wrap="square" lIns="0" tIns="0" rIns="0" bIns="0" rtlCol="0"/>
          <a:lstStyle/>
          <a:p>
            <a:endParaRPr sz="1200"/>
          </a:p>
        </p:txBody>
      </p:sp>
      <p:sp>
        <p:nvSpPr>
          <p:cNvPr id="388" name="object 447">
            <a:extLst>
              <a:ext uri="{FF2B5EF4-FFF2-40B4-BE49-F238E27FC236}">
                <a16:creationId xmlns:a16="http://schemas.microsoft.com/office/drawing/2014/main" id="{E1A821B8-A983-4CA5-9E7C-F6F51EA7BB51}"/>
              </a:ext>
            </a:extLst>
          </p:cNvPr>
          <p:cNvSpPr/>
          <p:nvPr/>
        </p:nvSpPr>
        <p:spPr>
          <a:xfrm>
            <a:off x="2364969" y="2702169"/>
            <a:ext cx="15348" cy="52373"/>
          </a:xfrm>
          <a:custGeom>
            <a:avLst/>
            <a:gdLst/>
            <a:ahLst/>
            <a:cxnLst/>
            <a:rect l="l" t="t" r="r" b="b"/>
            <a:pathLst>
              <a:path w="10794" h="32384">
                <a:moveTo>
                  <a:pt x="10667" y="0"/>
                </a:moveTo>
                <a:lnTo>
                  <a:pt x="0" y="0"/>
                </a:lnTo>
                <a:lnTo>
                  <a:pt x="6095" y="32003"/>
                </a:lnTo>
                <a:lnTo>
                  <a:pt x="10667" y="0"/>
                </a:lnTo>
                <a:close/>
              </a:path>
            </a:pathLst>
          </a:custGeom>
          <a:solidFill>
            <a:srgbClr val="000000"/>
          </a:solidFill>
        </p:spPr>
        <p:txBody>
          <a:bodyPr wrap="square" lIns="0" tIns="0" rIns="0" bIns="0" rtlCol="0"/>
          <a:lstStyle/>
          <a:p>
            <a:endParaRPr sz="1200"/>
          </a:p>
        </p:txBody>
      </p:sp>
      <p:sp>
        <p:nvSpPr>
          <p:cNvPr id="389" name="object 448">
            <a:extLst>
              <a:ext uri="{FF2B5EF4-FFF2-40B4-BE49-F238E27FC236}">
                <a16:creationId xmlns:a16="http://schemas.microsoft.com/office/drawing/2014/main" id="{E1237115-822A-49ED-92CB-6891DE34C164}"/>
              </a:ext>
            </a:extLst>
          </p:cNvPr>
          <p:cNvSpPr/>
          <p:nvPr/>
        </p:nvSpPr>
        <p:spPr>
          <a:xfrm>
            <a:off x="2364969" y="2702169"/>
            <a:ext cx="15348" cy="52373"/>
          </a:xfrm>
          <a:custGeom>
            <a:avLst/>
            <a:gdLst/>
            <a:ahLst/>
            <a:cxnLst/>
            <a:rect l="l" t="t" r="r" b="b"/>
            <a:pathLst>
              <a:path w="10794" h="32384">
                <a:moveTo>
                  <a:pt x="0" y="0"/>
                </a:moveTo>
                <a:lnTo>
                  <a:pt x="10667" y="0"/>
                </a:lnTo>
                <a:lnTo>
                  <a:pt x="6095" y="32003"/>
                </a:lnTo>
                <a:lnTo>
                  <a:pt x="0" y="0"/>
                </a:lnTo>
                <a:close/>
              </a:path>
            </a:pathLst>
          </a:custGeom>
          <a:ln w="3175">
            <a:solidFill>
              <a:srgbClr val="000000"/>
            </a:solidFill>
          </a:ln>
        </p:spPr>
        <p:txBody>
          <a:bodyPr wrap="square" lIns="0" tIns="0" rIns="0" bIns="0" rtlCol="0"/>
          <a:lstStyle/>
          <a:p>
            <a:endParaRPr sz="1200"/>
          </a:p>
        </p:txBody>
      </p:sp>
      <p:sp>
        <p:nvSpPr>
          <p:cNvPr id="390" name="object 449">
            <a:extLst>
              <a:ext uri="{FF2B5EF4-FFF2-40B4-BE49-F238E27FC236}">
                <a16:creationId xmlns:a16="http://schemas.microsoft.com/office/drawing/2014/main" id="{2C6D1BE8-7316-49B3-9913-2652418B0921}"/>
              </a:ext>
            </a:extLst>
          </p:cNvPr>
          <p:cNvSpPr/>
          <p:nvPr/>
        </p:nvSpPr>
        <p:spPr>
          <a:xfrm>
            <a:off x="2291296" y="2882089"/>
            <a:ext cx="2000726" cy="205389"/>
          </a:xfrm>
          <a:custGeom>
            <a:avLst/>
            <a:gdLst/>
            <a:ahLst/>
            <a:cxnLst/>
            <a:rect l="l" t="t" r="r" b="b"/>
            <a:pathLst>
              <a:path w="1407160" h="127000">
                <a:moveTo>
                  <a:pt x="1406651" y="126491"/>
                </a:moveTo>
                <a:lnTo>
                  <a:pt x="0" y="126491"/>
                </a:lnTo>
              </a:path>
              <a:path w="1407160" h="127000">
                <a:moveTo>
                  <a:pt x="1406651" y="0"/>
                </a:moveTo>
                <a:lnTo>
                  <a:pt x="0" y="0"/>
                </a:lnTo>
              </a:path>
            </a:pathLst>
          </a:custGeom>
          <a:ln w="3175">
            <a:solidFill>
              <a:srgbClr val="000000"/>
            </a:solidFill>
          </a:ln>
        </p:spPr>
        <p:txBody>
          <a:bodyPr wrap="square" lIns="0" tIns="0" rIns="0" bIns="0" rtlCol="0"/>
          <a:lstStyle/>
          <a:p>
            <a:endParaRPr sz="1200"/>
          </a:p>
        </p:txBody>
      </p:sp>
      <p:sp>
        <p:nvSpPr>
          <p:cNvPr id="391" name="object 450">
            <a:extLst>
              <a:ext uri="{FF2B5EF4-FFF2-40B4-BE49-F238E27FC236}">
                <a16:creationId xmlns:a16="http://schemas.microsoft.com/office/drawing/2014/main" id="{5F5AD0CF-0DFD-42C9-8148-FB89A663A786}"/>
              </a:ext>
            </a:extLst>
          </p:cNvPr>
          <p:cNvSpPr/>
          <p:nvPr/>
        </p:nvSpPr>
        <p:spPr>
          <a:xfrm>
            <a:off x="2364969" y="3037365"/>
            <a:ext cx="15348" cy="49294"/>
          </a:xfrm>
          <a:custGeom>
            <a:avLst/>
            <a:gdLst/>
            <a:ahLst/>
            <a:cxnLst/>
            <a:rect l="l" t="t" r="r" b="b"/>
            <a:pathLst>
              <a:path w="10794" h="30479">
                <a:moveTo>
                  <a:pt x="10667" y="0"/>
                </a:moveTo>
                <a:lnTo>
                  <a:pt x="0" y="0"/>
                </a:lnTo>
                <a:lnTo>
                  <a:pt x="6095" y="30479"/>
                </a:lnTo>
                <a:lnTo>
                  <a:pt x="10667" y="0"/>
                </a:lnTo>
                <a:close/>
              </a:path>
            </a:pathLst>
          </a:custGeom>
          <a:solidFill>
            <a:srgbClr val="000000"/>
          </a:solidFill>
        </p:spPr>
        <p:txBody>
          <a:bodyPr wrap="square" lIns="0" tIns="0" rIns="0" bIns="0" rtlCol="0"/>
          <a:lstStyle/>
          <a:p>
            <a:endParaRPr sz="1200"/>
          </a:p>
        </p:txBody>
      </p:sp>
      <p:sp>
        <p:nvSpPr>
          <p:cNvPr id="397" name="object 451">
            <a:extLst>
              <a:ext uri="{FF2B5EF4-FFF2-40B4-BE49-F238E27FC236}">
                <a16:creationId xmlns:a16="http://schemas.microsoft.com/office/drawing/2014/main" id="{AAE4F350-9382-45A3-86F6-C66F35AB01E4}"/>
              </a:ext>
            </a:extLst>
          </p:cNvPr>
          <p:cNvSpPr/>
          <p:nvPr/>
        </p:nvSpPr>
        <p:spPr>
          <a:xfrm>
            <a:off x="2364969" y="3037365"/>
            <a:ext cx="15348" cy="49294"/>
          </a:xfrm>
          <a:custGeom>
            <a:avLst/>
            <a:gdLst/>
            <a:ahLst/>
            <a:cxnLst/>
            <a:rect l="l" t="t" r="r" b="b"/>
            <a:pathLst>
              <a:path w="10794" h="30479">
                <a:moveTo>
                  <a:pt x="0" y="0"/>
                </a:moveTo>
                <a:lnTo>
                  <a:pt x="10667" y="0"/>
                </a:lnTo>
                <a:lnTo>
                  <a:pt x="6095" y="30479"/>
                </a:lnTo>
                <a:lnTo>
                  <a:pt x="0" y="0"/>
                </a:lnTo>
                <a:close/>
              </a:path>
            </a:pathLst>
          </a:custGeom>
          <a:ln w="3175">
            <a:solidFill>
              <a:srgbClr val="000000"/>
            </a:solidFill>
          </a:ln>
        </p:spPr>
        <p:txBody>
          <a:bodyPr wrap="square" lIns="0" tIns="0" rIns="0" bIns="0" rtlCol="0"/>
          <a:lstStyle/>
          <a:p>
            <a:endParaRPr sz="1200"/>
          </a:p>
        </p:txBody>
      </p:sp>
      <p:sp>
        <p:nvSpPr>
          <p:cNvPr id="398" name="object 452">
            <a:extLst>
              <a:ext uri="{FF2B5EF4-FFF2-40B4-BE49-F238E27FC236}">
                <a16:creationId xmlns:a16="http://schemas.microsoft.com/office/drawing/2014/main" id="{BA079F74-583B-4F3C-AB31-923502DF3EC7}"/>
              </a:ext>
            </a:extLst>
          </p:cNvPr>
          <p:cNvSpPr/>
          <p:nvPr/>
        </p:nvSpPr>
        <p:spPr>
          <a:xfrm>
            <a:off x="2364969" y="2882089"/>
            <a:ext cx="15348" cy="52373"/>
          </a:xfrm>
          <a:custGeom>
            <a:avLst/>
            <a:gdLst/>
            <a:ahLst/>
            <a:cxnLst/>
            <a:rect l="l" t="t" r="r" b="b"/>
            <a:pathLst>
              <a:path w="10794" h="32384">
                <a:moveTo>
                  <a:pt x="6095" y="0"/>
                </a:moveTo>
                <a:lnTo>
                  <a:pt x="0" y="32003"/>
                </a:lnTo>
                <a:lnTo>
                  <a:pt x="10667" y="32003"/>
                </a:lnTo>
                <a:lnTo>
                  <a:pt x="6095" y="0"/>
                </a:lnTo>
                <a:close/>
              </a:path>
            </a:pathLst>
          </a:custGeom>
          <a:solidFill>
            <a:srgbClr val="000000"/>
          </a:solidFill>
        </p:spPr>
        <p:txBody>
          <a:bodyPr wrap="square" lIns="0" tIns="0" rIns="0" bIns="0" rtlCol="0"/>
          <a:lstStyle/>
          <a:p>
            <a:endParaRPr sz="1200"/>
          </a:p>
        </p:txBody>
      </p:sp>
      <p:sp>
        <p:nvSpPr>
          <p:cNvPr id="399" name="object 453">
            <a:extLst>
              <a:ext uri="{FF2B5EF4-FFF2-40B4-BE49-F238E27FC236}">
                <a16:creationId xmlns:a16="http://schemas.microsoft.com/office/drawing/2014/main" id="{A138F0E1-C6DD-484D-96CE-38B7A7DEC1D6}"/>
              </a:ext>
            </a:extLst>
          </p:cNvPr>
          <p:cNvSpPr/>
          <p:nvPr/>
        </p:nvSpPr>
        <p:spPr>
          <a:xfrm>
            <a:off x="2364969" y="2882089"/>
            <a:ext cx="15348" cy="52373"/>
          </a:xfrm>
          <a:custGeom>
            <a:avLst/>
            <a:gdLst/>
            <a:ahLst/>
            <a:cxnLst/>
            <a:rect l="l" t="t" r="r" b="b"/>
            <a:pathLst>
              <a:path w="10794" h="32384">
                <a:moveTo>
                  <a:pt x="0" y="32003"/>
                </a:moveTo>
                <a:lnTo>
                  <a:pt x="10667" y="32003"/>
                </a:lnTo>
                <a:lnTo>
                  <a:pt x="6095" y="0"/>
                </a:lnTo>
                <a:lnTo>
                  <a:pt x="0" y="32003"/>
                </a:lnTo>
                <a:close/>
              </a:path>
            </a:pathLst>
          </a:custGeom>
          <a:ln w="3175">
            <a:solidFill>
              <a:srgbClr val="000000"/>
            </a:solidFill>
          </a:ln>
        </p:spPr>
        <p:txBody>
          <a:bodyPr wrap="square" lIns="0" tIns="0" rIns="0" bIns="0" rtlCol="0"/>
          <a:lstStyle/>
          <a:p>
            <a:endParaRPr sz="1200"/>
          </a:p>
        </p:txBody>
      </p:sp>
      <p:sp>
        <p:nvSpPr>
          <p:cNvPr id="400" name="object 454">
            <a:extLst>
              <a:ext uri="{FF2B5EF4-FFF2-40B4-BE49-F238E27FC236}">
                <a16:creationId xmlns:a16="http://schemas.microsoft.com/office/drawing/2014/main" id="{C06BD17C-5EEC-4F27-A9AE-F14E820D71E0}"/>
              </a:ext>
            </a:extLst>
          </p:cNvPr>
          <p:cNvSpPr/>
          <p:nvPr/>
        </p:nvSpPr>
        <p:spPr>
          <a:xfrm>
            <a:off x="1821090" y="2677522"/>
            <a:ext cx="2470211" cy="409750"/>
          </a:xfrm>
          <a:custGeom>
            <a:avLst/>
            <a:gdLst/>
            <a:ahLst/>
            <a:cxnLst/>
            <a:rect l="l" t="t" r="r" b="b"/>
            <a:pathLst>
              <a:path w="1737360" h="253365">
                <a:moveTo>
                  <a:pt x="1737359" y="252983"/>
                </a:moveTo>
                <a:lnTo>
                  <a:pt x="0" y="252983"/>
                </a:lnTo>
              </a:path>
              <a:path w="1737360" h="253365">
                <a:moveTo>
                  <a:pt x="1717547" y="0"/>
                </a:moveTo>
                <a:lnTo>
                  <a:pt x="0" y="0"/>
                </a:lnTo>
              </a:path>
            </a:pathLst>
          </a:custGeom>
          <a:ln w="3175">
            <a:solidFill>
              <a:srgbClr val="000000"/>
            </a:solidFill>
          </a:ln>
        </p:spPr>
        <p:txBody>
          <a:bodyPr wrap="square" lIns="0" tIns="0" rIns="0" bIns="0" rtlCol="0"/>
          <a:lstStyle/>
          <a:p>
            <a:endParaRPr sz="1200"/>
          </a:p>
        </p:txBody>
      </p:sp>
      <p:sp>
        <p:nvSpPr>
          <p:cNvPr id="401" name="object 455">
            <a:extLst>
              <a:ext uri="{FF2B5EF4-FFF2-40B4-BE49-F238E27FC236}">
                <a16:creationId xmlns:a16="http://schemas.microsoft.com/office/drawing/2014/main" id="{5D65C757-A81A-42C2-9A52-FF08F2A2B1A0}"/>
              </a:ext>
            </a:extLst>
          </p:cNvPr>
          <p:cNvSpPr/>
          <p:nvPr/>
        </p:nvSpPr>
        <p:spPr>
          <a:xfrm>
            <a:off x="1888262" y="2995465"/>
            <a:ext cx="28892" cy="91399"/>
          </a:xfrm>
          <a:custGeom>
            <a:avLst/>
            <a:gdLst/>
            <a:ahLst/>
            <a:cxnLst/>
            <a:rect l="l" t="t" r="r" b="b"/>
            <a:pathLst>
              <a:path w="20319" h="56515">
                <a:moveTo>
                  <a:pt x="19811" y="0"/>
                </a:moveTo>
                <a:lnTo>
                  <a:pt x="0" y="0"/>
                </a:lnTo>
                <a:lnTo>
                  <a:pt x="10667" y="56387"/>
                </a:lnTo>
                <a:lnTo>
                  <a:pt x="19811" y="0"/>
                </a:lnTo>
                <a:close/>
              </a:path>
            </a:pathLst>
          </a:custGeom>
          <a:solidFill>
            <a:srgbClr val="000000"/>
          </a:solidFill>
        </p:spPr>
        <p:txBody>
          <a:bodyPr wrap="square" lIns="0" tIns="0" rIns="0" bIns="0" rtlCol="0"/>
          <a:lstStyle/>
          <a:p>
            <a:endParaRPr sz="1200"/>
          </a:p>
        </p:txBody>
      </p:sp>
      <p:sp>
        <p:nvSpPr>
          <p:cNvPr id="402" name="object 456">
            <a:extLst>
              <a:ext uri="{FF2B5EF4-FFF2-40B4-BE49-F238E27FC236}">
                <a16:creationId xmlns:a16="http://schemas.microsoft.com/office/drawing/2014/main" id="{926996B4-2DCE-4551-B159-E24F80C09D71}"/>
              </a:ext>
            </a:extLst>
          </p:cNvPr>
          <p:cNvSpPr/>
          <p:nvPr/>
        </p:nvSpPr>
        <p:spPr>
          <a:xfrm>
            <a:off x="1888262" y="2995465"/>
            <a:ext cx="28892" cy="91399"/>
          </a:xfrm>
          <a:custGeom>
            <a:avLst/>
            <a:gdLst/>
            <a:ahLst/>
            <a:cxnLst/>
            <a:rect l="l" t="t" r="r" b="b"/>
            <a:pathLst>
              <a:path w="20319" h="56515">
                <a:moveTo>
                  <a:pt x="0" y="0"/>
                </a:moveTo>
                <a:lnTo>
                  <a:pt x="19811" y="0"/>
                </a:lnTo>
                <a:lnTo>
                  <a:pt x="10667" y="56387"/>
                </a:lnTo>
                <a:lnTo>
                  <a:pt x="0" y="0"/>
                </a:lnTo>
                <a:close/>
              </a:path>
            </a:pathLst>
          </a:custGeom>
          <a:ln w="3175">
            <a:solidFill>
              <a:srgbClr val="000000"/>
            </a:solidFill>
          </a:ln>
        </p:spPr>
        <p:txBody>
          <a:bodyPr wrap="square" lIns="0" tIns="0" rIns="0" bIns="0" rtlCol="0"/>
          <a:lstStyle/>
          <a:p>
            <a:endParaRPr sz="1200"/>
          </a:p>
        </p:txBody>
      </p:sp>
      <p:sp>
        <p:nvSpPr>
          <p:cNvPr id="403" name="object 457">
            <a:extLst>
              <a:ext uri="{FF2B5EF4-FFF2-40B4-BE49-F238E27FC236}">
                <a16:creationId xmlns:a16="http://schemas.microsoft.com/office/drawing/2014/main" id="{07A4498F-9A0A-427F-BC34-5ACB37A4FFD8}"/>
              </a:ext>
            </a:extLst>
          </p:cNvPr>
          <p:cNvSpPr/>
          <p:nvPr/>
        </p:nvSpPr>
        <p:spPr>
          <a:xfrm>
            <a:off x="1888262" y="2677522"/>
            <a:ext cx="28892" cy="94478"/>
          </a:xfrm>
          <a:custGeom>
            <a:avLst/>
            <a:gdLst/>
            <a:ahLst/>
            <a:cxnLst/>
            <a:rect l="l" t="t" r="r" b="b"/>
            <a:pathLst>
              <a:path w="20319" h="58420">
                <a:moveTo>
                  <a:pt x="10667" y="0"/>
                </a:moveTo>
                <a:lnTo>
                  <a:pt x="0" y="57911"/>
                </a:lnTo>
                <a:lnTo>
                  <a:pt x="19811" y="57911"/>
                </a:lnTo>
                <a:lnTo>
                  <a:pt x="10667" y="0"/>
                </a:lnTo>
                <a:close/>
              </a:path>
            </a:pathLst>
          </a:custGeom>
          <a:solidFill>
            <a:srgbClr val="000000"/>
          </a:solidFill>
        </p:spPr>
        <p:txBody>
          <a:bodyPr wrap="square" lIns="0" tIns="0" rIns="0" bIns="0" rtlCol="0"/>
          <a:lstStyle/>
          <a:p>
            <a:endParaRPr sz="1200"/>
          </a:p>
        </p:txBody>
      </p:sp>
      <p:sp>
        <p:nvSpPr>
          <p:cNvPr id="404" name="object 458">
            <a:extLst>
              <a:ext uri="{FF2B5EF4-FFF2-40B4-BE49-F238E27FC236}">
                <a16:creationId xmlns:a16="http://schemas.microsoft.com/office/drawing/2014/main" id="{30D2690E-55ED-4244-9B0D-A65377FEA4A7}"/>
              </a:ext>
            </a:extLst>
          </p:cNvPr>
          <p:cNvSpPr/>
          <p:nvPr/>
        </p:nvSpPr>
        <p:spPr>
          <a:xfrm>
            <a:off x="1888262" y="2677522"/>
            <a:ext cx="28892" cy="94478"/>
          </a:xfrm>
          <a:custGeom>
            <a:avLst/>
            <a:gdLst/>
            <a:ahLst/>
            <a:cxnLst/>
            <a:rect l="l" t="t" r="r" b="b"/>
            <a:pathLst>
              <a:path w="20319" h="58420">
                <a:moveTo>
                  <a:pt x="0" y="57911"/>
                </a:moveTo>
                <a:lnTo>
                  <a:pt x="19811" y="57911"/>
                </a:lnTo>
                <a:lnTo>
                  <a:pt x="10667" y="0"/>
                </a:lnTo>
                <a:lnTo>
                  <a:pt x="0" y="57911"/>
                </a:lnTo>
                <a:close/>
              </a:path>
            </a:pathLst>
          </a:custGeom>
          <a:ln w="3175">
            <a:solidFill>
              <a:srgbClr val="000000"/>
            </a:solidFill>
          </a:ln>
        </p:spPr>
        <p:txBody>
          <a:bodyPr wrap="square" lIns="0" tIns="0" rIns="0" bIns="0" rtlCol="0"/>
          <a:lstStyle/>
          <a:p>
            <a:endParaRPr sz="1200"/>
          </a:p>
        </p:txBody>
      </p:sp>
      <p:sp>
        <p:nvSpPr>
          <p:cNvPr id="405" name="object 459">
            <a:extLst>
              <a:ext uri="{FF2B5EF4-FFF2-40B4-BE49-F238E27FC236}">
                <a16:creationId xmlns:a16="http://schemas.microsoft.com/office/drawing/2014/main" id="{39096FCA-66CD-4B78-9CFF-3E3BFB9DDA01}"/>
              </a:ext>
            </a:extLst>
          </p:cNvPr>
          <p:cNvSpPr txBox="1"/>
          <p:nvPr/>
        </p:nvSpPr>
        <p:spPr>
          <a:xfrm>
            <a:off x="1740032" y="2756224"/>
            <a:ext cx="442153" cy="255710"/>
          </a:xfrm>
          <a:prstGeom prst="rect">
            <a:avLst/>
          </a:prstGeom>
        </p:spPr>
        <p:txBody>
          <a:bodyPr vert="vert270" wrap="square" lIns="0" tIns="5294" rIns="0" bIns="0" rtlCol="0">
            <a:spAutoFit/>
          </a:bodyPr>
          <a:lstStyle/>
          <a:p>
            <a:pPr marL="8145">
              <a:spcBef>
                <a:spcPts val="42"/>
              </a:spcBef>
            </a:pPr>
            <a:r>
              <a:rPr sz="1200" dirty="0">
                <a:latin typeface="Arial"/>
                <a:cs typeface="Arial"/>
              </a:rPr>
              <a:t>800</a:t>
            </a:r>
            <a:endParaRPr sz="1200">
              <a:latin typeface="Arial"/>
              <a:cs typeface="Arial"/>
            </a:endParaRPr>
          </a:p>
        </p:txBody>
      </p:sp>
      <p:sp>
        <p:nvSpPr>
          <p:cNvPr id="406" name="object 460">
            <a:extLst>
              <a:ext uri="{FF2B5EF4-FFF2-40B4-BE49-F238E27FC236}">
                <a16:creationId xmlns:a16="http://schemas.microsoft.com/office/drawing/2014/main" id="{7EAC272A-93D5-4F84-AB6C-243A12388D84}"/>
              </a:ext>
            </a:extLst>
          </p:cNvPr>
          <p:cNvSpPr/>
          <p:nvPr/>
        </p:nvSpPr>
        <p:spPr>
          <a:xfrm>
            <a:off x="5693252" y="3375027"/>
            <a:ext cx="0" cy="195118"/>
          </a:xfrm>
          <a:custGeom>
            <a:avLst/>
            <a:gdLst/>
            <a:ahLst/>
            <a:cxnLst/>
            <a:rect l="l" t="t" r="r" b="b"/>
            <a:pathLst>
              <a:path h="120650">
                <a:moveTo>
                  <a:pt x="0" y="0"/>
                </a:moveTo>
                <a:lnTo>
                  <a:pt x="0" y="120395"/>
                </a:lnTo>
              </a:path>
            </a:pathLst>
          </a:custGeom>
          <a:ln w="3175">
            <a:solidFill>
              <a:srgbClr val="000000"/>
            </a:solidFill>
          </a:ln>
        </p:spPr>
        <p:txBody>
          <a:bodyPr wrap="square" lIns="0" tIns="0" rIns="0" bIns="0" rtlCol="0"/>
          <a:lstStyle/>
          <a:p>
            <a:endParaRPr sz="1200"/>
          </a:p>
        </p:txBody>
      </p:sp>
      <p:sp>
        <p:nvSpPr>
          <p:cNvPr id="407" name="object 461">
            <a:extLst>
              <a:ext uri="{FF2B5EF4-FFF2-40B4-BE49-F238E27FC236}">
                <a16:creationId xmlns:a16="http://schemas.microsoft.com/office/drawing/2014/main" id="{91F7C59A-5F7F-406B-9502-14D3495CBC44}"/>
              </a:ext>
            </a:extLst>
          </p:cNvPr>
          <p:cNvSpPr/>
          <p:nvPr/>
        </p:nvSpPr>
        <p:spPr>
          <a:xfrm>
            <a:off x="5873103" y="3375027"/>
            <a:ext cx="0" cy="195118"/>
          </a:xfrm>
          <a:custGeom>
            <a:avLst/>
            <a:gdLst/>
            <a:ahLst/>
            <a:cxnLst/>
            <a:rect l="l" t="t" r="r" b="b"/>
            <a:pathLst>
              <a:path h="120650">
                <a:moveTo>
                  <a:pt x="0" y="0"/>
                </a:moveTo>
                <a:lnTo>
                  <a:pt x="0" y="120395"/>
                </a:lnTo>
              </a:path>
            </a:pathLst>
          </a:custGeom>
          <a:ln w="3175">
            <a:solidFill>
              <a:srgbClr val="000000"/>
            </a:solidFill>
          </a:ln>
        </p:spPr>
        <p:txBody>
          <a:bodyPr wrap="square" lIns="0" tIns="0" rIns="0" bIns="0" rtlCol="0"/>
          <a:lstStyle/>
          <a:p>
            <a:endParaRPr sz="1200"/>
          </a:p>
        </p:txBody>
      </p:sp>
      <p:sp>
        <p:nvSpPr>
          <p:cNvPr id="408" name="object 463">
            <a:extLst>
              <a:ext uri="{FF2B5EF4-FFF2-40B4-BE49-F238E27FC236}">
                <a16:creationId xmlns:a16="http://schemas.microsoft.com/office/drawing/2014/main" id="{F6971542-6FF6-4D2C-8F0A-B91FF65A07BC}"/>
              </a:ext>
            </a:extLst>
          </p:cNvPr>
          <p:cNvSpPr/>
          <p:nvPr/>
        </p:nvSpPr>
        <p:spPr>
          <a:xfrm>
            <a:off x="5736590" y="3476079"/>
            <a:ext cx="91189" cy="0"/>
          </a:xfrm>
          <a:custGeom>
            <a:avLst/>
            <a:gdLst/>
            <a:ahLst/>
            <a:cxnLst/>
            <a:rect l="l" t="t" r="r" b="b"/>
            <a:pathLst>
              <a:path w="64135">
                <a:moveTo>
                  <a:pt x="0" y="0"/>
                </a:moveTo>
                <a:lnTo>
                  <a:pt x="64007" y="0"/>
                </a:lnTo>
              </a:path>
            </a:pathLst>
          </a:custGeom>
          <a:ln w="3175">
            <a:solidFill>
              <a:srgbClr val="000000"/>
            </a:solidFill>
          </a:ln>
        </p:spPr>
        <p:txBody>
          <a:bodyPr wrap="square" lIns="0" tIns="0" rIns="0" bIns="0" rtlCol="0"/>
          <a:lstStyle/>
          <a:p>
            <a:endParaRPr sz="1200"/>
          </a:p>
        </p:txBody>
      </p:sp>
      <p:sp>
        <p:nvSpPr>
          <p:cNvPr id="409" name="object 464">
            <a:extLst>
              <a:ext uri="{FF2B5EF4-FFF2-40B4-BE49-F238E27FC236}">
                <a16:creationId xmlns:a16="http://schemas.microsoft.com/office/drawing/2014/main" id="{27B6FF24-155A-4ECD-83D3-26580AB9C2B8}"/>
              </a:ext>
            </a:extLst>
          </p:cNvPr>
          <p:cNvSpPr/>
          <p:nvPr/>
        </p:nvSpPr>
        <p:spPr>
          <a:xfrm>
            <a:off x="5693252" y="3468685"/>
            <a:ext cx="43338" cy="17458"/>
          </a:xfrm>
          <a:custGeom>
            <a:avLst/>
            <a:gdLst/>
            <a:ahLst/>
            <a:cxnLst/>
            <a:rect l="l" t="t" r="r" b="b"/>
            <a:pathLst>
              <a:path w="30479" h="10795">
                <a:moveTo>
                  <a:pt x="30479" y="0"/>
                </a:moveTo>
                <a:lnTo>
                  <a:pt x="0" y="4571"/>
                </a:lnTo>
                <a:lnTo>
                  <a:pt x="30479" y="10667"/>
                </a:lnTo>
                <a:lnTo>
                  <a:pt x="30479" y="0"/>
                </a:lnTo>
                <a:close/>
              </a:path>
            </a:pathLst>
          </a:custGeom>
          <a:solidFill>
            <a:srgbClr val="000000"/>
          </a:solidFill>
        </p:spPr>
        <p:txBody>
          <a:bodyPr wrap="square" lIns="0" tIns="0" rIns="0" bIns="0" rtlCol="0"/>
          <a:lstStyle/>
          <a:p>
            <a:endParaRPr sz="1200"/>
          </a:p>
        </p:txBody>
      </p:sp>
      <p:sp>
        <p:nvSpPr>
          <p:cNvPr id="410" name="object 465">
            <a:extLst>
              <a:ext uri="{FF2B5EF4-FFF2-40B4-BE49-F238E27FC236}">
                <a16:creationId xmlns:a16="http://schemas.microsoft.com/office/drawing/2014/main" id="{E1357F4D-6D73-4D44-9B92-A96898C4BF69}"/>
              </a:ext>
            </a:extLst>
          </p:cNvPr>
          <p:cNvSpPr/>
          <p:nvPr/>
        </p:nvSpPr>
        <p:spPr>
          <a:xfrm>
            <a:off x="5693252" y="3468685"/>
            <a:ext cx="43338" cy="17458"/>
          </a:xfrm>
          <a:custGeom>
            <a:avLst/>
            <a:gdLst/>
            <a:ahLst/>
            <a:cxnLst/>
            <a:rect l="l" t="t" r="r" b="b"/>
            <a:pathLst>
              <a:path w="30479" h="10795">
                <a:moveTo>
                  <a:pt x="30479" y="0"/>
                </a:moveTo>
                <a:lnTo>
                  <a:pt x="30479" y="10667"/>
                </a:lnTo>
                <a:lnTo>
                  <a:pt x="0" y="4571"/>
                </a:lnTo>
                <a:lnTo>
                  <a:pt x="30479" y="0"/>
                </a:lnTo>
                <a:close/>
              </a:path>
            </a:pathLst>
          </a:custGeom>
          <a:ln w="3175">
            <a:solidFill>
              <a:srgbClr val="000000"/>
            </a:solidFill>
          </a:ln>
        </p:spPr>
        <p:txBody>
          <a:bodyPr wrap="square" lIns="0" tIns="0" rIns="0" bIns="0" rtlCol="0"/>
          <a:lstStyle/>
          <a:p>
            <a:endParaRPr sz="1200"/>
          </a:p>
        </p:txBody>
      </p:sp>
      <p:sp>
        <p:nvSpPr>
          <p:cNvPr id="411" name="object 466">
            <a:extLst>
              <a:ext uri="{FF2B5EF4-FFF2-40B4-BE49-F238E27FC236}">
                <a16:creationId xmlns:a16="http://schemas.microsoft.com/office/drawing/2014/main" id="{B88744CC-9A4F-474B-B76C-D5E488BD8005}"/>
              </a:ext>
            </a:extLst>
          </p:cNvPr>
          <p:cNvSpPr/>
          <p:nvPr/>
        </p:nvSpPr>
        <p:spPr>
          <a:xfrm>
            <a:off x="5827597" y="3468685"/>
            <a:ext cx="46045" cy="17458"/>
          </a:xfrm>
          <a:custGeom>
            <a:avLst/>
            <a:gdLst/>
            <a:ahLst/>
            <a:cxnLst/>
            <a:rect l="l" t="t" r="r" b="b"/>
            <a:pathLst>
              <a:path w="32385" h="10795">
                <a:moveTo>
                  <a:pt x="0" y="0"/>
                </a:moveTo>
                <a:lnTo>
                  <a:pt x="0" y="10667"/>
                </a:lnTo>
                <a:lnTo>
                  <a:pt x="32003" y="4571"/>
                </a:lnTo>
                <a:lnTo>
                  <a:pt x="0" y="0"/>
                </a:lnTo>
                <a:close/>
              </a:path>
            </a:pathLst>
          </a:custGeom>
          <a:solidFill>
            <a:srgbClr val="000000"/>
          </a:solidFill>
        </p:spPr>
        <p:txBody>
          <a:bodyPr wrap="square" lIns="0" tIns="0" rIns="0" bIns="0" rtlCol="0"/>
          <a:lstStyle/>
          <a:p>
            <a:endParaRPr sz="1200"/>
          </a:p>
        </p:txBody>
      </p:sp>
      <p:sp>
        <p:nvSpPr>
          <p:cNvPr id="412" name="object 467">
            <a:extLst>
              <a:ext uri="{FF2B5EF4-FFF2-40B4-BE49-F238E27FC236}">
                <a16:creationId xmlns:a16="http://schemas.microsoft.com/office/drawing/2014/main" id="{32613860-F206-4710-9E14-E143966F2691}"/>
              </a:ext>
            </a:extLst>
          </p:cNvPr>
          <p:cNvSpPr/>
          <p:nvPr/>
        </p:nvSpPr>
        <p:spPr>
          <a:xfrm>
            <a:off x="5827597" y="3468685"/>
            <a:ext cx="46045" cy="17458"/>
          </a:xfrm>
          <a:custGeom>
            <a:avLst/>
            <a:gdLst/>
            <a:ahLst/>
            <a:cxnLst/>
            <a:rect l="l" t="t" r="r" b="b"/>
            <a:pathLst>
              <a:path w="32385" h="10795">
                <a:moveTo>
                  <a:pt x="0" y="0"/>
                </a:moveTo>
                <a:lnTo>
                  <a:pt x="0" y="10667"/>
                </a:lnTo>
                <a:lnTo>
                  <a:pt x="32003" y="4571"/>
                </a:lnTo>
                <a:lnTo>
                  <a:pt x="0" y="0"/>
                </a:lnTo>
                <a:close/>
              </a:path>
            </a:pathLst>
          </a:custGeom>
          <a:ln w="3175">
            <a:solidFill>
              <a:srgbClr val="000000"/>
            </a:solidFill>
          </a:ln>
        </p:spPr>
        <p:txBody>
          <a:bodyPr wrap="square" lIns="0" tIns="0" rIns="0" bIns="0" rtlCol="0"/>
          <a:lstStyle/>
          <a:p>
            <a:endParaRPr sz="1200"/>
          </a:p>
        </p:txBody>
      </p:sp>
      <p:sp>
        <p:nvSpPr>
          <p:cNvPr id="413" name="object 468">
            <a:extLst>
              <a:ext uri="{FF2B5EF4-FFF2-40B4-BE49-F238E27FC236}">
                <a16:creationId xmlns:a16="http://schemas.microsoft.com/office/drawing/2014/main" id="{3B88A03F-C962-4528-B42A-830B8DC062B0}"/>
              </a:ext>
            </a:extLst>
          </p:cNvPr>
          <p:cNvSpPr txBox="1"/>
          <p:nvPr/>
        </p:nvSpPr>
        <p:spPr>
          <a:xfrm>
            <a:off x="5705532" y="3389677"/>
            <a:ext cx="156193" cy="84758"/>
          </a:xfrm>
          <a:prstGeom prst="rect">
            <a:avLst/>
          </a:prstGeom>
        </p:spPr>
        <p:txBody>
          <a:bodyPr vert="horz" wrap="square" lIns="0" tIns="7738" rIns="0" bIns="0" rtlCol="0">
            <a:spAutoFit/>
          </a:bodyPr>
          <a:lstStyle/>
          <a:p>
            <a:pPr marL="8145">
              <a:spcBef>
                <a:spcPts val="61"/>
              </a:spcBef>
            </a:pPr>
            <a:r>
              <a:rPr sz="500" spc="-3" dirty="0">
                <a:latin typeface="Arial"/>
                <a:cs typeface="Arial"/>
              </a:rPr>
              <a:t>400</a:t>
            </a:r>
            <a:endParaRPr sz="500" dirty="0">
              <a:latin typeface="Arial"/>
              <a:cs typeface="Arial"/>
            </a:endParaRPr>
          </a:p>
        </p:txBody>
      </p:sp>
      <p:sp>
        <p:nvSpPr>
          <p:cNvPr id="414" name="object 469">
            <a:extLst>
              <a:ext uri="{FF2B5EF4-FFF2-40B4-BE49-F238E27FC236}">
                <a16:creationId xmlns:a16="http://schemas.microsoft.com/office/drawing/2014/main" id="{5A73B9DA-A490-4F92-8226-2D78B6145554}"/>
              </a:ext>
            </a:extLst>
          </p:cNvPr>
          <p:cNvSpPr/>
          <p:nvPr/>
        </p:nvSpPr>
        <p:spPr>
          <a:xfrm>
            <a:off x="5983613" y="3138417"/>
            <a:ext cx="0" cy="156095"/>
          </a:xfrm>
          <a:custGeom>
            <a:avLst/>
            <a:gdLst/>
            <a:ahLst/>
            <a:cxnLst/>
            <a:rect l="l" t="t" r="r" b="b"/>
            <a:pathLst>
              <a:path h="96520">
                <a:moveTo>
                  <a:pt x="0" y="96011"/>
                </a:moveTo>
                <a:lnTo>
                  <a:pt x="0" y="0"/>
                </a:lnTo>
              </a:path>
            </a:pathLst>
          </a:custGeom>
          <a:ln w="3175">
            <a:solidFill>
              <a:srgbClr val="000000"/>
            </a:solidFill>
          </a:ln>
        </p:spPr>
        <p:txBody>
          <a:bodyPr wrap="square" lIns="0" tIns="0" rIns="0" bIns="0" rtlCol="0"/>
          <a:lstStyle/>
          <a:p>
            <a:endParaRPr sz="1200"/>
          </a:p>
        </p:txBody>
      </p:sp>
      <p:sp>
        <p:nvSpPr>
          <p:cNvPr id="415" name="object 471">
            <a:extLst>
              <a:ext uri="{FF2B5EF4-FFF2-40B4-BE49-F238E27FC236}">
                <a16:creationId xmlns:a16="http://schemas.microsoft.com/office/drawing/2014/main" id="{874C926D-1BEF-4877-9B97-5856688B4831}"/>
              </a:ext>
            </a:extLst>
          </p:cNvPr>
          <p:cNvSpPr/>
          <p:nvPr/>
        </p:nvSpPr>
        <p:spPr>
          <a:xfrm>
            <a:off x="5901272" y="3342984"/>
            <a:ext cx="165223" cy="0"/>
          </a:xfrm>
          <a:custGeom>
            <a:avLst/>
            <a:gdLst/>
            <a:ahLst/>
            <a:cxnLst/>
            <a:rect l="l" t="t" r="r" b="b"/>
            <a:pathLst>
              <a:path w="116204">
                <a:moveTo>
                  <a:pt x="0" y="0"/>
                </a:moveTo>
                <a:lnTo>
                  <a:pt x="115823" y="0"/>
                </a:lnTo>
              </a:path>
            </a:pathLst>
          </a:custGeom>
          <a:ln w="3175">
            <a:solidFill>
              <a:srgbClr val="000000"/>
            </a:solidFill>
          </a:ln>
        </p:spPr>
        <p:txBody>
          <a:bodyPr wrap="square" lIns="0" tIns="0" rIns="0" bIns="0" rtlCol="0"/>
          <a:lstStyle/>
          <a:p>
            <a:endParaRPr sz="1200"/>
          </a:p>
        </p:txBody>
      </p:sp>
      <p:sp>
        <p:nvSpPr>
          <p:cNvPr id="416" name="object 472">
            <a:extLst>
              <a:ext uri="{FF2B5EF4-FFF2-40B4-BE49-F238E27FC236}">
                <a16:creationId xmlns:a16="http://schemas.microsoft.com/office/drawing/2014/main" id="{BC8EE270-CAB9-4DE4-AA9D-4B6FD61CECD0}"/>
              </a:ext>
            </a:extLst>
          </p:cNvPr>
          <p:cNvSpPr/>
          <p:nvPr/>
        </p:nvSpPr>
        <p:spPr>
          <a:xfrm>
            <a:off x="5977111" y="3293690"/>
            <a:ext cx="15348" cy="49294"/>
          </a:xfrm>
          <a:custGeom>
            <a:avLst/>
            <a:gdLst/>
            <a:ahLst/>
            <a:cxnLst/>
            <a:rect l="l" t="t" r="r" b="b"/>
            <a:pathLst>
              <a:path w="10795" h="30479">
                <a:moveTo>
                  <a:pt x="10667" y="0"/>
                </a:moveTo>
                <a:lnTo>
                  <a:pt x="0" y="0"/>
                </a:lnTo>
                <a:lnTo>
                  <a:pt x="4571" y="30479"/>
                </a:lnTo>
                <a:lnTo>
                  <a:pt x="10667" y="0"/>
                </a:lnTo>
                <a:close/>
              </a:path>
            </a:pathLst>
          </a:custGeom>
          <a:solidFill>
            <a:srgbClr val="000000"/>
          </a:solidFill>
        </p:spPr>
        <p:txBody>
          <a:bodyPr wrap="square" lIns="0" tIns="0" rIns="0" bIns="0" rtlCol="0"/>
          <a:lstStyle/>
          <a:p>
            <a:endParaRPr sz="1200"/>
          </a:p>
        </p:txBody>
      </p:sp>
      <p:sp>
        <p:nvSpPr>
          <p:cNvPr id="417" name="object 473">
            <a:extLst>
              <a:ext uri="{FF2B5EF4-FFF2-40B4-BE49-F238E27FC236}">
                <a16:creationId xmlns:a16="http://schemas.microsoft.com/office/drawing/2014/main" id="{B8244751-07B9-4F0C-AE1C-99E41B8DCDD3}"/>
              </a:ext>
            </a:extLst>
          </p:cNvPr>
          <p:cNvSpPr/>
          <p:nvPr/>
        </p:nvSpPr>
        <p:spPr>
          <a:xfrm>
            <a:off x="5977111" y="3293690"/>
            <a:ext cx="15348" cy="49294"/>
          </a:xfrm>
          <a:custGeom>
            <a:avLst/>
            <a:gdLst/>
            <a:ahLst/>
            <a:cxnLst/>
            <a:rect l="l" t="t" r="r" b="b"/>
            <a:pathLst>
              <a:path w="10795" h="30479">
                <a:moveTo>
                  <a:pt x="0" y="0"/>
                </a:moveTo>
                <a:lnTo>
                  <a:pt x="10667" y="0"/>
                </a:lnTo>
                <a:lnTo>
                  <a:pt x="4571" y="30479"/>
                </a:lnTo>
                <a:lnTo>
                  <a:pt x="0" y="0"/>
                </a:lnTo>
                <a:close/>
              </a:path>
            </a:pathLst>
          </a:custGeom>
          <a:ln w="3175">
            <a:solidFill>
              <a:srgbClr val="000000"/>
            </a:solidFill>
          </a:ln>
        </p:spPr>
        <p:txBody>
          <a:bodyPr wrap="square" lIns="0" tIns="0" rIns="0" bIns="0" rtlCol="0"/>
          <a:lstStyle/>
          <a:p>
            <a:endParaRPr sz="1200"/>
          </a:p>
        </p:txBody>
      </p:sp>
      <p:sp>
        <p:nvSpPr>
          <p:cNvPr id="418" name="object 474">
            <a:extLst>
              <a:ext uri="{FF2B5EF4-FFF2-40B4-BE49-F238E27FC236}">
                <a16:creationId xmlns:a16="http://schemas.microsoft.com/office/drawing/2014/main" id="{EEED53EE-AF35-4DD5-AAA5-1F6BC9C1A135}"/>
              </a:ext>
            </a:extLst>
          </p:cNvPr>
          <p:cNvSpPr/>
          <p:nvPr/>
        </p:nvSpPr>
        <p:spPr>
          <a:xfrm>
            <a:off x="5977111" y="3086657"/>
            <a:ext cx="15348" cy="52373"/>
          </a:xfrm>
          <a:custGeom>
            <a:avLst/>
            <a:gdLst/>
            <a:ahLst/>
            <a:cxnLst/>
            <a:rect l="l" t="t" r="r" b="b"/>
            <a:pathLst>
              <a:path w="10795" h="32384">
                <a:moveTo>
                  <a:pt x="4571" y="0"/>
                </a:moveTo>
                <a:lnTo>
                  <a:pt x="0" y="32003"/>
                </a:lnTo>
                <a:lnTo>
                  <a:pt x="10667" y="32003"/>
                </a:lnTo>
                <a:lnTo>
                  <a:pt x="4571" y="0"/>
                </a:lnTo>
                <a:close/>
              </a:path>
            </a:pathLst>
          </a:custGeom>
          <a:solidFill>
            <a:srgbClr val="000000"/>
          </a:solidFill>
        </p:spPr>
        <p:txBody>
          <a:bodyPr wrap="square" lIns="0" tIns="0" rIns="0" bIns="0" rtlCol="0"/>
          <a:lstStyle/>
          <a:p>
            <a:endParaRPr sz="1200"/>
          </a:p>
        </p:txBody>
      </p:sp>
      <p:sp>
        <p:nvSpPr>
          <p:cNvPr id="419" name="object 475">
            <a:extLst>
              <a:ext uri="{FF2B5EF4-FFF2-40B4-BE49-F238E27FC236}">
                <a16:creationId xmlns:a16="http://schemas.microsoft.com/office/drawing/2014/main" id="{28411FEB-BD9C-4064-B9E1-99B4A5EED713}"/>
              </a:ext>
            </a:extLst>
          </p:cNvPr>
          <p:cNvSpPr/>
          <p:nvPr/>
        </p:nvSpPr>
        <p:spPr>
          <a:xfrm>
            <a:off x="5977111" y="3086657"/>
            <a:ext cx="15348" cy="52373"/>
          </a:xfrm>
          <a:custGeom>
            <a:avLst/>
            <a:gdLst/>
            <a:ahLst/>
            <a:cxnLst/>
            <a:rect l="l" t="t" r="r" b="b"/>
            <a:pathLst>
              <a:path w="10795" h="32384">
                <a:moveTo>
                  <a:pt x="0" y="32003"/>
                </a:moveTo>
                <a:lnTo>
                  <a:pt x="10667" y="32003"/>
                </a:lnTo>
                <a:lnTo>
                  <a:pt x="4571" y="0"/>
                </a:lnTo>
                <a:lnTo>
                  <a:pt x="0" y="32003"/>
                </a:lnTo>
                <a:close/>
              </a:path>
            </a:pathLst>
          </a:custGeom>
          <a:ln w="3175">
            <a:solidFill>
              <a:srgbClr val="000000"/>
            </a:solidFill>
          </a:ln>
        </p:spPr>
        <p:txBody>
          <a:bodyPr wrap="square" lIns="0" tIns="0" rIns="0" bIns="0" rtlCol="0"/>
          <a:lstStyle/>
          <a:p>
            <a:endParaRPr sz="1200"/>
          </a:p>
        </p:txBody>
      </p:sp>
      <p:sp>
        <p:nvSpPr>
          <p:cNvPr id="420" name="object 476">
            <a:extLst>
              <a:ext uri="{FF2B5EF4-FFF2-40B4-BE49-F238E27FC236}">
                <a16:creationId xmlns:a16="http://schemas.microsoft.com/office/drawing/2014/main" id="{00C4F734-729D-454D-AFC7-42DE6FE23401}"/>
              </a:ext>
            </a:extLst>
          </p:cNvPr>
          <p:cNvSpPr txBox="1"/>
          <p:nvPr/>
        </p:nvSpPr>
        <p:spPr>
          <a:xfrm>
            <a:off x="5902342" y="3098671"/>
            <a:ext cx="76944" cy="177661"/>
          </a:xfrm>
          <a:prstGeom prst="rect">
            <a:avLst/>
          </a:prstGeom>
        </p:spPr>
        <p:txBody>
          <a:bodyPr vert="vert270" wrap="square" lIns="0" tIns="4480" rIns="0" bIns="0" rtlCol="0">
            <a:spAutoFit/>
          </a:bodyPr>
          <a:lstStyle/>
          <a:p>
            <a:pPr marL="8145">
              <a:spcBef>
                <a:spcPts val="35"/>
              </a:spcBef>
            </a:pPr>
            <a:r>
              <a:rPr sz="500" dirty="0">
                <a:latin typeface="Arial"/>
                <a:cs typeface="Arial"/>
              </a:rPr>
              <a:t>500</a:t>
            </a:r>
          </a:p>
        </p:txBody>
      </p:sp>
      <p:sp>
        <p:nvSpPr>
          <p:cNvPr id="421" name="object 477">
            <a:extLst>
              <a:ext uri="{FF2B5EF4-FFF2-40B4-BE49-F238E27FC236}">
                <a16:creationId xmlns:a16="http://schemas.microsoft.com/office/drawing/2014/main" id="{0CD37570-A5DD-4FAB-A8EC-8228141B671E}"/>
              </a:ext>
            </a:extLst>
          </p:cNvPr>
          <p:cNvSpPr/>
          <p:nvPr/>
        </p:nvSpPr>
        <p:spPr>
          <a:xfrm>
            <a:off x="5062702" y="4698552"/>
            <a:ext cx="1595344" cy="441586"/>
          </a:xfrm>
          <a:custGeom>
            <a:avLst/>
            <a:gdLst/>
            <a:ahLst/>
            <a:cxnLst/>
            <a:rect l="l" t="t" r="r" b="b"/>
            <a:pathLst>
              <a:path w="1122045" h="273050">
                <a:moveTo>
                  <a:pt x="6095" y="163067"/>
                </a:moveTo>
                <a:lnTo>
                  <a:pt x="1121663" y="163067"/>
                </a:lnTo>
              </a:path>
              <a:path w="1122045" h="273050">
                <a:moveTo>
                  <a:pt x="106679" y="0"/>
                </a:moveTo>
                <a:lnTo>
                  <a:pt x="25907" y="132587"/>
                </a:lnTo>
              </a:path>
              <a:path w="1122045" h="273050">
                <a:moveTo>
                  <a:pt x="0" y="272795"/>
                </a:moveTo>
                <a:lnTo>
                  <a:pt x="1115567" y="272795"/>
                </a:lnTo>
              </a:path>
            </a:pathLst>
          </a:custGeom>
          <a:ln w="3175">
            <a:solidFill>
              <a:srgbClr val="6B6B6B"/>
            </a:solidFill>
          </a:ln>
        </p:spPr>
        <p:txBody>
          <a:bodyPr wrap="square" lIns="0" tIns="0" rIns="0" bIns="0" rtlCol="0"/>
          <a:lstStyle/>
          <a:p>
            <a:endParaRPr sz="1200"/>
          </a:p>
        </p:txBody>
      </p:sp>
      <p:sp>
        <p:nvSpPr>
          <p:cNvPr id="422" name="object 478">
            <a:extLst>
              <a:ext uri="{FF2B5EF4-FFF2-40B4-BE49-F238E27FC236}">
                <a16:creationId xmlns:a16="http://schemas.microsoft.com/office/drawing/2014/main" id="{75D759D2-3085-4266-BF2F-A36695E5422E}"/>
              </a:ext>
            </a:extLst>
          </p:cNvPr>
          <p:cNvSpPr txBox="1"/>
          <p:nvPr/>
        </p:nvSpPr>
        <p:spPr>
          <a:xfrm>
            <a:off x="6663280" y="4330990"/>
            <a:ext cx="1595343" cy="740050"/>
          </a:xfrm>
          <a:prstGeom prst="rect">
            <a:avLst/>
          </a:prstGeom>
        </p:spPr>
        <p:txBody>
          <a:bodyPr vert="horz" wrap="square" lIns="0" tIns="25249" rIns="0" bIns="0" rtlCol="0">
            <a:spAutoFit/>
          </a:bodyPr>
          <a:lstStyle/>
          <a:p>
            <a:pPr marL="13846">
              <a:spcBef>
                <a:spcPts val="198"/>
              </a:spcBef>
            </a:pPr>
            <a:r>
              <a:rPr sz="1200" spc="6" dirty="0">
                <a:latin typeface="Carlito"/>
                <a:cs typeface="Carlito"/>
              </a:rPr>
              <a:t>with </a:t>
            </a:r>
            <a:r>
              <a:rPr sz="1200" spc="10" dirty="0">
                <a:latin typeface="Carlito"/>
                <a:cs typeface="Carlito"/>
              </a:rPr>
              <a:t>cement Mortar</a:t>
            </a:r>
            <a:r>
              <a:rPr sz="1200" spc="-38" dirty="0">
                <a:latin typeface="Carlito"/>
                <a:cs typeface="Carlito"/>
              </a:rPr>
              <a:t> </a:t>
            </a:r>
            <a:r>
              <a:rPr sz="1200" spc="6" dirty="0">
                <a:latin typeface="Carlito"/>
                <a:cs typeface="Carlito"/>
              </a:rPr>
              <a:t>1:6</a:t>
            </a:r>
            <a:endParaRPr sz="1200" dirty="0">
              <a:latin typeface="Carlito"/>
              <a:cs typeface="Carlito"/>
            </a:endParaRPr>
          </a:p>
          <a:p>
            <a:pPr marL="18732">
              <a:spcBef>
                <a:spcPts val="138"/>
              </a:spcBef>
            </a:pPr>
            <a:r>
              <a:rPr sz="1200" spc="6" dirty="0">
                <a:latin typeface="Carlito"/>
                <a:cs typeface="Carlito"/>
              </a:rPr>
              <a:t>R.C Ring </a:t>
            </a:r>
            <a:r>
              <a:rPr sz="1200" spc="13" dirty="0">
                <a:latin typeface="Carlito"/>
                <a:cs typeface="Carlito"/>
              </a:rPr>
              <a:t>150mm</a:t>
            </a:r>
            <a:r>
              <a:rPr sz="1200" spc="-19" dirty="0">
                <a:latin typeface="Carlito"/>
                <a:cs typeface="Carlito"/>
              </a:rPr>
              <a:t> </a:t>
            </a:r>
            <a:r>
              <a:rPr sz="1200" spc="3" dirty="0">
                <a:latin typeface="Carlito"/>
                <a:cs typeface="Carlito"/>
              </a:rPr>
              <a:t>Thick</a:t>
            </a:r>
            <a:endParaRPr sz="1200" dirty="0">
              <a:latin typeface="Carlito"/>
              <a:cs typeface="Carlito"/>
            </a:endParaRPr>
          </a:p>
          <a:p>
            <a:pPr marL="8145" marR="44795" indent="8552">
              <a:lnSpc>
                <a:spcPts val="525"/>
              </a:lnSpc>
              <a:spcBef>
                <a:spcPts val="326"/>
              </a:spcBef>
            </a:pPr>
            <a:r>
              <a:rPr sz="1200" spc="6" dirty="0">
                <a:latin typeface="Carlito"/>
                <a:cs typeface="Carlito"/>
              </a:rPr>
              <a:t>P.C Ring </a:t>
            </a:r>
            <a:r>
              <a:rPr sz="1200" spc="13" dirty="0">
                <a:latin typeface="Carlito"/>
                <a:cs typeface="Carlito"/>
              </a:rPr>
              <a:t>100mm</a:t>
            </a:r>
            <a:endParaRPr lang="en-US" sz="1200" spc="13" dirty="0">
              <a:latin typeface="Carlito"/>
              <a:cs typeface="Carlito"/>
            </a:endParaRPr>
          </a:p>
          <a:p>
            <a:pPr marL="8145" marR="44795" indent="8552">
              <a:lnSpc>
                <a:spcPts val="525"/>
              </a:lnSpc>
              <a:spcBef>
                <a:spcPts val="326"/>
              </a:spcBef>
            </a:pPr>
            <a:endParaRPr lang="en-US" sz="1200" spc="13" dirty="0">
              <a:latin typeface="Carlito"/>
              <a:cs typeface="Carlito"/>
            </a:endParaRPr>
          </a:p>
          <a:p>
            <a:pPr marL="8145" marR="44795" indent="8552">
              <a:lnSpc>
                <a:spcPts val="525"/>
              </a:lnSpc>
              <a:spcBef>
                <a:spcPts val="326"/>
              </a:spcBef>
            </a:pPr>
            <a:r>
              <a:rPr sz="1200" spc="-35" dirty="0">
                <a:latin typeface="Carlito"/>
                <a:cs typeface="Carlito"/>
              </a:rPr>
              <a:t> </a:t>
            </a:r>
            <a:r>
              <a:rPr sz="1200" spc="3" dirty="0">
                <a:latin typeface="Carlito"/>
                <a:cs typeface="Carlito"/>
              </a:rPr>
              <a:t>Thick  </a:t>
            </a:r>
            <a:r>
              <a:rPr sz="1200" spc="6" dirty="0">
                <a:latin typeface="Carlito"/>
                <a:cs typeface="Carlito"/>
              </a:rPr>
              <a:t>Natural</a:t>
            </a:r>
            <a:r>
              <a:rPr sz="1200" dirty="0">
                <a:latin typeface="Carlito"/>
                <a:cs typeface="Carlito"/>
              </a:rPr>
              <a:t> </a:t>
            </a:r>
            <a:r>
              <a:rPr sz="1200" spc="3" dirty="0">
                <a:latin typeface="Carlito"/>
                <a:cs typeface="Carlito"/>
              </a:rPr>
              <a:t>Soil</a:t>
            </a:r>
            <a:endParaRPr sz="1200" dirty="0">
              <a:latin typeface="Carlito"/>
              <a:cs typeface="Carlito"/>
            </a:endParaRPr>
          </a:p>
        </p:txBody>
      </p:sp>
      <p:sp>
        <p:nvSpPr>
          <p:cNvPr id="423" name="object 480">
            <a:extLst>
              <a:ext uri="{FF2B5EF4-FFF2-40B4-BE49-F238E27FC236}">
                <a16:creationId xmlns:a16="http://schemas.microsoft.com/office/drawing/2014/main" id="{5E51813D-9B08-4857-898C-258337135266}"/>
              </a:ext>
            </a:extLst>
          </p:cNvPr>
          <p:cNvSpPr/>
          <p:nvPr/>
        </p:nvSpPr>
        <p:spPr>
          <a:xfrm>
            <a:off x="5084369" y="2882092"/>
            <a:ext cx="91189" cy="205389"/>
          </a:xfrm>
          <a:custGeom>
            <a:avLst/>
            <a:gdLst/>
            <a:ahLst/>
            <a:cxnLst/>
            <a:rect l="l" t="t" r="r" b="b"/>
            <a:pathLst>
              <a:path w="64135" h="127000">
                <a:moveTo>
                  <a:pt x="0" y="9143"/>
                </a:moveTo>
                <a:lnTo>
                  <a:pt x="32003" y="9143"/>
                </a:lnTo>
                <a:lnTo>
                  <a:pt x="64007" y="9143"/>
                </a:lnTo>
              </a:path>
              <a:path w="64135" h="127000">
                <a:moveTo>
                  <a:pt x="0" y="28955"/>
                </a:moveTo>
                <a:lnTo>
                  <a:pt x="32003" y="28955"/>
                </a:lnTo>
                <a:lnTo>
                  <a:pt x="64007" y="28955"/>
                </a:lnTo>
              </a:path>
              <a:path w="64135" h="127000">
                <a:moveTo>
                  <a:pt x="0" y="48767"/>
                </a:moveTo>
                <a:lnTo>
                  <a:pt x="32003" y="48767"/>
                </a:lnTo>
                <a:lnTo>
                  <a:pt x="64007" y="48767"/>
                </a:lnTo>
              </a:path>
              <a:path w="64135" h="127000">
                <a:moveTo>
                  <a:pt x="0" y="68579"/>
                </a:moveTo>
                <a:lnTo>
                  <a:pt x="32003" y="68579"/>
                </a:lnTo>
                <a:lnTo>
                  <a:pt x="64007" y="68579"/>
                </a:lnTo>
              </a:path>
              <a:path w="64135" h="127000">
                <a:moveTo>
                  <a:pt x="0" y="88391"/>
                </a:moveTo>
                <a:lnTo>
                  <a:pt x="32003" y="88391"/>
                </a:lnTo>
                <a:lnTo>
                  <a:pt x="64007" y="88391"/>
                </a:lnTo>
              </a:path>
              <a:path w="64135" h="127000">
                <a:moveTo>
                  <a:pt x="0" y="108203"/>
                </a:moveTo>
                <a:lnTo>
                  <a:pt x="32003" y="108203"/>
                </a:lnTo>
                <a:lnTo>
                  <a:pt x="64007" y="108203"/>
                </a:lnTo>
              </a:path>
              <a:path w="64135" h="127000">
                <a:moveTo>
                  <a:pt x="1523" y="126491"/>
                </a:moveTo>
                <a:lnTo>
                  <a:pt x="1523" y="108203"/>
                </a:lnTo>
              </a:path>
              <a:path w="64135" h="127000">
                <a:moveTo>
                  <a:pt x="1523" y="88391"/>
                </a:moveTo>
                <a:lnTo>
                  <a:pt x="1523" y="68579"/>
                </a:lnTo>
              </a:path>
              <a:path w="64135" h="127000">
                <a:moveTo>
                  <a:pt x="1523" y="48767"/>
                </a:moveTo>
                <a:lnTo>
                  <a:pt x="1523" y="28955"/>
                </a:lnTo>
              </a:path>
              <a:path w="64135" h="127000">
                <a:moveTo>
                  <a:pt x="1523" y="9143"/>
                </a:moveTo>
                <a:lnTo>
                  <a:pt x="1523" y="0"/>
                </a:lnTo>
              </a:path>
              <a:path w="64135" h="127000">
                <a:moveTo>
                  <a:pt x="41147" y="126491"/>
                </a:moveTo>
                <a:lnTo>
                  <a:pt x="41147" y="108203"/>
                </a:lnTo>
              </a:path>
              <a:path w="64135" h="127000">
                <a:moveTo>
                  <a:pt x="41147" y="88391"/>
                </a:moveTo>
                <a:lnTo>
                  <a:pt x="41147" y="68579"/>
                </a:lnTo>
              </a:path>
              <a:path w="64135" h="127000">
                <a:moveTo>
                  <a:pt x="41147" y="48767"/>
                </a:moveTo>
                <a:lnTo>
                  <a:pt x="41147" y="28955"/>
                </a:lnTo>
              </a:path>
              <a:path w="64135" h="127000">
                <a:moveTo>
                  <a:pt x="41147" y="9143"/>
                </a:moveTo>
                <a:lnTo>
                  <a:pt x="41147" y="0"/>
                </a:lnTo>
              </a:path>
              <a:path w="64135" h="127000">
                <a:moveTo>
                  <a:pt x="21335" y="108203"/>
                </a:moveTo>
                <a:lnTo>
                  <a:pt x="21335" y="88391"/>
                </a:lnTo>
              </a:path>
              <a:path w="64135" h="127000">
                <a:moveTo>
                  <a:pt x="21335" y="68579"/>
                </a:moveTo>
                <a:lnTo>
                  <a:pt x="21335" y="48767"/>
                </a:lnTo>
              </a:path>
              <a:path w="64135" h="127000">
                <a:moveTo>
                  <a:pt x="21335" y="28955"/>
                </a:moveTo>
                <a:lnTo>
                  <a:pt x="21335" y="9143"/>
                </a:lnTo>
              </a:path>
              <a:path w="64135" h="127000">
                <a:moveTo>
                  <a:pt x="60959" y="108203"/>
                </a:moveTo>
                <a:lnTo>
                  <a:pt x="60959" y="88391"/>
                </a:lnTo>
              </a:path>
              <a:path w="64135" h="127000">
                <a:moveTo>
                  <a:pt x="60959" y="68579"/>
                </a:moveTo>
                <a:lnTo>
                  <a:pt x="60959" y="48767"/>
                </a:lnTo>
              </a:path>
              <a:path w="64135" h="127000">
                <a:moveTo>
                  <a:pt x="60959" y="28955"/>
                </a:moveTo>
                <a:lnTo>
                  <a:pt x="60959" y="9143"/>
                </a:lnTo>
              </a:path>
              <a:path w="64135" h="127000">
                <a:moveTo>
                  <a:pt x="0" y="126491"/>
                </a:moveTo>
                <a:lnTo>
                  <a:pt x="64007" y="126491"/>
                </a:lnTo>
              </a:path>
            </a:pathLst>
          </a:custGeom>
          <a:ln w="3175">
            <a:solidFill>
              <a:srgbClr val="000000"/>
            </a:solidFill>
          </a:ln>
        </p:spPr>
        <p:txBody>
          <a:bodyPr wrap="square" lIns="0" tIns="0" rIns="0" bIns="0" rtlCol="0"/>
          <a:lstStyle/>
          <a:p>
            <a:endParaRPr sz="1200"/>
          </a:p>
        </p:txBody>
      </p:sp>
      <p:sp>
        <p:nvSpPr>
          <p:cNvPr id="424" name="object 481">
            <a:extLst>
              <a:ext uri="{FF2B5EF4-FFF2-40B4-BE49-F238E27FC236}">
                <a16:creationId xmlns:a16="http://schemas.microsoft.com/office/drawing/2014/main" id="{674682A5-7A6C-49C3-96C5-8E0ABFCB6F13}"/>
              </a:ext>
            </a:extLst>
          </p:cNvPr>
          <p:cNvSpPr/>
          <p:nvPr/>
        </p:nvSpPr>
        <p:spPr>
          <a:xfrm>
            <a:off x="2291296" y="2576473"/>
            <a:ext cx="1971835" cy="281383"/>
          </a:xfrm>
          <a:custGeom>
            <a:avLst/>
            <a:gdLst/>
            <a:ahLst/>
            <a:cxnLst/>
            <a:rect l="l" t="t" r="r" b="b"/>
            <a:pathLst>
              <a:path w="1386839" h="173990">
                <a:moveTo>
                  <a:pt x="1386839" y="109727"/>
                </a:moveTo>
                <a:lnTo>
                  <a:pt x="0" y="109727"/>
                </a:lnTo>
              </a:path>
              <a:path w="1386839" h="173990">
                <a:moveTo>
                  <a:pt x="1386839" y="62483"/>
                </a:moveTo>
                <a:lnTo>
                  <a:pt x="0" y="62483"/>
                </a:lnTo>
              </a:path>
              <a:path w="1386839" h="173990">
                <a:moveTo>
                  <a:pt x="57911" y="141731"/>
                </a:moveTo>
                <a:lnTo>
                  <a:pt x="57911" y="173735"/>
                </a:lnTo>
              </a:path>
              <a:path w="1386839" h="173990">
                <a:moveTo>
                  <a:pt x="57911" y="30479"/>
                </a:moveTo>
                <a:lnTo>
                  <a:pt x="57911" y="0"/>
                </a:lnTo>
              </a:path>
            </a:pathLst>
          </a:custGeom>
          <a:ln w="3175">
            <a:solidFill>
              <a:srgbClr val="000000"/>
            </a:solidFill>
          </a:ln>
        </p:spPr>
        <p:txBody>
          <a:bodyPr wrap="square" lIns="0" tIns="0" rIns="0" bIns="0" rtlCol="0"/>
          <a:lstStyle/>
          <a:p>
            <a:endParaRPr sz="1200"/>
          </a:p>
        </p:txBody>
      </p:sp>
      <p:sp>
        <p:nvSpPr>
          <p:cNvPr id="425" name="object 482">
            <a:extLst>
              <a:ext uri="{FF2B5EF4-FFF2-40B4-BE49-F238E27FC236}">
                <a16:creationId xmlns:a16="http://schemas.microsoft.com/office/drawing/2014/main" id="{21113BF5-FF51-428E-A6F4-E87D7C8FDEED}"/>
              </a:ext>
            </a:extLst>
          </p:cNvPr>
          <p:cNvSpPr/>
          <p:nvPr/>
        </p:nvSpPr>
        <p:spPr>
          <a:xfrm>
            <a:off x="2364969" y="2753929"/>
            <a:ext cx="15348" cy="52373"/>
          </a:xfrm>
          <a:custGeom>
            <a:avLst/>
            <a:gdLst/>
            <a:ahLst/>
            <a:cxnLst/>
            <a:rect l="l" t="t" r="r" b="b"/>
            <a:pathLst>
              <a:path w="10794" h="32384">
                <a:moveTo>
                  <a:pt x="6095" y="0"/>
                </a:moveTo>
                <a:lnTo>
                  <a:pt x="0" y="32003"/>
                </a:lnTo>
                <a:lnTo>
                  <a:pt x="10667" y="32003"/>
                </a:lnTo>
                <a:lnTo>
                  <a:pt x="6095" y="0"/>
                </a:lnTo>
                <a:close/>
              </a:path>
            </a:pathLst>
          </a:custGeom>
          <a:solidFill>
            <a:srgbClr val="000000"/>
          </a:solidFill>
        </p:spPr>
        <p:txBody>
          <a:bodyPr wrap="square" lIns="0" tIns="0" rIns="0" bIns="0" rtlCol="0"/>
          <a:lstStyle/>
          <a:p>
            <a:endParaRPr sz="1200"/>
          </a:p>
        </p:txBody>
      </p:sp>
      <p:sp>
        <p:nvSpPr>
          <p:cNvPr id="426" name="object 483">
            <a:extLst>
              <a:ext uri="{FF2B5EF4-FFF2-40B4-BE49-F238E27FC236}">
                <a16:creationId xmlns:a16="http://schemas.microsoft.com/office/drawing/2014/main" id="{DEB019AB-DCBE-413E-9E5A-28B29F2B2CE9}"/>
              </a:ext>
            </a:extLst>
          </p:cNvPr>
          <p:cNvSpPr/>
          <p:nvPr/>
        </p:nvSpPr>
        <p:spPr>
          <a:xfrm>
            <a:off x="2364969" y="2753929"/>
            <a:ext cx="15348" cy="52373"/>
          </a:xfrm>
          <a:custGeom>
            <a:avLst/>
            <a:gdLst/>
            <a:ahLst/>
            <a:cxnLst/>
            <a:rect l="l" t="t" r="r" b="b"/>
            <a:pathLst>
              <a:path w="10794" h="32384">
                <a:moveTo>
                  <a:pt x="0" y="32003"/>
                </a:moveTo>
                <a:lnTo>
                  <a:pt x="10667" y="32003"/>
                </a:lnTo>
                <a:lnTo>
                  <a:pt x="6095" y="0"/>
                </a:lnTo>
                <a:lnTo>
                  <a:pt x="0" y="32003"/>
                </a:lnTo>
                <a:close/>
              </a:path>
            </a:pathLst>
          </a:custGeom>
          <a:ln w="3175">
            <a:solidFill>
              <a:srgbClr val="000000"/>
            </a:solidFill>
          </a:ln>
        </p:spPr>
        <p:txBody>
          <a:bodyPr wrap="square" lIns="0" tIns="0" rIns="0" bIns="0" rtlCol="0"/>
          <a:lstStyle/>
          <a:p>
            <a:endParaRPr sz="1200"/>
          </a:p>
        </p:txBody>
      </p:sp>
      <p:sp>
        <p:nvSpPr>
          <p:cNvPr id="427" name="object 484">
            <a:extLst>
              <a:ext uri="{FF2B5EF4-FFF2-40B4-BE49-F238E27FC236}">
                <a16:creationId xmlns:a16="http://schemas.microsoft.com/office/drawing/2014/main" id="{44D6B0C2-1C98-4AC2-B486-DAD4659A7200}"/>
              </a:ext>
            </a:extLst>
          </p:cNvPr>
          <p:cNvSpPr/>
          <p:nvPr/>
        </p:nvSpPr>
        <p:spPr>
          <a:xfrm>
            <a:off x="2364969" y="2625764"/>
            <a:ext cx="15348" cy="52373"/>
          </a:xfrm>
          <a:custGeom>
            <a:avLst/>
            <a:gdLst/>
            <a:ahLst/>
            <a:cxnLst/>
            <a:rect l="l" t="t" r="r" b="b"/>
            <a:pathLst>
              <a:path w="10794" h="32385">
                <a:moveTo>
                  <a:pt x="10667" y="0"/>
                </a:moveTo>
                <a:lnTo>
                  <a:pt x="0" y="0"/>
                </a:lnTo>
                <a:lnTo>
                  <a:pt x="6095" y="32003"/>
                </a:lnTo>
                <a:lnTo>
                  <a:pt x="10667" y="0"/>
                </a:lnTo>
                <a:close/>
              </a:path>
            </a:pathLst>
          </a:custGeom>
          <a:solidFill>
            <a:srgbClr val="000000"/>
          </a:solidFill>
        </p:spPr>
        <p:txBody>
          <a:bodyPr wrap="square" lIns="0" tIns="0" rIns="0" bIns="0" rtlCol="0"/>
          <a:lstStyle/>
          <a:p>
            <a:endParaRPr sz="1200"/>
          </a:p>
        </p:txBody>
      </p:sp>
      <p:sp>
        <p:nvSpPr>
          <p:cNvPr id="428" name="object 485">
            <a:extLst>
              <a:ext uri="{FF2B5EF4-FFF2-40B4-BE49-F238E27FC236}">
                <a16:creationId xmlns:a16="http://schemas.microsoft.com/office/drawing/2014/main" id="{B2C81F5B-E904-4970-A93F-7D2D1223FBD3}"/>
              </a:ext>
            </a:extLst>
          </p:cNvPr>
          <p:cNvSpPr/>
          <p:nvPr/>
        </p:nvSpPr>
        <p:spPr>
          <a:xfrm>
            <a:off x="2364969" y="2625764"/>
            <a:ext cx="15348" cy="52373"/>
          </a:xfrm>
          <a:custGeom>
            <a:avLst/>
            <a:gdLst/>
            <a:ahLst/>
            <a:cxnLst/>
            <a:rect l="l" t="t" r="r" b="b"/>
            <a:pathLst>
              <a:path w="10794" h="32385">
                <a:moveTo>
                  <a:pt x="0" y="0"/>
                </a:moveTo>
                <a:lnTo>
                  <a:pt x="10667" y="0"/>
                </a:lnTo>
                <a:lnTo>
                  <a:pt x="6095" y="32003"/>
                </a:lnTo>
                <a:lnTo>
                  <a:pt x="0" y="0"/>
                </a:lnTo>
                <a:close/>
              </a:path>
            </a:pathLst>
          </a:custGeom>
          <a:ln w="3175">
            <a:solidFill>
              <a:srgbClr val="000000"/>
            </a:solidFill>
          </a:ln>
        </p:spPr>
        <p:txBody>
          <a:bodyPr wrap="square" lIns="0" tIns="0" rIns="0" bIns="0" rtlCol="0"/>
          <a:lstStyle/>
          <a:p>
            <a:endParaRPr sz="1200"/>
          </a:p>
        </p:txBody>
      </p:sp>
      <p:sp>
        <p:nvSpPr>
          <p:cNvPr id="429" name="object 486">
            <a:extLst>
              <a:ext uri="{FF2B5EF4-FFF2-40B4-BE49-F238E27FC236}">
                <a16:creationId xmlns:a16="http://schemas.microsoft.com/office/drawing/2014/main" id="{7BAAFC54-B1F7-4862-B26C-66E104799D05}"/>
              </a:ext>
            </a:extLst>
          </p:cNvPr>
          <p:cNvSpPr txBox="1"/>
          <p:nvPr/>
        </p:nvSpPr>
        <p:spPr>
          <a:xfrm>
            <a:off x="2263407" y="2643754"/>
            <a:ext cx="663229" cy="414886"/>
          </a:xfrm>
          <a:prstGeom prst="rect">
            <a:avLst/>
          </a:prstGeom>
        </p:spPr>
        <p:txBody>
          <a:bodyPr vert="vert270" wrap="square" lIns="0" tIns="6516" rIns="0" bIns="0" rtlCol="0">
            <a:spAutoFit/>
          </a:bodyPr>
          <a:lstStyle/>
          <a:p>
            <a:pPr marL="8145">
              <a:spcBef>
                <a:spcPts val="51"/>
              </a:spcBef>
            </a:pPr>
            <a:r>
              <a:rPr sz="1200" spc="3" dirty="0">
                <a:latin typeface="Arial"/>
                <a:cs typeface="Arial"/>
              </a:rPr>
              <a:t>400</a:t>
            </a:r>
            <a:r>
              <a:rPr sz="1200" spc="29" dirty="0">
                <a:latin typeface="Arial"/>
                <a:cs typeface="Arial"/>
              </a:rPr>
              <a:t> </a:t>
            </a:r>
            <a:r>
              <a:rPr sz="1200" dirty="0">
                <a:latin typeface="Arial"/>
                <a:cs typeface="Arial"/>
              </a:rPr>
              <a:t>250150</a:t>
            </a:r>
          </a:p>
        </p:txBody>
      </p:sp>
      <p:sp>
        <p:nvSpPr>
          <p:cNvPr id="430" name="object 488">
            <a:extLst>
              <a:ext uri="{FF2B5EF4-FFF2-40B4-BE49-F238E27FC236}">
                <a16:creationId xmlns:a16="http://schemas.microsoft.com/office/drawing/2014/main" id="{8AE56A7C-139D-408E-B6DA-4772F4C89DD4}"/>
              </a:ext>
            </a:extLst>
          </p:cNvPr>
          <p:cNvSpPr/>
          <p:nvPr/>
        </p:nvSpPr>
        <p:spPr>
          <a:xfrm>
            <a:off x="4319471" y="2204309"/>
            <a:ext cx="429758" cy="441586"/>
          </a:xfrm>
          <a:custGeom>
            <a:avLst/>
            <a:gdLst/>
            <a:ahLst/>
            <a:cxnLst/>
            <a:rect l="l" t="t" r="r" b="b"/>
            <a:pathLst>
              <a:path w="302260" h="273050">
                <a:moveTo>
                  <a:pt x="301751" y="272795"/>
                </a:moveTo>
                <a:lnTo>
                  <a:pt x="301751" y="0"/>
                </a:lnTo>
              </a:path>
              <a:path w="302260" h="273050">
                <a:moveTo>
                  <a:pt x="0" y="272795"/>
                </a:moveTo>
                <a:lnTo>
                  <a:pt x="0" y="0"/>
                </a:lnTo>
              </a:path>
              <a:path w="302260" h="273050">
                <a:moveTo>
                  <a:pt x="243839" y="56387"/>
                </a:moveTo>
                <a:lnTo>
                  <a:pt x="56387" y="56387"/>
                </a:lnTo>
              </a:path>
            </a:pathLst>
          </a:custGeom>
          <a:ln w="3175">
            <a:solidFill>
              <a:srgbClr val="000000"/>
            </a:solidFill>
          </a:ln>
        </p:spPr>
        <p:txBody>
          <a:bodyPr wrap="square" lIns="0" tIns="0" rIns="0" bIns="0" rtlCol="0"/>
          <a:lstStyle/>
          <a:p>
            <a:endParaRPr sz="1200"/>
          </a:p>
        </p:txBody>
      </p:sp>
      <p:sp>
        <p:nvSpPr>
          <p:cNvPr id="431" name="object 489">
            <a:extLst>
              <a:ext uri="{FF2B5EF4-FFF2-40B4-BE49-F238E27FC236}">
                <a16:creationId xmlns:a16="http://schemas.microsoft.com/office/drawing/2014/main" id="{19617418-F61B-4653-859F-DA5D091AE2D3}"/>
              </a:ext>
            </a:extLst>
          </p:cNvPr>
          <p:cNvSpPr/>
          <p:nvPr/>
        </p:nvSpPr>
        <p:spPr>
          <a:xfrm>
            <a:off x="4666168" y="2280714"/>
            <a:ext cx="83062" cy="29781"/>
          </a:xfrm>
          <a:custGeom>
            <a:avLst/>
            <a:gdLst/>
            <a:ahLst/>
            <a:cxnLst/>
            <a:rect l="l" t="t" r="r" b="b"/>
            <a:pathLst>
              <a:path w="58420" h="18414">
                <a:moveTo>
                  <a:pt x="0" y="0"/>
                </a:moveTo>
                <a:lnTo>
                  <a:pt x="0" y="18287"/>
                </a:lnTo>
                <a:lnTo>
                  <a:pt x="57911" y="9143"/>
                </a:lnTo>
                <a:lnTo>
                  <a:pt x="0" y="0"/>
                </a:lnTo>
                <a:close/>
              </a:path>
            </a:pathLst>
          </a:custGeom>
          <a:solidFill>
            <a:srgbClr val="000000"/>
          </a:solidFill>
        </p:spPr>
        <p:txBody>
          <a:bodyPr wrap="square" lIns="0" tIns="0" rIns="0" bIns="0" rtlCol="0"/>
          <a:lstStyle/>
          <a:p>
            <a:endParaRPr sz="1200"/>
          </a:p>
        </p:txBody>
      </p:sp>
      <p:sp>
        <p:nvSpPr>
          <p:cNvPr id="432" name="object 490">
            <a:extLst>
              <a:ext uri="{FF2B5EF4-FFF2-40B4-BE49-F238E27FC236}">
                <a16:creationId xmlns:a16="http://schemas.microsoft.com/office/drawing/2014/main" id="{CAA82C7C-A1BF-4FBC-9B28-63B46C03FB3A}"/>
              </a:ext>
            </a:extLst>
          </p:cNvPr>
          <p:cNvSpPr/>
          <p:nvPr/>
        </p:nvSpPr>
        <p:spPr>
          <a:xfrm>
            <a:off x="4666168" y="2280714"/>
            <a:ext cx="83062" cy="29781"/>
          </a:xfrm>
          <a:custGeom>
            <a:avLst/>
            <a:gdLst/>
            <a:ahLst/>
            <a:cxnLst/>
            <a:rect l="l" t="t" r="r" b="b"/>
            <a:pathLst>
              <a:path w="58420" h="18414">
                <a:moveTo>
                  <a:pt x="0" y="0"/>
                </a:moveTo>
                <a:lnTo>
                  <a:pt x="0" y="18287"/>
                </a:lnTo>
                <a:lnTo>
                  <a:pt x="57911" y="9143"/>
                </a:lnTo>
                <a:lnTo>
                  <a:pt x="0" y="0"/>
                </a:lnTo>
                <a:close/>
              </a:path>
            </a:pathLst>
          </a:custGeom>
          <a:ln w="3175">
            <a:solidFill>
              <a:srgbClr val="000000"/>
            </a:solidFill>
          </a:ln>
        </p:spPr>
        <p:txBody>
          <a:bodyPr wrap="square" lIns="0" tIns="0" rIns="0" bIns="0" rtlCol="0"/>
          <a:lstStyle/>
          <a:p>
            <a:endParaRPr sz="1200"/>
          </a:p>
        </p:txBody>
      </p:sp>
      <p:sp>
        <p:nvSpPr>
          <p:cNvPr id="433" name="object 491">
            <a:extLst>
              <a:ext uri="{FF2B5EF4-FFF2-40B4-BE49-F238E27FC236}">
                <a16:creationId xmlns:a16="http://schemas.microsoft.com/office/drawing/2014/main" id="{CDF7E6C4-FCB4-4660-8ADB-D8050E405EA1}"/>
              </a:ext>
            </a:extLst>
          </p:cNvPr>
          <p:cNvSpPr/>
          <p:nvPr/>
        </p:nvSpPr>
        <p:spPr>
          <a:xfrm>
            <a:off x="4319471" y="2280714"/>
            <a:ext cx="80355" cy="29781"/>
          </a:xfrm>
          <a:custGeom>
            <a:avLst/>
            <a:gdLst/>
            <a:ahLst/>
            <a:cxnLst/>
            <a:rect l="l" t="t" r="r" b="b"/>
            <a:pathLst>
              <a:path w="56514" h="18414">
                <a:moveTo>
                  <a:pt x="56387" y="0"/>
                </a:moveTo>
                <a:lnTo>
                  <a:pt x="0" y="9143"/>
                </a:lnTo>
                <a:lnTo>
                  <a:pt x="56387" y="18287"/>
                </a:lnTo>
                <a:lnTo>
                  <a:pt x="56387" y="0"/>
                </a:lnTo>
                <a:close/>
              </a:path>
            </a:pathLst>
          </a:custGeom>
          <a:solidFill>
            <a:srgbClr val="000000"/>
          </a:solidFill>
        </p:spPr>
        <p:txBody>
          <a:bodyPr wrap="square" lIns="0" tIns="0" rIns="0" bIns="0" rtlCol="0"/>
          <a:lstStyle/>
          <a:p>
            <a:endParaRPr sz="1200"/>
          </a:p>
        </p:txBody>
      </p:sp>
      <p:sp>
        <p:nvSpPr>
          <p:cNvPr id="434" name="object 492">
            <a:extLst>
              <a:ext uri="{FF2B5EF4-FFF2-40B4-BE49-F238E27FC236}">
                <a16:creationId xmlns:a16="http://schemas.microsoft.com/office/drawing/2014/main" id="{8755D3AF-6949-498C-AFA8-FB718687EC67}"/>
              </a:ext>
            </a:extLst>
          </p:cNvPr>
          <p:cNvSpPr/>
          <p:nvPr/>
        </p:nvSpPr>
        <p:spPr>
          <a:xfrm>
            <a:off x="4319471" y="2280714"/>
            <a:ext cx="80355" cy="29781"/>
          </a:xfrm>
          <a:custGeom>
            <a:avLst/>
            <a:gdLst/>
            <a:ahLst/>
            <a:cxnLst/>
            <a:rect l="l" t="t" r="r" b="b"/>
            <a:pathLst>
              <a:path w="56514" h="18414">
                <a:moveTo>
                  <a:pt x="56387" y="0"/>
                </a:moveTo>
                <a:lnTo>
                  <a:pt x="56387" y="18287"/>
                </a:lnTo>
                <a:lnTo>
                  <a:pt x="0" y="9143"/>
                </a:lnTo>
                <a:lnTo>
                  <a:pt x="56387" y="0"/>
                </a:lnTo>
                <a:close/>
              </a:path>
            </a:pathLst>
          </a:custGeom>
          <a:ln w="3175">
            <a:solidFill>
              <a:srgbClr val="000000"/>
            </a:solidFill>
          </a:ln>
        </p:spPr>
        <p:txBody>
          <a:bodyPr wrap="square" lIns="0" tIns="0" rIns="0" bIns="0" rtlCol="0"/>
          <a:lstStyle/>
          <a:p>
            <a:endParaRPr sz="1200"/>
          </a:p>
        </p:txBody>
      </p:sp>
      <p:sp>
        <p:nvSpPr>
          <p:cNvPr id="435" name="object 493">
            <a:extLst>
              <a:ext uri="{FF2B5EF4-FFF2-40B4-BE49-F238E27FC236}">
                <a16:creationId xmlns:a16="http://schemas.microsoft.com/office/drawing/2014/main" id="{D77B6F52-A1A9-481B-B494-BE06E8D98D93}"/>
              </a:ext>
            </a:extLst>
          </p:cNvPr>
          <p:cNvSpPr txBox="1"/>
          <p:nvPr/>
        </p:nvSpPr>
        <p:spPr>
          <a:xfrm>
            <a:off x="4453187" y="2189357"/>
            <a:ext cx="239257" cy="350955"/>
          </a:xfrm>
          <a:prstGeom prst="rect">
            <a:avLst/>
          </a:prstGeom>
        </p:spPr>
        <p:txBody>
          <a:bodyPr vert="horz" wrap="square" lIns="0" tIns="42761" rIns="0" bIns="0" rtlCol="0">
            <a:spAutoFit/>
          </a:bodyPr>
          <a:lstStyle/>
          <a:p>
            <a:pPr marL="8145">
              <a:spcBef>
                <a:spcPts val="337"/>
              </a:spcBef>
            </a:pPr>
            <a:r>
              <a:rPr sz="500" spc="6" dirty="0">
                <a:latin typeface="Arial"/>
                <a:cs typeface="Arial"/>
              </a:rPr>
              <a:t>900</a:t>
            </a:r>
            <a:endParaRPr lang="en-US" sz="500" spc="6" dirty="0">
              <a:latin typeface="Arial"/>
              <a:cs typeface="Arial"/>
            </a:endParaRPr>
          </a:p>
          <a:p>
            <a:pPr marL="8145">
              <a:spcBef>
                <a:spcPts val="337"/>
              </a:spcBef>
            </a:pPr>
            <a:endParaRPr sz="500" dirty="0">
              <a:latin typeface="Arial"/>
              <a:cs typeface="Arial"/>
            </a:endParaRPr>
          </a:p>
          <a:p>
            <a:pPr marL="14660">
              <a:spcBef>
                <a:spcPts val="278"/>
              </a:spcBef>
            </a:pPr>
            <a:r>
              <a:rPr sz="500" spc="6" dirty="0">
                <a:latin typeface="Arial"/>
                <a:cs typeface="Arial"/>
              </a:rPr>
              <a:t>600</a:t>
            </a:r>
            <a:endParaRPr sz="500" dirty="0">
              <a:latin typeface="Arial"/>
              <a:cs typeface="Arial"/>
            </a:endParaRPr>
          </a:p>
        </p:txBody>
      </p:sp>
      <p:sp>
        <p:nvSpPr>
          <p:cNvPr id="436" name="object 495">
            <a:extLst>
              <a:ext uri="{FF2B5EF4-FFF2-40B4-BE49-F238E27FC236}">
                <a16:creationId xmlns:a16="http://schemas.microsoft.com/office/drawing/2014/main" id="{5857133A-5394-4E59-8475-42235C07EAA9}"/>
              </a:ext>
            </a:extLst>
          </p:cNvPr>
          <p:cNvSpPr/>
          <p:nvPr/>
        </p:nvSpPr>
        <p:spPr>
          <a:xfrm>
            <a:off x="2024773" y="2677525"/>
            <a:ext cx="321416" cy="2255172"/>
          </a:xfrm>
          <a:custGeom>
            <a:avLst/>
            <a:gdLst/>
            <a:ahLst/>
            <a:cxnLst/>
            <a:rect l="l" t="t" r="r" b="b"/>
            <a:pathLst>
              <a:path w="226060" h="1394459">
                <a:moveTo>
                  <a:pt x="225551" y="0"/>
                </a:moveTo>
                <a:lnTo>
                  <a:pt x="0" y="0"/>
                </a:lnTo>
              </a:path>
              <a:path w="226060" h="1394459">
                <a:moveTo>
                  <a:pt x="224027" y="1394459"/>
                </a:moveTo>
                <a:lnTo>
                  <a:pt x="0" y="1394459"/>
                </a:lnTo>
              </a:path>
              <a:path w="226060" h="1394459">
                <a:moveTo>
                  <a:pt x="56387" y="57911"/>
                </a:moveTo>
                <a:lnTo>
                  <a:pt x="56387" y="1336547"/>
                </a:lnTo>
              </a:path>
            </a:pathLst>
          </a:custGeom>
          <a:ln w="3175">
            <a:solidFill>
              <a:srgbClr val="000000"/>
            </a:solidFill>
          </a:ln>
        </p:spPr>
        <p:txBody>
          <a:bodyPr wrap="square" lIns="0" tIns="0" rIns="0" bIns="0" rtlCol="0"/>
          <a:lstStyle/>
          <a:p>
            <a:endParaRPr sz="1200"/>
          </a:p>
        </p:txBody>
      </p:sp>
      <p:sp>
        <p:nvSpPr>
          <p:cNvPr id="437" name="object 496">
            <a:extLst>
              <a:ext uri="{FF2B5EF4-FFF2-40B4-BE49-F238E27FC236}">
                <a16:creationId xmlns:a16="http://schemas.microsoft.com/office/drawing/2014/main" id="{8AE0F4E0-46F7-42BC-9BCA-06768285550B}"/>
              </a:ext>
            </a:extLst>
          </p:cNvPr>
          <p:cNvSpPr/>
          <p:nvPr/>
        </p:nvSpPr>
        <p:spPr>
          <a:xfrm>
            <a:off x="2091945" y="2677525"/>
            <a:ext cx="26183" cy="94478"/>
          </a:xfrm>
          <a:custGeom>
            <a:avLst/>
            <a:gdLst/>
            <a:ahLst/>
            <a:cxnLst/>
            <a:rect l="l" t="t" r="r" b="b"/>
            <a:pathLst>
              <a:path w="18414" h="58420">
                <a:moveTo>
                  <a:pt x="9143" y="0"/>
                </a:moveTo>
                <a:lnTo>
                  <a:pt x="0" y="57911"/>
                </a:lnTo>
                <a:lnTo>
                  <a:pt x="18287" y="57911"/>
                </a:lnTo>
                <a:lnTo>
                  <a:pt x="9143" y="0"/>
                </a:lnTo>
                <a:close/>
              </a:path>
            </a:pathLst>
          </a:custGeom>
          <a:solidFill>
            <a:srgbClr val="000000"/>
          </a:solidFill>
        </p:spPr>
        <p:txBody>
          <a:bodyPr wrap="square" lIns="0" tIns="0" rIns="0" bIns="0" rtlCol="0"/>
          <a:lstStyle/>
          <a:p>
            <a:endParaRPr sz="1200"/>
          </a:p>
        </p:txBody>
      </p:sp>
      <p:sp>
        <p:nvSpPr>
          <p:cNvPr id="438" name="object 497">
            <a:extLst>
              <a:ext uri="{FF2B5EF4-FFF2-40B4-BE49-F238E27FC236}">
                <a16:creationId xmlns:a16="http://schemas.microsoft.com/office/drawing/2014/main" id="{44DF32A7-7D6A-47F1-828F-55A58227C9D7}"/>
              </a:ext>
            </a:extLst>
          </p:cNvPr>
          <p:cNvSpPr/>
          <p:nvPr/>
        </p:nvSpPr>
        <p:spPr>
          <a:xfrm>
            <a:off x="2091945" y="2677525"/>
            <a:ext cx="26183" cy="94478"/>
          </a:xfrm>
          <a:custGeom>
            <a:avLst/>
            <a:gdLst/>
            <a:ahLst/>
            <a:cxnLst/>
            <a:rect l="l" t="t" r="r" b="b"/>
            <a:pathLst>
              <a:path w="18414" h="58420">
                <a:moveTo>
                  <a:pt x="0" y="57911"/>
                </a:moveTo>
                <a:lnTo>
                  <a:pt x="18287" y="57911"/>
                </a:lnTo>
                <a:lnTo>
                  <a:pt x="9143" y="0"/>
                </a:lnTo>
                <a:lnTo>
                  <a:pt x="0" y="57911"/>
                </a:lnTo>
                <a:close/>
              </a:path>
            </a:pathLst>
          </a:custGeom>
          <a:ln w="3175">
            <a:solidFill>
              <a:srgbClr val="000000"/>
            </a:solidFill>
          </a:ln>
        </p:spPr>
        <p:txBody>
          <a:bodyPr wrap="square" lIns="0" tIns="0" rIns="0" bIns="0" rtlCol="0"/>
          <a:lstStyle/>
          <a:p>
            <a:endParaRPr sz="1200"/>
          </a:p>
        </p:txBody>
      </p:sp>
      <p:sp>
        <p:nvSpPr>
          <p:cNvPr id="439" name="object 498">
            <a:extLst>
              <a:ext uri="{FF2B5EF4-FFF2-40B4-BE49-F238E27FC236}">
                <a16:creationId xmlns:a16="http://schemas.microsoft.com/office/drawing/2014/main" id="{82280524-7E7F-4388-96A1-A4A46009A1A9}"/>
              </a:ext>
            </a:extLst>
          </p:cNvPr>
          <p:cNvSpPr/>
          <p:nvPr/>
        </p:nvSpPr>
        <p:spPr>
          <a:xfrm>
            <a:off x="2091945" y="4839041"/>
            <a:ext cx="26183" cy="94478"/>
          </a:xfrm>
          <a:custGeom>
            <a:avLst/>
            <a:gdLst/>
            <a:ahLst/>
            <a:cxnLst/>
            <a:rect l="l" t="t" r="r" b="b"/>
            <a:pathLst>
              <a:path w="18414" h="58420">
                <a:moveTo>
                  <a:pt x="18287" y="0"/>
                </a:moveTo>
                <a:lnTo>
                  <a:pt x="0" y="0"/>
                </a:lnTo>
                <a:lnTo>
                  <a:pt x="9143" y="57911"/>
                </a:lnTo>
                <a:lnTo>
                  <a:pt x="18287" y="0"/>
                </a:lnTo>
                <a:close/>
              </a:path>
            </a:pathLst>
          </a:custGeom>
          <a:solidFill>
            <a:srgbClr val="000000"/>
          </a:solidFill>
        </p:spPr>
        <p:txBody>
          <a:bodyPr wrap="square" lIns="0" tIns="0" rIns="0" bIns="0" rtlCol="0"/>
          <a:lstStyle/>
          <a:p>
            <a:endParaRPr sz="1200"/>
          </a:p>
        </p:txBody>
      </p:sp>
      <p:sp>
        <p:nvSpPr>
          <p:cNvPr id="440" name="object 499">
            <a:extLst>
              <a:ext uri="{FF2B5EF4-FFF2-40B4-BE49-F238E27FC236}">
                <a16:creationId xmlns:a16="http://schemas.microsoft.com/office/drawing/2014/main" id="{DD6BECEB-C685-41BA-AFF2-AC231ED4DE01}"/>
              </a:ext>
            </a:extLst>
          </p:cNvPr>
          <p:cNvSpPr/>
          <p:nvPr/>
        </p:nvSpPr>
        <p:spPr>
          <a:xfrm>
            <a:off x="2091945" y="4839041"/>
            <a:ext cx="26183" cy="94478"/>
          </a:xfrm>
          <a:custGeom>
            <a:avLst/>
            <a:gdLst/>
            <a:ahLst/>
            <a:cxnLst/>
            <a:rect l="l" t="t" r="r" b="b"/>
            <a:pathLst>
              <a:path w="18414" h="58420">
                <a:moveTo>
                  <a:pt x="0" y="0"/>
                </a:moveTo>
                <a:lnTo>
                  <a:pt x="18287" y="0"/>
                </a:lnTo>
                <a:lnTo>
                  <a:pt x="9143" y="57911"/>
                </a:lnTo>
                <a:lnTo>
                  <a:pt x="0" y="0"/>
                </a:lnTo>
                <a:close/>
              </a:path>
            </a:pathLst>
          </a:custGeom>
          <a:ln w="3175">
            <a:solidFill>
              <a:srgbClr val="000000"/>
            </a:solidFill>
          </a:ln>
        </p:spPr>
        <p:txBody>
          <a:bodyPr wrap="square" lIns="0" tIns="0" rIns="0" bIns="0" rtlCol="0"/>
          <a:lstStyle/>
          <a:p>
            <a:endParaRPr sz="1200"/>
          </a:p>
        </p:txBody>
      </p:sp>
      <p:sp>
        <p:nvSpPr>
          <p:cNvPr id="441" name="object 500">
            <a:extLst>
              <a:ext uri="{FF2B5EF4-FFF2-40B4-BE49-F238E27FC236}">
                <a16:creationId xmlns:a16="http://schemas.microsoft.com/office/drawing/2014/main" id="{662DE6F7-6229-4B8E-AF8B-39487E9D6E2B}"/>
              </a:ext>
            </a:extLst>
          </p:cNvPr>
          <p:cNvSpPr txBox="1"/>
          <p:nvPr/>
        </p:nvSpPr>
        <p:spPr>
          <a:xfrm>
            <a:off x="1943715" y="3445103"/>
            <a:ext cx="184666" cy="542751"/>
          </a:xfrm>
          <a:prstGeom prst="rect">
            <a:avLst/>
          </a:prstGeom>
        </p:spPr>
        <p:txBody>
          <a:bodyPr vert="vert270" wrap="square" lIns="0" tIns="5294" rIns="0" bIns="0" rtlCol="0">
            <a:spAutoFit/>
          </a:bodyPr>
          <a:lstStyle/>
          <a:p>
            <a:pPr marL="8145">
              <a:spcBef>
                <a:spcPts val="42"/>
              </a:spcBef>
            </a:pPr>
            <a:r>
              <a:rPr lang="en-US" sz="1200" dirty="0">
                <a:latin typeface="Arial"/>
                <a:cs typeface="Arial"/>
              </a:rPr>
              <a:t>560</a:t>
            </a:r>
            <a:r>
              <a:rPr sz="1200" dirty="0">
                <a:latin typeface="Arial"/>
                <a:cs typeface="Arial"/>
              </a:rPr>
              <a:t>0</a:t>
            </a:r>
          </a:p>
        </p:txBody>
      </p:sp>
      <p:sp>
        <p:nvSpPr>
          <p:cNvPr id="442" name="object 501">
            <a:extLst>
              <a:ext uri="{FF2B5EF4-FFF2-40B4-BE49-F238E27FC236}">
                <a16:creationId xmlns:a16="http://schemas.microsoft.com/office/drawing/2014/main" id="{D408CFD4-6E0C-494F-A6CA-CDC44EDE2F63}"/>
              </a:ext>
            </a:extLst>
          </p:cNvPr>
          <p:cNvSpPr/>
          <p:nvPr/>
        </p:nvSpPr>
        <p:spPr>
          <a:xfrm>
            <a:off x="2696497" y="3858100"/>
            <a:ext cx="0" cy="904740"/>
          </a:xfrm>
          <a:custGeom>
            <a:avLst/>
            <a:gdLst/>
            <a:ahLst/>
            <a:cxnLst/>
            <a:rect l="l" t="t" r="r" b="b"/>
            <a:pathLst>
              <a:path h="559434">
                <a:moveTo>
                  <a:pt x="0" y="559307"/>
                </a:moveTo>
                <a:lnTo>
                  <a:pt x="0" y="0"/>
                </a:lnTo>
              </a:path>
            </a:pathLst>
          </a:custGeom>
          <a:ln w="3175">
            <a:solidFill>
              <a:srgbClr val="000000"/>
            </a:solidFill>
          </a:ln>
        </p:spPr>
        <p:txBody>
          <a:bodyPr wrap="square" lIns="0" tIns="0" rIns="0" bIns="0" rtlCol="0"/>
          <a:lstStyle/>
          <a:p>
            <a:endParaRPr sz="1200"/>
          </a:p>
        </p:txBody>
      </p:sp>
      <p:sp>
        <p:nvSpPr>
          <p:cNvPr id="443" name="object 503">
            <a:extLst>
              <a:ext uri="{FF2B5EF4-FFF2-40B4-BE49-F238E27FC236}">
                <a16:creationId xmlns:a16="http://schemas.microsoft.com/office/drawing/2014/main" id="{5E0C130F-FCE0-4A91-BAD4-8A971A897430}"/>
              </a:ext>
            </a:extLst>
          </p:cNvPr>
          <p:cNvSpPr/>
          <p:nvPr/>
        </p:nvSpPr>
        <p:spPr>
          <a:xfrm>
            <a:off x="2616324" y="3766908"/>
            <a:ext cx="1675699" cy="1089590"/>
          </a:xfrm>
          <a:custGeom>
            <a:avLst/>
            <a:gdLst/>
            <a:ahLst/>
            <a:cxnLst/>
            <a:rect l="l" t="t" r="r" b="b"/>
            <a:pathLst>
              <a:path w="1178560" h="673734">
                <a:moveTo>
                  <a:pt x="1178051" y="673607"/>
                </a:moveTo>
                <a:lnTo>
                  <a:pt x="0" y="673607"/>
                </a:lnTo>
              </a:path>
              <a:path w="1178560" h="673734">
                <a:moveTo>
                  <a:pt x="1178051" y="0"/>
                </a:moveTo>
                <a:lnTo>
                  <a:pt x="0" y="0"/>
                </a:lnTo>
              </a:path>
            </a:pathLst>
          </a:custGeom>
          <a:ln w="3175">
            <a:solidFill>
              <a:srgbClr val="000000"/>
            </a:solidFill>
          </a:ln>
        </p:spPr>
        <p:txBody>
          <a:bodyPr wrap="square" lIns="0" tIns="0" rIns="0" bIns="0" rtlCol="0"/>
          <a:lstStyle/>
          <a:p>
            <a:endParaRPr sz="1200"/>
          </a:p>
        </p:txBody>
      </p:sp>
      <p:sp>
        <p:nvSpPr>
          <p:cNvPr id="444" name="object 504">
            <a:extLst>
              <a:ext uri="{FF2B5EF4-FFF2-40B4-BE49-F238E27FC236}">
                <a16:creationId xmlns:a16="http://schemas.microsoft.com/office/drawing/2014/main" id="{0B3053D6-18B4-413C-8022-E0C1CCD23F4A}"/>
              </a:ext>
            </a:extLst>
          </p:cNvPr>
          <p:cNvSpPr/>
          <p:nvPr/>
        </p:nvSpPr>
        <p:spPr>
          <a:xfrm>
            <a:off x="2683497" y="4762636"/>
            <a:ext cx="26183" cy="94478"/>
          </a:xfrm>
          <a:custGeom>
            <a:avLst/>
            <a:gdLst/>
            <a:ahLst/>
            <a:cxnLst/>
            <a:rect l="l" t="t" r="r" b="b"/>
            <a:pathLst>
              <a:path w="18414" h="58420">
                <a:moveTo>
                  <a:pt x="18287" y="0"/>
                </a:moveTo>
                <a:lnTo>
                  <a:pt x="0" y="0"/>
                </a:lnTo>
                <a:lnTo>
                  <a:pt x="9143" y="57911"/>
                </a:lnTo>
                <a:lnTo>
                  <a:pt x="18287" y="0"/>
                </a:lnTo>
                <a:close/>
              </a:path>
            </a:pathLst>
          </a:custGeom>
          <a:solidFill>
            <a:srgbClr val="000000"/>
          </a:solidFill>
        </p:spPr>
        <p:txBody>
          <a:bodyPr wrap="square" lIns="0" tIns="0" rIns="0" bIns="0" rtlCol="0"/>
          <a:lstStyle/>
          <a:p>
            <a:endParaRPr sz="1200"/>
          </a:p>
        </p:txBody>
      </p:sp>
      <p:sp>
        <p:nvSpPr>
          <p:cNvPr id="445" name="object 505">
            <a:extLst>
              <a:ext uri="{FF2B5EF4-FFF2-40B4-BE49-F238E27FC236}">
                <a16:creationId xmlns:a16="http://schemas.microsoft.com/office/drawing/2014/main" id="{FC5AE21D-44C5-4CF8-902F-8B0242071B68}"/>
              </a:ext>
            </a:extLst>
          </p:cNvPr>
          <p:cNvSpPr/>
          <p:nvPr/>
        </p:nvSpPr>
        <p:spPr>
          <a:xfrm>
            <a:off x="2683497" y="4762636"/>
            <a:ext cx="26183" cy="94478"/>
          </a:xfrm>
          <a:custGeom>
            <a:avLst/>
            <a:gdLst/>
            <a:ahLst/>
            <a:cxnLst/>
            <a:rect l="l" t="t" r="r" b="b"/>
            <a:pathLst>
              <a:path w="18414" h="58420">
                <a:moveTo>
                  <a:pt x="0" y="0"/>
                </a:moveTo>
                <a:lnTo>
                  <a:pt x="18287" y="0"/>
                </a:lnTo>
                <a:lnTo>
                  <a:pt x="9143" y="57911"/>
                </a:lnTo>
                <a:lnTo>
                  <a:pt x="0" y="0"/>
                </a:lnTo>
                <a:close/>
              </a:path>
            </a:pathLst>
          </a:custGeom>
          <a:ln w="3175">
            <a:solidFill>
              <a:srgbClr val="000000"/>
            </a:solidFill>
          </a:ln>
        </p:spPr>
        <p:txBody>
          <a:bodyPr wrap="square" lIns="0" tIns="0" rIns="0" bIns="0" rtlCol="0"/>
          <a:lstStyle/>
          <a:p>
            <a:endParaRPr sz="1200"/>
          </a:p>
        </p:txBody>
      </p:sp>
      <p:sp>
        <p:nvSpPr>
          <p:cNvPr id="446" name="object 506">
            <a:extLst>
              <a:ext uri="{FF2B5EF4-FFF2-40B4-BE49-F238E27FC236}">
                <a16:creationId xmlns:a16="http://schemas.microsoft.com/office/drawing/2014/main" id="{F895920B-9C49-4B94-A22C-BE983E93FD67}"/>
              </a:ext>
            </a:extLst>
          </p:cNvPr>
          <p:cNvSpPr/>
          <p:nvPr/>
        </p:nvSpPr>
        <p:spPr>
          <a:xfrm>
            <a:off x="2683497" y="3766908"/>
            <a:ext cx="26183" cy="91399"/>
          </a:xfrm>
          <a:custGeom>
            <a:avLst/>
            <a:gdLst/>
            <a:ahLst/>
            <a:cxnLst/>
            <a:rect l="l" t="t" r="r" b="b"/>
            <a:pathLst>
              <a:path w="18414" h="56515">
                <a:moveTo>
                  <a:pt x="9143" y="0"/>
                </a:moveTo>
                <a:lnTo>
                  <a:pt x="0" y="56387"/>
                </a:lnTo>
                <a:lnTo>
                  <a:pt x="18287" y="56387"/>
                </a:lnTo>
                <a:lnTo>
                  <a:pt x="9143" y="0"/>
                </a:lnTo>
                <a:close/>
              </a:path>
            </a:pathLst>
          </a:custGeom>
          <a:solidFill>
            <a:srgbClr val="000000"/>
          </a:solidFill>
        </p:spPr>
        <p:txBody>
          <a:bodyPr wrap="square" lIns="0" tIns="0" rIns="0" bIns="0" rtlCol="0"/>
          <a:lstStyle/>
          <a:p>
            <a:endParaRPr sz="1200"/>
          </a:p>
        </p:txBody>
      </p:sp>
      <p:sp>
        <p:nvSpPr>
          <p:cNvPr id="447" name="object 507">
            <a:extLst>
              <a:ext uri="{FF2B5EF4-FFF2-40B4-BE49-F238E27FC236}">
                <a16:creationId xmlns:a16="http://schemas.microsoft.com/office/drawing/2014/main" id="{FDD8F3C7-7617-43CA-B71F-8476BC02E16F}"/>
              </a:ext>
            </a:extLst>
          </p:cNvPr>
          <p:cNvSpPr/>
          <p:nvPr/>
        </p:nvSpPr>
        <p:spPr>
          <a:xfrm>
            <a:off x="2683497" y="3766908"/>
            <a:ext cx="26183" cy="91399"/>
          </a:xfrm>
          <a:custGeom>
            <a:avLst/>
            <a:gdLst/>
            <a:ahLst/>
            <a:cxnLst/>
            <a:rect l="l" t="t" r="r" b="b"/>
            <a:pathLst>
              <a:path w="18414" h="56515">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200"/>
          </a:p>
        </p:txBody>
      </p:sp>
      <p:sp>
        <p:nvSpPr>
          <p:cNvPr id="449" name="object 509">
            <a:extLst>
              <a:ext uri="{FF2B5EF4-FFF2-40B4-BE49-F238E27FC236}">
                <a16:creationId xmlns:a16="http://schemas.microsoft.com/office/drawing/2014/main" id="{F8AB740B-FC0D-49B9-B6C9-93D36D63E117}"/>
              </a:ext>
            </a:extLst>
          </p:cNvPr>
          <p:cNvSpPr/>
          <p:nvPr/>
        </p:nvSpPr>
        <p:spPr>
          <a:xfrm>
            <a:off x="2683497" y="3673252"/>
            <a:ext cx="26183" cy="94478"/>
          </a:xfrm>
          <a:custGeom>
            <a:avLst/>
            <a:gdLst/>
            <a:ahLst/>
            <a:cxnLst/>
            <a:rect l="l" t="t" r="r" b="b"/>
            <a:pathLst>
              <a:path w="18414" h="58420">
                <a:moveTo>
                  <a:pt x="18287" y="0"/>
                </a:moveTo>
                <a:lnTo>
                  <a:pt x="0" y="0"/>
                </a:lnTo>
                <a:lnTo>
                  <a:pt x="9143" y="57911"/>
                </a:lnTo>
                <a:lnTo>
                  <a:pt x="18287" y="0"/>
                </a:lnTo>
                <a:close/>
              </a:path>
            </a:pathLst>
          </a:custGeom>
          <a:solidFill>
            <a:srgbClr val="000000"/>
          </a:solidFill>
        </p:spPr>
        <p:txBody>
          <a:bodyPr wrap="square" lIns="0" tIns="0" rIns="0" bIns="0" rtlCol="0"/>
          <a:lstStyle/>
          <a:p>
            <a:endParaRPr sz="1200"/>
          </a:p>
        </p:txBody>
      </p:sp>
      <p:sp>
        <p:nvSpPr>
          <p:cNvPr id="450" name="object 510">
            <a:extLst>
              <a:ext uri="{FF2B5EF4-FFF2-40B4-BE49-F238E27FC236}">
                <a16:creationId xmlns:a16="http://schemas.microsoft.com/office/drawing/2014/main" id="{2B826ED6-8956-41C9-B219-2A31DF7E970A}"/>
              </a:ext>
            </a:extLst>
          </p:cNvPr>
          <p:cNvSpPr/>
          <p:nvPr/>
        </p:nvSpPr>
        <p:spPr>
          <a:xfrm>
            <a:off x="2683497" y="3673252"/>
            <a:ext cx="26183" cy="94478"/>
          </a:xfrm>
          <a:custGeom>
            <a:avLst/>
            <a:gdLst/>
            <a:ahLst/>
            <a:cxnLst/>
            <a:rect l="l" t="t" r="r" b="b"/>
            <a:pathLst>
              <a:path w="18414" h="58420">
                <a:moveTo>
                  <a:pt x="0" y="0"/>
                </a:moveTo>
                <a:lnTo>
                  <a:pt x="18287" y="0"/>
                </a:lnTo>
                <a:lnTo>
                  <a:pt x="9143" y="57911"/>
                </a:lnTo>
                <a:lnTo>
                  <a:pt x="0" y="0"/>
                </a:lnTo>
                <a:close/>
              </a:path>
            </a:pathLst>
          </a:custGeom>
          <a:ln w="3175">
            <a:solidFill>
              <a:srgbClr val="000000"/>
            </a:solidFill>
          </a:ln>
        </p:spPr>
        <p:txBody>
          <a:bodyPr wrap="square" lIns="0" tIns="0" rIns="0" bIns="0" rtlCol="0"/>
          <a:lstStyle/>
          <a:p>
            <a:endParaRPr sz="1200"/>
          </a:p>
        </p:txBody>
      </p:sp>
      <p:sp>
        <p:nvSpPr>
          <p:cNvPr id="451" name="object 511">
            <a:extLst>
              <a:ext uri="{FF2B5EF4-FFF2-40B4-BE49-F238E27FC236}">
                <a16:creationId xmlns:a16="http://schemas.microsoft.com/office/drawing/2014/main" id="{DE1947C1-C83E-45DC-B30C-059A1A75CB95}"/>
              </a:ext>
            </a:extLst>
          </p:cNvPr>
          <p:cNvSpPr/>
          <p:nvPr/>
        </p:nvSpPr>
        <p:spPr>
          <a:xfrm>
            <a:off x="2683497" y="2677525"/>
            <a:ext cx="26183" cy="94478"/>
          </a:xfrm>
          <a:custGeom>
            <a:avLst/>
            <a:gdLst/>
            <a:ahLst/>
            <a:cxnLst/>
            <a:rect l="l" t="t" r="r" b="b"/>
            <a:pathLst>
              <a:path w="18414" h="58420">
                <a:moveTo>
                  <a:pt x="9143" y="0"/>
                </a:moveTo>
                <a:lnTo>
                  <a:pt x="0" y="57911"/>
                </a:lnTo>
                <a:lnTo>
                  <a:pt x="18287" y="57911"/>
                </a:lnTo>
                <a:lnTo>
                  <a:pt x="9143" y="0"/>
                </a:lnTo>
                <a:close/>
              </a:path>
            </a:pathLst>
          </a:custGeom>
          <a:solidFill>
            <a:srgbClr val="000000"/>
          </a:solidFill>
        </p:spPr>
        <p:txBody>
          <a:bodyPr wrap="square" lIns="0" tIns="0" rIns="0" bIns="0" rtlCol="0"/>
          <a:lstStyle/>
          <a:p>
            <a:endParaRPr sz="1200"/>
          </a:p>
        </p:txBody>
      </p:sp>
      <p:sp>
        <p:nvSpPr>
          <p:cNvPr id="452" name="object 512">
            <a:extLst>
              <a:ext uri="{FF2B5EF4-FFF2-40B4-BE49-F238E27FC236}">
                <a16:creationId xmlns:a16="http://schemas.microsoft.com/office/drawing/2014/main" id="{1D083C22-5462-4911-97EB-B7F3A36CEBA4}"/>
              </a:ext>
            </a:extLst>
          </p:cNvPr>
          <p:cNvSpPr/>
          <p:nvPr/>
        </p:nvSpPr>
        <p:spPr>
          <a:xfrm>
            <a:off x="2683497" y="2677525"/>
            <a:ext cx="26183" cy="94478"/>
          </a:xfrm>
          <a:custGeom>
            <a:avLst/>
            <a:gdLst/>
            <a:ahLst/>
            <a:cxnLst/>
            <a:rect l="l" t="t" r="r" b="b"/>
            <a:pathLst>
              <a:path w="18414" h="58420">
                <a:moveTo>
                  <a:pt x="0" y="57911"/>
                </a:moveTo>
                <a:lnTo>
                  <a:pt x="18287" y="57911"/>
                </a:lnTo>
                <a:lnTo>
                  <a:pt x="9143" y="0"/>
                </a:lnTo>
                <a:lnTo>
                  <a:pt x="0" y="57911"/>
                </a:lnTo>
                <a:close/>
              </a:path>
            </a:pathLst>
          </a:custGeom>
          <a:ln w="3175">
            <a:solidFill>
              <a:srgbClr val="000000"/>
            </a:solidFill>
          </a:ln>
        </p:spPr>
        <p:txBody>
          <a:bodyPr wrap="square" lIns="0" tIns="0" rIns="0" bIns="0" rtlCol="0"/>
          <a:lstStyle/>
          <a:p>
            <a:endParaRPr sz="1200"/>
          </a:p>
        </p:txBody>
      </p:sp>
      <p:sp>
        <p:nvSpPr>
          <p:cNvPr id="453" name="object 513">
            <a:extLst>
              <a:ext uri="{FF2B5EF4-FFF2-40B4-BE49-F238E27FC236}">
                <a16:creationId xmlns:a16="http://schemas.microsoft.com/office/drawing/2014/main" id="{660674D0-5160-459E-AAC0-F0C0A0AEFABC}"/>
              </a:ext>
            </a:extLst>
          </p:cNvPr>
          <p:cNvSpPr txBox="1"/>
          <p:nvPr/>
        </p:nvSpPr>
        <p:spPr>
          <a:xfrm>
            <a:off x="2535267" y="3977667"/>
            <a:ext cx="184666" cy="520374"/>
          </a:xfrm>
          <a:prstGeom prst="rect">
            <a:avLst/>
          </a:prstGeom>
        </p:spPr>
        <p:txBody>
          <a:bodyPr vert="vert270" wrap="square" lIns="0" tIns="5294" rIns="0" bIns="0" rtlCol="0">
            <a:spAutoFit/>
          </a:bodyPr>
          <a:lstStyle/>
          <a:p>
            <a:pPr marL="8145">
              <a:spcBef>
                <a:spcPts val="42"/>
              </a:spcBef>
            </a:pPr>
            <a:r>
              <a:rPr sz="1200" dirty="0">
                <a:latin typeface="Arial"/>
                <a:cs typeface="Arial"/>
              </a:rPr>
              <a:t>1.900</a:t>
            </a:r>
          </a:p>
        </p:txBody>
      </p:sp>
      <p:sp>
        <p:nvSpPr>
          <p:cNvPr id="455" name="object 516">
            <a:extLst>
              <a:ext uri="{FF2B5EF4-FFF2-40B4-BE49-F238E27FC236}">
                <a16:creationId xmlns:a16="http://schemas.microsoft.com/office/drawing/2014/main" id="{0047CB03-210D-4380-AB58-1AD9F53B5A7C}"/>
              </a:ext>
            </a:extLst>
          </p:cNvPr>
          <p:cNvSpPr/>
          <p:nvPr/>
        </p:nvSpPr>
        <p:spPr>
          <a:xfrm>
            <a:off x="6063786" y="2640554"/>
            <a:ext cx="2908096" cy="160203"/>
          </a:xfrm>
          <a:custGeom>
            <a:avLst/>
            <a:gdLst/>
            <a:ahLst/>
            <a:cxnLst/>
            <a:rect l="l" t="t" r="r" b="b"/>
            <a:pathLst>
              <a:path w="2045334" h="99059">
                <a:moveTo>
                  <a:pt x="2045207" y="0"/>
                </a:moveTo>
                <a:lnTo>
                  <a:pt x="60959" y="0"/>
                </a:lnTo>
                <a:lnTo>
                  <a:pt x="0" y="99059"/>
                </a:lnTo>
              </a:path>
            </a:pathLst>
          </a:custGeom>
          <a:ln w="3175">
            <a:solidFill>
              <a:srgbClr val="6B6B6B"/>
            </a:solidFill>
          </a:ln>
        </p:spPr>
        <p:txBody>
          <a:bodyPr wrap="square" lIns="0" tIns="0" rIns="0" bIns="0" rtlCol="0"/>
          <a:lstStyle/>
          <a:p>
            <a:endParaRPr sz="1200"/>
          </a:p>
        </p:txBody>
      </p:sp>
      <p:sp>
        <p:nvSpPr>
          <p:cNvPr id="456" name="object 517">
            <a:extLst>
              <a:ext uri="{FF2B5EF4-FFF2-40B4-BE49-F238E27FC236}">
                <a16:creationId xmlns:a16="http://schemas.microsoft.com/office/drawing/2014/main" id="{91805232-0FF8-4303-9ADB-9E382D6437D5}"/>
              </a:ext>
            </a:extLst>
          </p:cNvPr>
          <p:cNvSpPr/>
          <p:nvPr/>
        </p:nvSpPr>
        <p:spPr>
          <a:xfrm>
            <a:off x="6412648" y="3342984"/>
            <a:ext cx="821599" cy="0"/>
          </a:xfrm>
          <a:custGeom>
            <a:avLst/>
            <a:gdLst/>
            <a:ahLst/>
            <a:cxnLst/>
            <a:rect l="l" t="t" r="r" b="b"/>
            <a:pathLst>
              <a:path w="577850">
                <a:moveTo>
                  <a:pt x="0" y="0"/>
                </a:moveTo>
                <a:lnTo>
                  <a:pt x="577595" y="0"/>
                </a:lnTo>
              </a:path>
            </a:pathLst>
          </a:custGeom>
          <a:ln w="9143">
            <a:solidFill>
              <a:srgbClr val="000000"/>
            </a:solidFill>
          </a:ln>
        </p:spPr>
        <p:txBody>
          <a:bodyPr wrap="square" lIns="0" tIns="0" rIns="0" bIns="0" rtlCol="0"/>
          <a:lstStyle/>
          <a:p>
            <a:endParaRPr sz="1200"/>
          </a:p>
        </p:txBody>
      </p:sp>
      <p:sp>
        <p:nvSpPr>
          <p:cNvPr id="457" name="object 518">
            <a:extLst>
              <a:ext uri="{FF2B5EF4-FFF2-40B4-BE49-F238E27FC236}">
                <a16:creationId xmlns:a16="http://schemas.microsoft.com/office/drawing/2014/main" id="{EAE9E9B8-39A7-4C40-A2BF-CA956E5D4AE8}"/>
              </a:ext>
            </a:extLst>
          </p:cNvPr>
          <p:cNvSpPr/>
          <p:nvPr/>
        </p:nvSpPr>
        <p:spPr>
          <a:xfrm>
            <a:off x="6412648" y="3342984"/>
            <a:ext cx="817083" cy="128369"/>
          </a:xfrm>
          <a:custGeom>
            <a:avLst/>
            <a:gdLst/>
            <a:ahLst/>
            <a:cxnLst/>
            <a:rect l="l" t="t" r="r" b="b"/>
            <a:pathLst>
              <a:path w="574675" h="79375">
                <a:moveTo>
                  <a:pt x="73151" y="24383"/>
                </a:moveTo>
                <a:lnTo>
                  <a:pt x="96011" y="0"/>
                </a:lnTo>
              </a:path>
              <a:path w="574675" h="79375">
                <a:moveTo>
                  <a:pt x="184403" y="24383"/>
                </a:moveTo>
                <a:lnTo>
                  <a:pt x="208787" y="0"/>
                </a:lnTo>
              </a:path>
              <a:path w="574675" h="79375">
                <a:moveTo>
                  <a:pt x="297179" y="24383"/>
                </a:moveTo>
                <a:lnTo>
                  <a:pt x="320039" y="0"/>
                </a:lnTo>
              </a:path>
              <a:path w="574675" h="79375">
                <a:moveTo>
                  <a:pt x="408431" y="24383"/>
                </a:moveTo>
                <a:lnTo>
                  <a:pt x="432815" y="0"/>
                </a:lnTo>
              </a:path>
              <a:path w="574675" h="79375">
                <a:moveTo>
                  <a:pt x="521207" y="24383"/>
                </a:moveTo>
                <a:lnTo>
                  <a:pt x="544067" y="0"/>
                </a:lnTo>
              </a:path>
              <a:path w="574675" h="79375">
                <a:moveTo>
                  <a:pt x="51815" y="3047"/>
                </a:moveTo>
                <a:lnTo>
                  <a:pt x="53339" y="0"/>
                </a:lnTo>
              </a:path>
              <a:path w="574675" h="79375">
                <a:moveTo>
                  <a:pt x="88391" y="79247"/>
                </a:moveTo>
                <a:lnTo>
                  <a:pt x="108203" y="59435"/>
                </a:lnTo>
              </a:path>
              <a:path w="574675" h="79375">
                <a:moveTo>
                  <a:pt x="163067" y="3047"/>
                </a:moveTo>
                <a:lnTo>
                  <a:pt x="166115" y="0"/>
                </a:lnTo>
              </a:path>
              <a:path w="574675" h="79375">
                <a:moveTo>
                  <a:pt x="199643" y="79247"/>
                </a:moveTo>
                <a:lnTo>
                  <a:pt x="219455" y="59435"/>
                </a:lnTo>
              </a:path>
              <a:path w="574675" h="79375">
                <a:moveTo>
                  <a:pt x="275843" y="3047"/>
                </a:moveTo>
                <a:lnTo>
                  <a:pt x="277367" y="0"/>
                </a:lnTo>
              </a:path>
              <a:path w="574675" h="79375">
                <a:moveTo>
                  <a:pt x="312419" y="79247"/>
                </a:moveTo>
                <a:lnTo>
                  <a:pt x="332231" y="59435"/>
                </a:lnTo>
              </a:path>
              <a:path w="574675" h="79375">
                <a:moveTo>
                  <a:pt x="387095" y="3047"/>
                </a:moveTo>
                <a:lnTo>
                  <a:pt x="390143" y="0"/>
                </a:lnTo>
              </a:path>
              <a:path w="574675" h="79375">
                <a:moveTo>
                  <a:pt x="423671" y="79247"/>
                </a:moveTo>
                <a:lnTo>
                  <a:pt x="443483" y="59435"/>
                </a:lnTo>
              </a:path>
              <a:path w="574675" h="79375">
                <a:moveTo>
                  <a:pt x="499871" y="3047"/>
                </a:moveTo>
                <a:lnTo>
                  <a:pt x="501395" y="0"/>
                </a:lnTo>
              </a:path>
              <a:path w="574675" h="79375">
                <a:moveTo>
                  <a:pt x="536447" y="79247"/>
                </a:moveTo>
                <a:lnTo>
                  <a:pt x="556259" y="59435"/>
                </a:lnTo>
              </a:path>
              <a:path w="574675" h="79375">
                <a:moveTo>
                  <a:pt x="45719" y="79247"/>
                </a:moveTo>
                <a:lnTo>
                  <a:pt x="86867" y="38099"/>
                </a:lnTo>
              </a:path>
              <a:path w="574675" h="79375">
                <a:moveTo>
                  <a:pt x="158495" y="79247"/>
                </a:moveTo>
                <a:lnTo>
                  <a:pt x="198119" y="38099"/>
                </a:lnTo>
              </a:path>
              <a:path w="574675" h="79375">
                <a:moveTo>
                  <a:pt x="269747" y="79247"/>
                </a:moveTo>
                <a:lnTo>
                  <a:pt x="310895" y="38099"/>
                </a:lnTo>
              </a:path>
              <a:path w="574675" h="79375">
                <a:moveTo>
                  <a:pt x="382523" y="79247"/>
                </a:moveTo>
                <a:lnTo>
                  <a:pt x="422147" y="38099"/>
                </a:lnTo>
              </a:path>
              <a:path w="574675" h="79375">
                <a:moveTo>
                  <a:pt x="493775" y="79247"/>
                </a:moveTo>
                <a:lnTo>
                  <a:pt x="534923" y="38099"/>
                </a:lnTo>
              </a:path>
              <a:path w="574675" h="79375">
                <a:moveTo>
                  <a:pt x="28955" y="79247"/>
                </a:moveTo>
                <a:lnTo>
                  <a:pt x="0" y="50291"/>
                </a:lnTo>
              </a:path>
              <a:path w="574675" h="79375">
                <a:moveTo>
                  <a:pt x="141731" y="79247"/>
                </a:moveTo>
                <a:lnTo>
                  <a:pt x="86867" y="24383"/>
                </a:lnTo>
              </a:path>
              <a:path w="574675" h="79375">
                <a:moveTo>
                  <a:pt x="252983" y="79247"/>
                </a:moveTo>
                <a:lnTo>
                  <a:pt x="198119" y="24383"/>
                </a:lnTo>
              </a:path>
              <a:path w="574675" h="79375">
                <a:moveTo>
                  <a:pt x="365759" y="79247"/>
                </a:moveTo>
                <a:lnTo>
                  <a:pt x="310895" y="24383"/>
                </a:lnTo>
              </a:path>
              <a:path w="574675" h="79375">
                <a:moveTo>
                  <a:pt x="477011" y="79247"/>
                </a:moveTo>
                <a:lnTo>
                  <a:pt x="422147" y="24383"/>
                </a:lnTo>
              </a:path>
              <a:path w="574675" h="79375">
                <a:moveTo>
                  <a:pt x="574547" y="64007"/>
                </a:moveTo>
                <a:lnTo>
                  <a:pt x="534923" y="24383"/>
                </a:lnTo>
              </a:path>
              <a:path w="574675" h="79375">
                <a:moveTo>
                  <a:pt x="51815" y="59435"/>
                </a:moveTo>
                <a:lnTo>
                  <a:pt x="0" y="7619"/>
                </a:lnTo>
              </a:path>
              <a:path w="574675" h="79375">
                <a:moveTo>
                  <a:pt x="163067" y="59435"/>
                </a:moveTo>
                <a:lnTo>
                  <a:pt x="108203" y="3047"/>
                </a:lnTo>
              </a:path>
              <a:path w="574675" h="79375">
                <a:moveTo>
                  <a:pt x="275843" y="59435"/>
                </a:moveTo>
                <a:lnTo>
                  <a:pt x="219455" y="3047"/>
                </a:lnTo>
              </a:path>
              <a:path w="574675" h="79375">
                <a:moveTo>
                  <a:pt x="387095" y="59435"/>
                </a:moveTo>
                <a:lnTo>
                  <a:pt x="332231" y="3047"/>
                </a:lnTo>
              </a:path>
              <a:path w="574675" h="79375">
                <a:moveTo>
                  <a:pt x="499871" y="59435"/>
                </a:moveTo>
                <a:lnTo>
                  <a:pt x="443483" y="3047"/>
                </a:lnTo>
              </a:path>
              <a:path w="574675" h="79375">
                <a:moveTo>
                  <a:pt x="574547" y="21335"/>
                </a:moveTo>
                <a:lnTo>
                  <a:pt x="556259" y="3047"/>
                </a:lnTo>
              </a:path>
              <a:path w="574675" h="79375">
                <a:moveTo>
                  <a:pt x="73151" y="38099"/>
                </a:moveTo>
                <a:lnTo>
                  <a:pt x="35051" y="0"/>
                </a:lnTo>
              </a:path>
              <a:path w="574675" h="79375">
                <a:moveTo>
                  <a:pt x="184403" y="38099"/>
                </a:moveTo>
                <a:lnTo>
                  <a:pt x="147827" y="0"/>
                </a:lnTo>
              </a:path>
              <a:path w="574675" h="79375">
                <a:moveTo>
                  <a:pt x="297179" y="38099"/>
                </a:moveTo>
                <a:lnTo>
                  <a:pt x="259079" y="0"/>
                </a:lnTo>
              </a:path>
              <a:path w="574675" h="79375">
                <a:moveTo>
                  <a:pt x="408431" y="38099"/>
                </a:moveTo>
                <a:lnTo>
                  <a:pt x="371855" y="0"/>
                </a:lnTo>
              </a:path>
              <a:path w="574675" h="79375">
                <a:moveTo>
                  <a:pt x="521207" y="38099"/>
                </a:moveTo>
                <a:lnTo>
                  <a:pt x="483107" y="0"/>
                </a:lnTo>
              </a:path>
            </a:pathLst>
          </a:custGeom>
          <a:ln w="3175">
            <a:solidFill>
              <a:srgbClr val="000000"/>
            </a:solidFill>
          </a:ln>
        </p:spPr>
        <p:txBody>
          <a:bodyPr wrap="square" lIns="0" tIns="0" rIns="0" bIns="0" rtlCol="0"/>
          <a:lstStyle/>
          <a:p>
            <a:endParaRPr sz="1200"/>
          </a:p>
        </p:txBody>
      </p:sp>
      <p:sp>
        <p:nvSpPr>
          <p:cNvPr id="458" name="object 519">
            <a:extLst>
              <a:ext uri="{FF2B5EF4-FFF2-40B4-BE49-F238E27FC236}">
                <a16:creationId xmlns:a16="http://schemas.microsoft.com/office/drawing/2014/main" id="{0ACD5C43-B8FA-4936-B975-9C5D7B9ED4BB}"/>
              </a:ext>
            </a:extLst>
          </p:cNvPr>
          <p:cNvSpPr txBox="1"/>
          <p:nvPr/>
        </p:nvSpPr>
        <p:spPr>
          <a:xfrm>
            <a:off x="9281060" y="2956794"/>
            <a:ext cx="568798" cy="415618"/>
          </a:xfrm>
          <a:prstGeom prst="rect">
            <a:avLst/>
          </a:prstGeom>
        </p:spPr>
        <p:txBody>
          <a:bodyPr vert="horz" wrap="square" lIns="0" tIns="9774" rIns="0" bIns="0" rtlCol="0">
            <a:spAutoFit/>
          </a:bodyPr>
          <a:lstStyle/>
          <a:p>
            <a:pPr marL="8145">
              <a:spcBef>
                <a:spcPts val="77"/>
              </a:spcBef>
            </a:pPr>
            <a:r>
              <a:rPr sz="1200" spc="10" dirty="0">
                <a:latin typeface="Times New Roman"/>
                <a:cs typeface="Times New Roman"/>
              </a:rPr>
              <a:t>G.L+</a:t>
            </a:r>
            <a:r>
              <a:rPr sz="1200" spc="-29" dirty="0">
                <a:latin typeface="Times New Roman"/>
                <a:cs typeface="Times New Roman"/>
              </a:rPr>
              <a:t> </a:t>
            </a:r>
            <a:r>
              <a:rPr sz="1200" spc="-10" dirty="0">
                <a:latin typeface="Times New Roman"/>
                <a:cs typeface="Times New Roman"/>
              </a:rPr>
              <a:t>0.00</a:t>
            </a:r>
            <a:endParaRPr sz="1200" dirty="0">
              <a:latin typeface="Times New Roman"/>
              <a:cs typeface="Times New Roman"/>
            </a:endParaRPr>
          </a:p>
        </p:txBody>
      </p:sp>
      <p:sp>
        <p:nvSpPr>
          <p:cNvPr id="459" name="object 521">
            <a:extLst>
              <a:ext uri="{FF2B5EF4-FFF2-40B4-BE49-F238E27FC236}">
                <a16:creationId xmlns:a16="http://schemas.microsoft.com/office/drawing/2014/main" id="{3FFF0E7B-6304-42C4-A46E-FD37FFB790DF}"/>
              </a:ext>
            </a:extLst>
          </p:cNvPr>
          <p:cNvSpPr/>
          <p:nvPr/>
        </p:nvSpPr>
        <p:spPr>
          <a:xfrm>
            <a:off x="8618506" y="3062012"/>
            <a:ext cx="52365" cy="0"/>
          </a:xfrm>
          <a:custGeom>
            <a:avLst/>
            <a:gdLst/>
            <a:ahLst/>
            <a:cxnLst/>
            <a:rect l="l" t="t" r="r" b="b"/>
            <a:pathLst>
              <a:path w="36829">
                <a:moveTo>
                  <a:pt x="0" y="0"/>
                </a:moveTo>
                <a:lnTo>
                  <a:pt x="36575" y="0"/>
                </a:lnTo>
              </a:path>
            </a:pathLst>
          </a:custGeom>
          <a:ln w="3175">
            <a:solidFill>
              <a:srgbClr val="444444"/>
            </a:solidFill>
          </a:ln>
        </p:spPr>
        <p:txBody>
          <a:bodyPr wrap="square" lIns="0" tIns="0" rIns="0" bIns="0" rtlCol="0"/>
          <a:lstStyle/>
          <a:p>
            <a:endParaRPr sz="1200"/>
          </a:p>
        </p:txBody>
      </p:sp>
      <p:sp>
        <p:nvSpPr>
          <p:cNvPr id="460" name="object 522">
            <a:extLst>
              <a:ext uri="{FF2B5EF4-FFF2-40B4-BE49-F238E27FC236}">
                <a16:creationId xmlns:a16="http://schemas.microsoft.com/office/drawing/2014/main" id="{694964B6-080C-4A05-BA5F-2779E5D74722}"/>
              </a:ext>
            </a:extLst>
          </p:cNvPr>
          <p:cNvSpPr/>
          <p:nvPr/>
        </p:nvSpPr>
        <p:spPr>
          <a:xfrm>
            <a:off x="5175378" y="3271509"/>
            <a:ext cx="1451790" cy="730158"/>
          </a:xfrm>
          <a:custGeom>
            <a:avLst/>
            <a:gdLst/>
            <a:ahLst/>
            <a:cxnLst/>
            <a:rect l="l" t="t" r="r" b="b"/>
            <a:pathLst>
              <a:path w="1021079" h="451484">
                <a:moveTo>
                  <a:pt x="777239" y="0"/>
                </a:moveTo>
                <a:lnTo>
                  <a:pt x="932687" y="252983"/>
                </a:lnTo>
              </a:path>
              <a:path w="1021079" h="451484">
                <a:moveTo>
                  <a:pt x="0" y="329183"/>
                </a:moveTo>
                <a:lnTo>
                  <a:pt x="73151" y="451103"/>
                </a:lnTo>
                <a:lnTo>
                  <a:pt x="1021079" y="451103"/>
                </a:lnTo>
              </a:path>
            </a:pathLst>
          </a:custGeom>
          <a:ln w="3175">
            <a:solidFill>
              <a:srgbClr val="6B6B6B"/>
            </a:solidFill>
          </a:ln>
        </p:spPr>
        <p:txBody>
          <a:bodyPr wrap="square" lIns="0" tIns="0" rIns="0" bIns="0" rtlCol="0"/>
          <a:lstStyle/>
          <a:p>
            <a:endParaRPr sz="1200"/>
          </a:p>
        </p:txBody>
      </p:sp>
      <p:sp>
        <p:nvSpPr>
          <p:cNvPr id="461" name="object 523">
            <a:extLst>
              <a:ext uri="{FF2B5EF4-FFF2-40B4-BE49-F238E27FC236}">
                <a16:creationId xmlns:a16="http://schemas.microsoft.com/office/drawing/2014/main" id="{537530D6-E688-4734-9CD5-ADB7A9E074D9}"/>
              </a:ext>
            </a:extLst>
          </p:cNvPr>
          <p:cNvSpPr txBox="1"/>
          <p:nvPr/>
        </p:nvSpPr>
        <p:spPr>
          <a:xfrm>
            <a:off x="6546991" y="3687361"/>
            <a:ext cx="3184370" cy="444771"/>
          </a:xfrm>
          <a:prstGeom prst="rect">
            <a:avLst/>
          </a:prstGeom>
        </p:spPr>
        <p:txBody>
          <a:bodyPr vert="horz" wrap="square" lIns="0" tIns="16290" rIns="0" bIns="0" rtlCol="0">
            <a:spAutoFit/>
          </a:bodyPr>
          <a:lstStyle/>
          <a:p>
            <a:pPr marL="12624" marR="3258" indent="-4887">
              <a:lnSpc>
                <a:spcPts val="507"/>
              </a:lnSpc>
              <a:spcBef>
                <a:spcPts val="128"/>
              </a:spcBef>
            </a:pPr>
            <a:r>
              <a:rPr sz="1200" spc="6" dirty="0">
                <a:latin typeface="Carlito"/>
                <a:cs typeface="Carlito"/>
              </a:rPr>
              <a:t>Precast </a:t>
            </a:r>
            <a:r>
              <a:rPr sz="1200" spc="10" dirty="0">
                <a:latin typeface="Carlito"/>
                <a:cs typeface="Carlito"/>
              </a:rPr>
              <a:t>RC </a:t>
            </a:r>
            <a:r>
              <a:rPr sz="1200" spc="6" dirty="0">
                <a:latin typeface="Carlito"/>
                <a:cs typeface="Carlito"/>
              </a:rPr>
              <a:t>beam </a:t>
            </a:r>
            <a:r>
              <a:rPr sz="1200" spc="10" dirty="0">
                <a:latin typeface="Carlito"/>
                <a:cs typeface="Carlito"/>
              </a:rPr>
              <a:t>250*200mm 4 No.</a:t>
            </a:r>
            <a:r>
              <a:rPr sz="1200" spc="13" dirty="0">
                <a:latin typeface="Carlito"/>
                <a:cs typeface="Carlito"/>
              </a:rPr>
              <a:t> </a:t>
            </a:r>
            <a:r>
              <a:rPr sz="1200" spc="10" dirty="0">
                <a:latin typeface="Carlito"/>
                <a:cs typeface="Carlito"/>
              </a:rPr>
              <a:t>1</a:t>
            </a:r>
            <a:r>
              <a:rPr lang="en-US" sz="1200" spc="10" dirty="0">
                <a:latin typeface="Carlito"/>
                <a:cs typeface="Carlito"/>
              </a:rPr>
              <a:t>2</a:t>
            </a:r>
          </a:p>
          <a:p>
            <a:pPr marL="12624" marR="3258" indent="-4887">
              <a:lnSpc>
                <a:spcPts val="507"/>
              </a:lnSpc>
              <a:spcBef>
                <a:spcPts val="128"/>
              </a:spcBef>
            </a:pPr>
            <a:endParaRPr lang="en-US" sz="1200" spc="10" dirty="0">
              <a:latin typeface="Carlito"/>
              <a:cs typeface="Carlito"/>
            </a:endParaRPr>
          </a:p>
          <a:p>
            <a:pPr marL="12624" marR="3258" indent="-4887">
              <a:lnSpc>
                <a:spcPts val="507"/>
              </a:lnSpc>
              <a:spcBef>
                <a:spcPts val="128"/>
              </a:spcBef>
            </a:pPr>
            <a:r>
              <a:rPr sz="1200" spc="10" dirty="0">
                <a:latin typeface="Carlito"/>
                <a:cs typeface="Carlito"/>
              </a:rPr>
              <a:t> </a:t>
            </a:r>
            <a:r>
              <a:rPr sz="1200" spc="13" dirty="0">
                <a:latin typeface="Carlito"/>
                <a:cs typeface="Carlito"/>
              </a:rPr>
              <a:t>mm@15cm </a:t>
            </a:r>
            <a:r>
              <a:rPr sz="1200" spc="3" dirty="0">
                <a:latin typeface="Carlito"/>
                <a:cs typeface="Carlito"/>
              </a:rPr>
              <a:t>C/C,</a:t>
            </a:r>
            <a:endParaRPr sz="1200" dirty="0">
              <a:latin typeface="Times New Roman"/>
              <a:cs typeface="Times New Roman"/>
            </a:endParaRPr>
          </a:p>
          <a:p>
            <a:pPr marL="31356">
              <a:spcBef>
                <a:spcPts val="196"/>
              </a:spcBef>
            </a:pPr>
            <a:r>
              <a:rPr lang="en-US" sz="1200" spc="10" dirty="0">
                <a:latin typeface="Carlito"/>
                <a:cs typeface="Carlito"/>
              </a:rPr>
              <a:t>3</a:t>
            </a:r>
            <a:r>
              <a:rPr sz="1200" spc="10" dirty="0">
                <a:latin typeface="Carlito"/>
                <a:cs typeface="Carlito"/>
              </a:rPr>
              <a:t>00 </a:t>
            </a:r>
            <a:r>
              <a:rPr sz="1200" spc="16" dirty="0">
                <a:latin typeface="Carlito"/>
                <a:cs typeface="Carlito"/>
              </a:rPr>
              <a:t>mm </a:t>
            </a:r>
            <a:r>
              <a:rPr sz="1200" spc="3" dirty="0">
                <a:latin typeface="Carlito"/>
                <a:cs typeface="Carlito"/>
              </a:rPr>
              <a:t>Ordinary </a:t>
            </a:r>
            <a:r>
              <a:rPr sz="1200" spc="6" dirty="0">
                <a:latin typeface="Carlito"/>
                <a:cs typeface="Carlito"/>
              </a:rPr>
              <a:t>Brick</a:t>
            </a:r>
            <a:r>
              <a:rPr sz="1200" spc="-19" dirty="0">
                <a:latin typeface="Carlito"/>
                <a:cs typeface="Carlito"/>
              </a:rPr>
              <a:t> </a:t>
            </a:r>
            <a:r>
              <a:rPr sz="1200" spc="6" dirty="0">
                <a:latin typeface="Carlito"/>
                <a:cs typeface="Carlito"/>
              </a:rPr>
              <a:t>wall</a:t>
            </a:r>
            <a:endParaRPr sz="1200" dirty="0">
              <a:latin typeface="Carlito"/>
              <a:cs typeface="Carlito"/>
            </a:endParaRPr>
          </a:p>
        </p:txBody>
      </p:sp>
      <p:sp>
        <p:nvSpPr>
          <p:cNvPr id="462" name="object 526">
            <a:extLst>
              <a:ext uri="{FF2B5EF4-FFF2-40B4-BE49-F238E27FC236}">
                <a16:creationId xmlns:a16="http://schemas.microsoft.com/office/drawing/2014/main" id="{9F356B07-A35F-4B69-BD34-AA8545C3AB53}"/>
              </a:ext>
            </a:extLst>
          </p:cNvPr>
          <p:cNvSpPr/>
          <p:nvPr/>
        </p:nvSpPr>
        <p:spPr>
          <a:xfrm>
            <a:off x="6954362" y="2729280"/>
            <a:ext cx="214879" cy="357377"/>
          </a:xfrm>
          <a:custGeom>
            <a:avLst/>
            <a:gdLst/>
            <a:ahLst/>
            <a:cxnLst/>
            <a:rect l="l" t="t" r="r" b="b"/>
            <a:pathLst>
              <a:path w="151129" h="220979">
                <a:moveTo>
                  <a:pt x="0" y="220979"/>
                </a:moveTo>
                <a:lnTo>
                  <a:pt x="150875" y="220979"/>
                </a:lnTo>
              </a:path>
              <a:path w="151129" h="220979">
                <a:moveTo>
                  <a:pt x="92963" y="190499"/>
                </a:moveTo>
                <a:lnTo>
                  <a:pt x="92963" y="0"/>
                </a:lnTo>
              </a:path>
            </a:pathLst>
          </a:custGeom>
          <a:ln w="3175">
            <a:solidFill>
              <a:srgbClr val="000000"/>
            </a:solidFill>
          </a:ln>
        </p:spPr>
        <p:txBody>
          <a:bodyPr wrap="square" lIns="0" tIns="0" rIns="0" bIns="0" rtlCol="0"/>
          <a:lstStyle/>
          <a:p>
            <a:endParaRPr sz="1200"/>
          </a:p>
        </p:txBody>
      </p:sp>
      <p:sp>
        <p:nvSpPr>
          <p:cNvPr id="463" name="object 527">
            <a:extLst>
              <a:ext uri="{FF2B5EF4-FFF2-40B4-BE49-F238E27FC236}">
                <a16:creationId xmlns:a16="http://schemas.microsoft.com/office/drawing/2014/main" id="{FE737688-98FE-4E2E-87B6-C93107C389C0}"/>
              </a:ext>
            </a:extLst>
          </p:cNvPr>
          <p:cNvSpPr/>
          <p:nvPr/>
        </p:nvSpPr>
        <p:spPr>
          <a:xfrm>
            <a:off x="7080038" y="3037365"/>
            <a:ext cx="15348" cy="49294"/>
          </a:xfrm>
          <a:custGeom>
            <a:avLst/>
            <a:gdLst/>
            <a:ahLst/>
            <a:cxnLst/>
            <a:rect l="l" t="t" r="r" b="b"/>
            <a:pathLst>
              <a:path w="10795" h="30479">
                <a:moveTo>
                  <a:pt x="10667" y="0"/>
                </a:moveTo>
                <a:lnTo>
                  <a:pt x="0" y="0"/>
                </a:lnTo>
                <a:lnTo>
                  <a:pt x="4571" y="30479"/>
                </a:lnTo>
                <a:lnTo>
                  <a:pt x="10667" y="0"/>
                </a:lnTo>
                <a:close/>
              </a:path>
            </a:pathLst>
          </a:custGeom>
          <a:solidFill>
            <a:srgbClr val="000000"/>
          </a:solidFill>
        </p:spPr>
        <p:txBody>
          <a:bodyPr wrap="square" lIns="0" tIns="0" rIns="0" bIns="0" rtlCol="0"/>
          <a:lstStyle/>
          <a:p>
            <a:endParaRPr sz="1200"/>
          </a:p>
        </p:txBody>
      </p:sp>
      <p:sp>
        <p:nvSpPr>
          <p:cNvPr id="464" name="object 528">
            <a:extLst>
              <a:ext uri="{FF2B5EF4-FFF2-40B4-BE49-F238E27FC236}">
                <a16:creationId xmlns:a16="http://schemas.microsoft.com/office/drawing/2014/main" id="{9D86D62F-5548-4F85-9323-4CCB3377EDBD}"/>
              </a:ext>
            </a:extLst>
          </p:cNvPr>
          <p:cNvSpPr/>
          <p:nvPr/>
        </p:nvSpPr>
        <p:spPr>
          <a:xfrm>
            <a:off x="7080038" y="3037365"/>
            <a:ext cx="15348" cy="49294"/>
          </a:xfrm>
          <a:custGeom>
            <a:avLst/>
            <a:gdLst/>
            <a:ahLst/>
            <a:cxnLst/>
            <a:rect l="l" t="t" r="r" b="b"/>
            <a:pathLst>
              <a:path w="10795" h="30479">
                <a:moveTo>
                  <a:pt x="0" y="0"/>
                </a:moveTo>
                <a:lnTo>
                  <a:pt x="10667" y="0"/>
                </a:lnTo>
                <a:lnTo>
                  <a:pt x="4571" y="30479"/>
                </a:lnTo>
                <a:lnTo>
                  <a:pt x="0" y="0"/>
                </a:lnTo>
                <a:close/>
              </a:path>
            </a:pathLst>
          </a:custGeom>
          <a:ln w="3175">
            <a:solidFill>
              <a:srgbClr val="000000"/>
            </a:solidFill>
          </a:ln>
        </p:spPr>
        <p:txBody>
          <a:bodyPr wrap="square" lIns="0" tIns="0" rIns="0" bIns="0" rtlCol="0"/>
          <a:lstStyle/>
          <a:p>
            <a:endParaRPr sz="1200"/>
          </a:p>
        </p:txBody>
      </p:sp>
      <p:sp>
        <p:nvSpPr>
          <p:cNvPr id="465" name="object 529">
            <a:extLst>
              <a:ext uri="{FF2B5EF4-FFF2-40B4-BE49-F238E27FC236}">
                <a16:creationId xmlns:a16="http://schemas.microsoft.com/office/drawing/2014/main" id="{892AEB09-F14A-4AEC-BFC1-CFEF3ABC5C52}"/>
              </a:ext>
            </a:extLst>
          </p:cNvPr>
          <p:cNvSpPr/>
          <p:nvPr/>
        </p:nvSpPr>
        <p:spPr>
          <a:xfrm>
            <a:off x="7080038" y="2677522"/>
            <a:ext cx="15348" cy="52373"/>
          </a:xfrm>
          <a:custGeom>
            <a:avLst/>
            <a:gdLst/>
            <a:ahLst/>
            <a:cxnLst/>
            <a:rect l="l" t="t" r="r" b="b"/>
            <a:pathLst>
              <a:path w="10795" h="32384">
                <a:moveTo>
                  <a:pt x="4571" y="0"/>
                </a:moveTo>
                <a:lnTo>
                  <a:pt x="0" y="32003"/>
                </a:lnTo>
                <a:lnTo>
                  <a:pt x="10667" y="32003"/>
                </a:lnTo>
                <a:lnTo>
                  <a:pt x="4571" y="0"/>
                </a:lnTo>
                <a:close/>
              </a:path>
            </a:pathLst>
          </a:custGeom>
          <a:solidFill>
            <a:srgbClr val="000000"/>
          </a:solidFill>
        </p:spPr>
        <p:txBody>
          <a:bodyPr wrap="square" lIns="0" tIns="0" rIns="0" bIns="0" rtlCol="0"/>
          <a:lstStyle/>
          <a:p>
            <a:endParaRPr sz="1200"/>
          </a:p>
        </p:txBody>
      </p:sp>
      <p:sp>
        <p:nvSpPr>
          <p:cNvPr id="466" name="object 530">
            <a:extLst>
              <a:ext uri="{FF2B5EF4-FFF2-40B4-BE49-F238E27FC236}">
                <a16:creationId xmlns:a16="http://schemas.microsoft.com/office/drawing/2014/main" id="{9A411E8A-FA5C-4ADF-8D5A-B0E8F170161E}"/>
              </a:ext>
            </a:extLst>
          </p:cNvPr>
          <p:cNvSpPr/>
          <p:nvPr/>
        </p:nvSpPr>
        <p:spPr>
          <a:xfrm>
            <a:off x="7080038" y="2677522"/>
            <a:ext cx="15348" cy="52373"/>
          </a:xfrm>
          <a:custGeom>
            <a:avLst/>
            <a:gdLst/>
            <a:ahLst/>
            <a:cxnLst/>
            <a:rect l="l" t="t" r="r" b="b"/>
            <a:pathLst>
              <a:path w="10795" h="32384">
                <a:moveTo>
                  <a:pt x="0" y="32003"/>
                </a:moveTo>
                <a:lnTo>
                  <a:pt x="10667" y="32003"/>
                </a:lnTo>
                <a:lnTo>
                  <a:pt x="4571" y="0"/>
                </a:lnTo>
                <a:lnTo>
                  <a:pt x="0" y="32003"/>
                </a:lnTo>
                <a:close/>
              </a:path>
            </a:pathLst>
          </a:custGeom>
          <a:ln w="3175">
            <a:solidFill>
              <a:srgbClr val="000000"/>
            </a:solidFill>
          </a:ln>
        </p:spPr>
        <p:txBody>
          <a:bodyPr wrap="square" lIns="0" tIns="0" rIns="0" bIns="0" rtlCol="0"/>
          <a:lstStyle/>
          <a:p>
            <a:endParaRPr sz="1200"/>
          </a:p>
        </p:txBody>
      </p:sp>
      <p:sp>
        <p:nvSpPr>
          <p:cNvPr id="467" name="object 531">
            <a:extLst>
              <a:ext uri="{FF2B5EF4-FFF2-40B4-BE49-F238E27FC236}">
                <a16:creationId xmlns:a16="http://schemas.microsoft.com/office/drawing/2014/main" id="{BA78BB6F-C2E1-4463-BFB2-0765DB485CE6}"/>
              </a:ext>
            </a:extLst>
          </p:cNvPr>
          <p:cNvSpPr txBox="1"/>
          <p:nvPr/>
        </p:nvSpPr>
        <p:spPr>
          <a:xfrm>
            <a:off x="6919426" y="2748820"/>
            <a:ext cx="184666" cy="268033"/>
          </a:xfrm>
          <a:prstGeom prst="rect">
            <a:avLst/>
          </a:prstGeom>
        </p:spPr>
        <p:txBody>
          <a:bodyPr vert="vert270" wrap="square" lIns="0" tIns="3665" rIns="0" bIns="0" rtlCol="0">
            <a:spAutoFit/>
          </a:bodyPr>
          <a:lstStyle/>
          <a:p>
            <a:pPr marL="8145">
              <a:spcBef>
                <a:spcPts val="29"/>
              </a:spcBef>
            </a:pPr>
            <a:r>
              <a:rPr lang="en-US" sz="1200" dirty="0">
                <a:latin typeface="Arial"/>
                <a:cs typeface="Arial"/>
              </a:rPr>
              <a:t>6</a:t>
            </a:r>
            <a:r>
              <a:rPr sz="1200" dirty="0">
                <a:latin typeface="Arial"/>
                <a:cs typeface="Arial"/>
              </a:rPr>
              <a:t>00</a:t>
            </a:r>
          </a:p>
        </p:txBody>
      </p:sp>
      <p:sp>
        <p:nvSpPr>
          <p:cNvPr id="468" name="object 597">
            <a:extLst>
              <a:ext uri="{FF2B5EF4-FFF2-40B4-BE49-F238E27FC236}">
                <a16:creationId xmlns:a16="http://schemas.microsoft.com/office/drawing/2014/main" id="{D32B3FCB-0025-4667-B09C-C507269ABEFF}"/>
              </a:ext>
            </a:extLst>
          </p:cNvPr>
          <p:cNvSpPr txBox="1"/>
          <p:nvPr/>
        </p:nvSpPr>
        <p:spPr>
          <a:xfrm>
            <a:off x="2958416" y="4173509"/>
            <a:ext cx="1524922" cy="416520"/>
          </a:xfrm>
          <a:prstGeom prst="rect">
            <a:avLst/>
          </a:prstGeom>
        </p:spPr>
        <p:txBody>
          <a:bodyPr vert="horz" wrap="square" lIns="0" tIns="10588" rIns="0" bIns="0" rtlCol="0">
            <a:spAutoFit/>
          </a:bodyPr>
          <a:lstStyle/>
          <a:p>
            <a:pPr marL="8145">
              <a:spcBef>
                <a:spcPts val="83"/>
              </a:spcBef>
            </a:pPr>
            <a:r>
              <a:rPr sz="1200" u="sng" spc="6" dirty="0">
                <a:uFill>
                  <a:solidFill>
                    <a:srgbClr val="6B6B6B"/>
                  </a:solidFill>
                </a:uFill>
                <a:latin typeface="Carlito"/>
                <a:cs typeface="Carlito"/>
              </a:rPr>
              <a:t>River sand </a:t>
            </a:r>
            <a:r>
              <a:rPr sz="1200" u="sng" spc="13" dirty="0">
                <a:uFill>
                  <a:solidFill>
                    <a:srgbClr val="6B6B6B"/>
                  </a:solidFill>
                </a:uFill>
                <a:latin typeface="Carlito"/>
                <a:cs typeface="Carlito"/>
              </a:rPr>
              <a:t>100mm</a:t>
            </a:r>
            <a:r>
              <a:rPr sz="1200" u="sng" spc="-16" dirty="0">
                <a:uFill>
                  <a:solidFill>
                    <a:srgbClr val="6B6B6B"/>
                  </a:solidFill>
                </a:uFill>
                <a:latin typeface="Carlito"/>
                <a:cs typeface="Carlito"/>
              </a:rPr>
              <a:t> </a:t>
            </a:r>
            <a:r>
              <a:rPr sz="1200" u="sng" spc="3" dirty="0">
                <a:uFill>
                  <a:solidFill>
                    <a:srgbClr val="6B6B6B"/>
                  </a:solidFill>
                </a:uFill>
                <a:latin typeface="Carlito"/>
                <a:cs typeface="Carlito"/>
              </a:rPr>
              <a:t>Thick</a:t>
            </a:r>
            <a:r>
              <a:rPr sz="1200" u="sng" spc="26" dirty="0">
                <a:uFill>
                  <a:solidFill>
                    <a:srgbClr val="6B6B6B"/>
                  </a:solidFill>
                </a:uFill>
                <a:latin typeface="Carlito"/>
                <a:cs typeface="Carlito"/>
              </a:rPr>
              <a:t> </a:t>
            </a:r>
            <a:endParaRPr sz="1200" dirty="0">
              <a:latin typeface="Carlito"/>
              <a:cs typeface="Carlito"/>
            </a:endParaRPr>
          </a:p>
        </p:txBody>
      </p:sp>
      <p:sp>
        <p:nvSpPr>
          <p:cNvPr id="469" name="object 686">
            <a:extLst>
              <a:ext uri="{FF2B5EF4-FFF2-40B4-BE49-F238E27FC236}">
                <a16:creationId xmlns:a16="http://schemas.microsoft.com/office/drawing/2014/main" id="{BE62FCE0-8BAF-495C-9953-A6AAF33E1F40}"/>
              </a:ext>
            </a:extLst>
          </p:cNvPr>
          <p:cNvSpPr/>
          <p:nvPr/>
        </p:nvSpPr>
        <p:spPr>
          <a:xfrm>
            <a:off x="5782096" y="2773647"/>
            <a:ext cx="541713" cy="2709084"/>
          </a:xfrm>
          <a:custGeom>
            <a:avLst/>
            <a:gdLst/>
            <a:ahLst/>
            <a:cxnLst/>
            <a:rect l="l" t="t" r="r" b="b"/>
            <a:pathLst>
              <a:path w="381000" h="1675129">
                <a:moveTo>
                  <a:pt x="0" y="213359"/>
                </a:moveTo>
                <a:lnTo>
                  <a:pt x="0" y="1674875"/>
                </a:lnTo>
              </a:path>
              <a:path w="381000" h="1675129">
                <a:moveTo>
                  <a:pt x="380999" y="0"/>
                </a:moveTo>
                <a:lnTo>
                  <a:pt x="380999" y="1674875"/>
                </a:lnTo>
              </a:path>
              <a:path w="381000" h="1675129">
                <a:moveTo>
                  <a:pt x="57911" y="1616963"/>
                </a:moveTo>
                <a:lnTo>
                  <a:pt x="323087" y="1616963"/>
                </a:lnTo>
              </a:path>
            </a:pathLst>
          </a:custGeom>
          <a:ln w="3175">
            <a:solidFill>
              <a:srgbClr val="000000"/>
            </a:solidFill>
          </a:ln>
        </p:spPr>
        <p:txBody>
          <a:bodyPr wrap="square" lIns="0" tIns="0" rIns="0" bIns="0" rtlCol="0"/>
          <a:lstStyle/>
          <a:p>
            <a:endParaRPr sz="1200"/>
          </a:p>
        </p:txBody>
      </p:sp>
      <p:sp>
        <p:nvSpPr>
          <p:cNvPr id="470" name="object 687">
            <a:extLst>
              <a:ext uri="{FF2B5EF4-FFF2-40B4-BE49-F238E27FC236}">
                <a16:creationId xmlns:a16="http://schemas.microsoft.com/office/drawing/2014/main" id="{434AFD68-BD9F-4A09-B0B8-336AA5B343D1}"/>
              </a:ext>
            </a:extLst>
          </p:cNvPr>
          <p:cNvSpPr/>
          <p:nvPr/>
        </p:nvSpPr>
        <p:spPr>
          <a:xfrm>
            <a:off x="5782096" y="5373874"/>
            <a:ext cx="83062" cy="32863"/>
          </a:xfrm>
          <a:custGeom>
            <a:avLst/>
            <a:gdLst/>
            <a:ahLst/>
            <a:cxnLst/>
            <a:rect l="l" t="t" r="r" b="b"/>
            <a:pathLst>
              <a:path w="58420" h="20320">
                <a:moveTo>
                  <a:pt x="57911" y="0"/>
                </a:moveTo>
                <a:lnTo>
                  <a:pt x="0" y="9143"/>
                </a:lnTo>
                <a:lnTo>
                  <a:pt x="57911" y="19811"/>
                </a:lnTo>
                <a:lnTo>
                  <a:pt x="57911" y="0"/>
                </a:lnTo>
                <a:close/>
              </a:path>
            </a:pathLst>
          </a:custGeom>
          <a:solidFill>
            <a:srgbClr val="000000"/>
          </a:solidFill>
        </p:spPr>
        <p:txBody>
          <a:bodyPr wrap="square" lIns="0" tIns="0" rIns="0" bIns="0" rtlCol="0"/>
          <a:lstStyle/>
          <a:p>
            <a:endParaRPr sz="1200"/>
          </a:p>
        </p:txBody>
      </p:sp>
      <p:sp>
        <p:nvSpPr>
          <p:cNvPr id="471" name="object 688">
            <a:extLst>
              <a:ext uri="{FF2B5EF4-FFF2-40B4-BE49-F238E27FC236}">
                <a16:creationId xmlns:a16="http://schemas.microsoft.com/office/drawing/2014/main" id="{9B38ABA4-B1F1-4450-8475-20FCB3E1A089}"/>
              </a:ext>
            </a:extLst>
          </p:cNvPr>
          <p:cNvSpPr/>
          <p:nvPr/>
        </p:nvSpPr>
        <p:spPr>
          <a:xfrm>
            <a:off x="5782096" y="5373874"/>
            <a:ext cx="83062" cy="32863"/>
          </a:xfrm>
          <a:custGeom>
            <a:avLst/>
            <a:gdLst/>
            <a:ahLst/>
            <a:cxnLst/>
            <a:rect l="l" t="t" r="r" b="b"/>
            <a:pathLst>
              <a:path w="58420" h="20320">
                <a:moveTo>
                  <a:pt x="57911" y="0"/>
                </a:moveTo>
                <a:lnTo>
                  <a:pt x="57911" y="19811"/>
                </a:lnTo>
                <a:lnTo>
                  <a:pt x="0" y="9143"/>
                </a:lnTo>
                <a:lnTo>
                  <a:pt x="57911" y="0"/>
                </a:lnTo>
                <a:close/>
              </a:path>
            </a:pathLst>
          </a:custGeom>
          <a:ln w="3175">
            <a:solidFill>
              <a:srgbClr val="000000"/>
            </a:solidFill>
          </a:ln>
        </p:spPr>
        <p:txBody>
          <a:bodyPr wrap="square" lIns="0" tIns="0" rIns="0" bIns="0" rtlCol="0"/>
          <a:lstStyle/>
          <a:p>
            <a:endParaRPr sz="1200"/>
          </a:p>
        </p:txBody>
      </p:sp>
      <p:sp>
        <p:nvSpPr>
          <p:cNvPr id="472" name="object 689">
            <a:extLst>
              <a:ext uri="{FF2B5EF4-FFF2-40B4-BE49-F238E27FC236}">
                <a16:creationId xmlns:a16="http://schemas.microsoft.com/office/drawing/2014/main" id="{C514087C-995A-4978-BDBB-F3B3C89751DF}"/>
              </a:ext>
            </a:extLst>
          </p:cNvPr>
          <p:cNvSpPr/>
          <p:nvPr/>
        </p:nvSpPr>
        <p:spPr>
          <a:xfrm>
            <a:off x="6241468" y="5373874"/>
            <a:ext cx="83062" cy="32863"/>
          </a:xfrm>
          <a:custGeom>
            <a:avLst/>
            <a:gdLst/>
            <a:ahLst/>
            <a:cxnLst/>
            <a:rect l="l" t="t" r="r" b="b"/>
            <a:pathLst>
              <a:path w="58420" h="20320">
                <a:moveTo>
                  <a:pt x="0" y="0"/>
                </a:moveTo>
                <a:lnTo>
                  <a:pt x="0" y="19811"/>
                </a:lnTo>
                <a:lnTo>
                  <a:pt x="57911" y="9143"/>
                </a:lnTo>
                <a:lnTo>
                  <a:pt x="0" y="0"/>
                </a:lnTo>
                <a:close/>
              </a:path>
            </a:pathLst>
          </a:custGeom>
          <a:solidFill>
            <a:srgbClr val="000000"/>
          </a:solidFill>
        </p:spPr>
        <p:txBody>
          <a:bodyPr wrap="square" lIns="0" tIns="0" rIns="0" bIns="0" rtlCol="0"/>
          <a:lstStyle/>
          <a:p>
            <a:endParaRPr sz="1200"/>
          </a:p>
        </p:txBody>
      </p:sp>
      <p:sp>
        <p:nvSpPr>
          <p:cNvPr id="473" name="object 690">
            <a:extLst>
              <a:ext uri="{FF2B5EF4-FFF2-40B4-BE49-F238E27FC236}">
                <a16:creationId xmlns:a16="http://schemas.microsoft.com/office/drawing/2014/main" id="{E2740CDB-E502-408F-8018-20B2A004F9C2}"/>
              </a:ext>
            </a:extLst>
          </p:cNvPr>
          <p:cNvSpPr/>
          <p:nvPr/>
        </p:nvSpPr>
        <p:spPr>
          <a:xfrm>
            <a:off x="6241468" y="5373874"/>
            <a:ext cx="83062" cy="32863"/>
          </a:xfrm>
          <a:custGeom>
            <a:avLst/>
            <a:gdLst/>
            <a:ahLst/>
            <a:cxnLst/>
            <a:rect l="l" t="t" r="r" b="b"/>
            <a:pathLst>
              <a:path w="58420" h="20320">
                <a:moveTo>
                  <a:pt x="0" y="0"/>
                </a:moveTo>
                <a:lnTo>
                  <a:pt x="0" y="19811"/>
                </a:lnTo>
                <a:lnTo>
                  <a:pt x="57911" y="9143"/>
                </a:lnTo>
                <a:lnTo>
                  <a:pt x="0" y="0"/>
                </a:lnTo>
                <a:close/>
              </a:path>
            </a:pathLst>
          </a:custGeom>
          <a:ln w="3175">
            <a:solidFill>
              <a:srgbClr val="000000"/>
            </a:solidFill>
          </a:ln>
        </p:spPr>
        <p:txBody>
          <a:bodyPr wrap="square" lIns="0" tIns="0" rIns="0" bIns="0" rtlCol="0"/>
          <a:lstStyle/>
          <a:p>
            <a:endParaRPr sz="1200"/>
          </a:p>
        </p:txBody>
      </p:sp>
      <p:sp>
        <p:nvSpPr>
          <p:cNvPr id="474" name="object 691">
            <a:extLst>
              <a:ext uri="{FF2B5EF4-FFF2-40B4-BE49-F238E27FC236}">
                <a16:creationId xmlns:a16="http://schemas.microsoft.com/office/drawing/2014/main" id="{3D9E884D-7F91-44FC-8614-20587B920A72}"/>
              </a:ext>
            </a:extLst>
          </p:cNvPr>
          <p:cNvSpPr txBox="1"/>
          <p:nvPr/>
        </p:nvSpPr>
        <p:spPr>
          <a:xfrm>
            <a:off x="5889715" y="5193129"/>
            <a:ext cx="442760" cy="194946"/>
          </a:xfrm>
          <a:prstGeom prst="rect">
            <a:avLst/>
          </a:prstGeom>
        </p:spPr>
        <p:txBody>
          <a:bodyPr vert="horz" wrap="square" lIns="0" tIns="10181" rIns="0" bIns="0" rtlCol="0">
            <a:spAutoFit/>
          </a:bodyPr>
          <a:lstStyle/>
          <a:p>
            <a:pPr marL="8145">
              <a:spcBef>
                <a:spcPts val="80"/>
              </a:spcBef>
            </a:pPr>
            <a:r>
              <a:rPr sz="1200" spc="6" dirty="0">
                <a:latin typeface="Arial"/>
                <a:cs typeface="Arial"/>
              </a:rPr>
              <a:t>1200</a:t>
            </a:r>
            <a:endParaRPr sz="1200" dirty="0">
              <a:latin typeface="Arial"/>
              <a:cs typeface="Arial"/>
            </a:endParaRPr>
          </a:p>
        </p:txBody>
      </p:sp>
      <p:sp>
        <p:nvSpPr>
          <p:cNvPr id="475" name="object 799">
            <a:extLst>
              <a:ext uri="{FF2B5EF4-FFF2-40B4-BE49-F238E27FC236}">
                <a16:creationId xmlns:a16="http://schemas.microsoft.com/office/drawing/2014/main" id="{A1CED6B6-FEE7-43F3-9512-093F4661B0D3}"/>
              </a:ext>
            </a:extLst>
          </p:cNvPr>
          <p:cNvSpPr txBox="1"/>
          <p:nvPr/>
        </p:nvSpPr>
        <p:spPr>
          <a:xfrm>
            <a:off x="6693532" y="3139264"/>
            <a:ext cx="2938555" cy="195357"/>
          </a:xfrm>
          <a:prstGeom prst="rect">
            <a:avLst/>
          </a:prstGeom>
        </p:spPr>
        <p:txBody>
          <a:bodyPr vert="horz" wrap="square" lIns="0" tIns="10588" rIns="0" bIns="0" rtlCol="0">
            <a:spAutoFit/>
          </a:bodyPr>
          <a:lstStyle/>
          <a:p>
            <a:pPr marL="8145">
              <a:spcBef>
                <a:spcPts val="83"/>
              </a:spcBef>
              <a:tabLst>
                <a:tab pos="162483" algn="l"/>
              </a:tabLst>
            </a:pPr>
            <a:r>
              <a:rPr sz="1200" u="sng" spc="3" dirty="0">
                <a:uFill>
                  <a:solidFill>
                    <a:srgbClr val="000000"/>
                  </a:solidFill>
                </a:uFill>
                <a:latin typeface="Carlito"/>
                <a:cs typeface="Carlito"/>
              </a:rPr>
              <a:t> 	</a:t>
            </a:r>
            <a:r>
              <a:rPr sz="1200" u="sng" spc="6" dirty="0">
                <a:uFill>
                  <a:solidFill>
                    <a:srgbClr val="000000"/>
                  </a:solidFill>
                </a:uFill>
                <a:latin typeface="Carlito"/>
                <a:cs typeface="Carlito"/>
              </a:rPr>
              <a:t>Granite Stone Foundation</a:t>
            </a:r>
            <a:r>
              <a:rPr sz="1200" u="sng" spc="-26" dirty="0">
                <a:uFill>
                  <a:solidFill>
                    <a:srgbClr val="000000"/>
                  </a:solidFill>
                </a:uFill>
                <a:latin typeface="Carlito"/>
                <a:cs typeface="Carlito"/>
              </a:rPr>
              <a:t> </a:t>
            </a:r>
            <a:r>
              <a:rPr lang="en-US" sz="1200" u="sng" spc="-26" dirty="0">
                <a:uFill>
                  <a:solidFill>
                    <a:srgbClr val="000000"/>
                  </a:solidFill>
                </a:uFill>
                <a:latin typeface="Carlito"/>
                <a:cs typeface="Carlito"/>
              </a:rPr>
              <a:t>    </a:t>
            </a:r>
            <a:r>
              <a:rPr lang="en-US" sz="1200" u="sng" spc="13" dirty="0">
                <a:uFill>
                  <a:solidFill>
                    <a:srgbClr val="000000"/>
                  </a:solidFill>
                </a:uFill>
                <a:latin typeface="Carlito"/>
                <a:cs typeface="Carlito"/>
              </a:rPr>
              <a:t>5</a:t>
            </a:r>
            <a:r>
              <a:rPr sz="1200" u="sng" spc="13" dirty="0">
                <a:uFill>
                  <a:solidFill>
                    <a:srgbClr val="000000"/>
                  </a:solidFill>
                </a:uFill>
                <a:latin typeface="Carlito"/>
                <a:cs typeface="Carlito"/>
              </a:rPr>
              <a:t>00mm</a:t>
            </a:r>
            <a:r>
              <a:rPr sz="1200" u="sng" spc="-35" dirty="0">
                <a:uFill>
                  <a:solidFill>
                    <a:srgbClr val="000000"/>
                  </a:solidFill>
                </a:uFill>
                <a:latin typeface="Carlito"/>
                <a:cs typeface="Carlito"/>
              </a:rPr>
              <a:t> </a:t>
            </a:r>
            <a:endParaRPr sz="1200" dirty="0">
              <a:latin typeface="Carlito"/>
              <a:cs typeface="Carlito"/>
            </a:endParaRPr>
          </a:p>
        </p:txBody>
      </p:sp>
    </p:spTree>
    <p:extLst>
      <p:ext uri="{BB962C8B-B14F-4D97-AF65-F5344CB8AC3E}">
        <p14:creationId xmlns:p14="http://schemas.microsoft.com/office/powerpoint/2010/main" val="286424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TITLE</a:t>
              </a:r>
              <a:r>
                <a:rPr lang="ja-JP" altLang="en-US" sz="1000" dirty="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8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grpSp>
      <p:sp>
        <p:nvSpPr>
          <p:cNvPr id="501" name="Text Box 313">
            <a:extLst>
              <a:ext uri="{FF2B5EF4-FFF2-40B4-BE49-F238E27FC236}">
                <a16:creationId xmlns:a16="http://schemas.microsoft.com/office/drawing/2014/main" id="{3D1328EB-F41D-49C6-A5FB-60A6FC010904}"/>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502" name="Text Box 314">
            <a:extLst>
              <a:ext uri="{FF2B5EF4-FFF2-40B4-BE49-F238E27FC236}">
                <a16:creationId xmlns:a16="http://schemas.microsoft.com/office/drawing/2014/main" id="{D4457746-10F5-4D02-BFC7-926892C53D59}"/>
              </a:ext>
            </a:extLst>
          </p:cNvPr>
          <p:cNvSpPr txBox="1">
            <a:spLocks noChangeArrowheads="1"/>
          </p:cNvSpPr>
          <p:nvPr/>
        </p:nvSpPr>
        <p:spPr bwMode="auto">
          <a:xfrm>
            <a:off x="9892559" y="6472063"/>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pic>
        <p:nvPicPr>
          <p:cNvPr id="504" name="Picture 503">
            <a:extLst>
              <a:ext uri="{FF2B5EF4-FFF2-40B4-BE49-F238E27FC236}">
                <a16:creationId xmlns:a16="http://schemas.microsoft.com/office/drawing/2014/main" id="{8344D899-7EC1-482B-B7FB-B7165DA2F17C}"/>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grpSp>
        <p:nvGrpSpPr>
          <p:cNvPr id="498" name="Group 497">
            <a:extLst>
              <a:ext uri="{FF2B5EF4-FFF2-40B4-BE49-F238E27FC236}">
                <a16:creationId xmlns:a16="http://schemas.microsoft.com/office/drawing/2014/main" id="{11105DF0-7C8B-4BAF-BECF-54C209523462}"/>
              </a:ext>
            </a:extLst>
          </p:cNvPr>
          <p:cNvGrpSpPr/>
          <p:nvPr/>
        </p:nvGrpSpPr>
        <p:grpSpPr>
          <a:xfrm>
            <a:off x="2012010" y="326947"/>
            <a:ext cx="7765143" cy="6041998"/>
            <a:chOff x="1988456" y="369646"/>
            <a:chExt cx="7765143" cy="6503141"/>
          </a:xfrm>
        </p:grpSpPr>
        <p:sp>
          <p:nvSpPr>
            <p:cNvPr id="499" name="object 61">
              <a:extLst>
                <a:ext uri="{FF2B5EF4-FFF2-40B4-BE49-F238E27FC236}">
                  <a16:creationId xmlns:a16="http://schemas.microsoft.com/office/drawing/2014/main" id="{EFC3D83C-B7FD-435F-B135-DA72D0EC36F0}"/>
                </a:ext>
              </a:extLst>
            </p:cNvPr>
            <p:cNvSpPr/>
            <p:nvPr/>
          </p:nvSpPr>
          <p:spPr>
            <a:xfrm>
              <a:off x="7014357" y="2757945"/>
              <a:ext cx="224501" cy="0"/>
            </a:xfrm>
            <a:custGeom>
              <a:avLst/>
              <a:gdLst/>
              <a:ahLst/>
              <a:cxnLst/>
              <a:rect l="l" t="t" r="r" b="b"/>
              <a:pathLst>
                <a:path w="79375">
                  <a:moveTo>
                    <a:pt x="0" y="0"/>
                  </a:moveTo>
                  <a:lnTo>
                    <a:pt x="79247" y="0"/>
                  </a:lnTo>
                </a:path>
              </a:pathLst>
            </a:custGeom>
            <a:ln w="3175">
              <a:solidFill>
                <a:srgbClr val="000000"/>
              </a:solidFill>
            </a:ln>
          </p:spPr>
          <p:txBody>
            <a:bodyPr wrap="square" lIns="0" tIns="0" rIns="0" bIns="0" rtlCol="0"/>
            <a:lstStyle/>
            <a:p>
              <a:endParaRPr sz="1400"/>
            </a:p>
          </p:txBody>
        </p:sp>
        <p:sp>
          <p:nvSpPr>
            <p:cNvPr id="500" name="object 62">
              <a:extLst>
                <a:ext uri="{FF2B5EF4-FFF2-40B4-BE49-F238E27FC236}">
                  <a16:creationId xmlns:a16="http://schemas.microsoft.com/office/drawing/2014/main" id="{C69FFB9A-8BF3-4523-834F-EB34C080997F}"/>
                </a:ext>
              </a:extLst>
            </p:cNvPr>
            <p:cNvSpPr txBox="1"/>
            <p:nvPr/>
          </p:nvSpPr>
          <p:spPr>
            <a:xfrm>
              <a:off x="4687512" y="6629835"/>
              <a:ext cx="3460871" cy="242952"/>
            </a:xfrm>
            <a:prstGeom prst="rect">
              <a:avLst/>
            </a:prstGeom>
          </p:spPr>
          <p:txBody>
            <a:bodyPr vert="horz" wrap="square" lIns="0" tIns="10181" rIns="0" bIns="0" rtlCol="0">
              <a:spAutoFit/>
            </a:bodyPr>
            <a:lstStyle/>
            <a:p>
              <a:pPr algn="ctr">
                <a:spcBef>
                  <a:spcPts val="80"/>
                </a:spcBef>
              </a:pPr>
              <a:r>
                <a:rPr lang="en-US" sz="1400" b="1" spc="6" dirty="0">
                  <a:latin typeface="Times New Roman"/>
                  <a:cs typeface="Times New Roman"/>
                </a:rPr>
                <a:t>Side</a:t>
              </a:r>
              <a:r>
                <a:rPr lang="en-US" sz="1400" b="1" spc="192" dirty="0">
                  <a:latin typeface="Times New Roman"/>
                  <a:cs typeface="Times New Roman"/>
                </a:rPr>
                <a:t> </a:t>
              </a:r>
              <a:r>
                <a:rPr lang="en-US" sz="1400" b="1" spc="6" dirty="0">
                  <a:latin typeface="Times New Roman"/>
                  <a:cs typeface="Times New Roman"/>
                </a:rPr>
                <a:t>Elevation</a:t>
              </a:r>
              <a:endParaRPr lang="en-US" sz="1400" dirty="0">
                <a:latin typeface="Times New Roman"/>
                <a:cs typeface="Times New Roman"/>
              </a:endParaRPr>
            </a:p>
          </p:txBody>
        </p:sp>
        <p:sp>
          <p:nvSpPr>
            <p:cNvPr id="505" name="object 63">
              <a:extLst>
                <a:ext uri="{FF2B5EF4-FFF2-40B4-BE49-F238E27FC236}">
                  <a16:creationId xmlns:a16="http://schemas.microsoft.com/office/drawing/2014/main" id="{8490BB0D-EC9C-47B6-8ACE-63015D839AB5}"/>
                </a:ext>
              </a:extLst>
            </p:cNvPr>
            <p:cNvSpPr/>
            <p:nvPr/>
          </p:nvSpPr>
          <p:spPr>
            <a:xfrm>
              <a:off x="3889333" y="4668226"/>
              <a:ext cx="0" cy="504475"/>
            </a:xfrm>
            <a:custGeom>
              <a:avLst/>
              <a:gdLst/>
              <a:ahLst/>
              <a:cxnLst/>
              <a:rect l="l" t="t" r="r" b="b"/>
              <a:pathLst>
                <a:path h="228600">
                  <a:moveTo>
                    <a:pt x="0" y="0"/>
                  </a:moveTo>
                  <a:lnTo>
                    <a:pt x="0" y="228599"/>
                  </a:lnTo>
                </a:path>
              </a:pathLst>
            </a:custGeom>
            <a:ln w="3175">
              <a:solidFill>
                <a:srgbClr val="000000"/>
              </a:solidFill>
            </a:ln>
          </p:spPr>
          <p:txBody>
            <a:bodyPr wrap="square" lIns="0" tIns="0" rIns="0" bIns="0" rtlCol="0"/>
            <a:lstStyle/>
            <a:p>
              <a:endParaRPr sz="1400"/>
            </a:p>
          </p:txBody>
        </p:sp>
        <p:sp>
          <p:nvSpPr>
            <p:cNvPr id="506" name="object 65">
              <a:extLst>
                <a:ext uri="{FF2B5EF4-FFF2-40B4-BE49-F238E27FC236}">
                  <a16:creationId xmlns:a16="http://schemas.microsoft.com/office/drawing/2014/main" id="{006CA7D8-EEC5-45E1-8EE5-A16824618264}"/>
                </a:ext>
              </a:extLst>
            </p:cNvPr>
            <p:cNvSpPr/>
            <p:nvPr/>
          </p:nvSpPr>
          <p:spPr>
            <a:xfrm>
              <a:off x="4053124" y="4617778"/>
              <a:ext cx="1997141" cy="554924"/>
            </a:xfrm>
            <a:custGeom>
              <a:avLst/>
              <a:gdLst/>
              <a:ahLst/>
              <a:cxnLst/>
              <a:rect l="l" t="t" r="r" b="b"/>
              <a:pathLst>
                <a:path w="706120" h="251460">
                  <a:moveTo>
                    <a:pt x="705611" y="0"/>
                  </a:moveTo>
                  <a:lnTo>
                    <a:pt x="705611" y="251459"/>
                  </a:lnTo>
                </a:path>
                <a:path w="706120" h="251460">
                  <a:moveTo>
                    <a:pt x="0" y="195071"/>
                  </a:moveTo>
                  <a:lnTo>
                    <a:pt x="649223" y="195071"/>
                  </a:lnTo>
                </a:path>
              </a:pathLst>
            </a:custGeom>
            <a:ln w="3175">
              <a:solidFill>
                <a:srgbClr val="000000"/>
              </a:solidFill>
            </a:ln>
          </p:spPr>
          <p:txBody>
            <a:bodyPr wrap="square" lIns="0" tIns="0" rIns="0" bIns="0" rtlCol="0"/>
            <a:lstStyle/>
            <a:p>
              <a:endParaRPr sz="1400"/>
            </a:p>
          </p:txBody>
        </p:sp>
        <p:sp>
          <p:nvSpPr>
            <p:cNvPr id="507" name="object 66">
              <a:extLst>
                <a:ext uri="{FF2B5EF4-FFF2-40B4-BE49-F238E27FC236}">
                  <a16:creationId xmlns:a16="http://schemas.microsoft.com/office/drawing/2014/main" id="{EE9F126D-C1AA-4CE1-A8D1-17AD6340E3B8}"/>
                </a:ext>
              </a:extLst>
            </p:cNvPr>
            <p:cNvSpPr/>
            <p:nvPr/>
          </p:nvSpPr>
          <p:spPr>
            <a:xfrm>
              <a:off x="3889329" y="5028088"/>
              <a:ext cx="165229" cy="40638"/>
            </a:xfrm>
            <a:custGeom>
              <a:avLst/>
              <a:gdLst/>
              <a:ahLst/>
              <a:cxnLst/>
              <a:rect l="l" t="t" r="r" b="b"/>
              <a:pathLst>
                <a:path w="58420" h="18414">
                  <a:moveTo>
                    <a:pt x="57911" y="0"/>
                  </a:moveTo>
                  <a:lnTo>
                    <a:pt x="0" y="9143"/>
                  </a:lnTo>
                  <a:lnTo>
                    <a:pt x="57911" y="18287"/>
                  </a:lnTo>
                  <a:lnTo>
                    <a:pt x="57911" y="0"/>
                  </a:lnTo>
                  <a:close/>
                </a:path>
              </a:pathLst>
            </a:custGeom>
            <a:solidFill>
              <a:srgbClr val="000000"/>
            </a:solidFill>
          </p:spPr>
          <p:txBody>
            <a:bodyPr wrap="square" lIns="0" tIns="0" rIns="0" bIns="0" rtlCol="0"/>
            <a:lstStyle/>
            <a:p>
              <a:endParaRPr sz="1400"/>
            </a:p>
          </p:txBody>
        </p:sp>
        <p:sp>
          <p:nvSpPr>
            <p:cNvPr id="508" name="object 67">
              <a:extLst>
                <a:ext uri="{FF2B5EF4-FFF2-40B4-BE49-F238E27FC236}">
                  <a16:creationId xmlns:a16="http://schemas.microsoft.com/office/drawing/2014/main" id="{5C7B1720-EEC1-4B6E-B7A6-D0CABEAA0680}"/>
                </a:ext>
              </a:extLst>
            </p:cNvPr>
            <p:cNvSpPr/>
            <p:nvPr/>
          </p:nvSpPr>
          <p:spPr>
            <a:xfrm>
              <a:off x="3889329" y="5028088"/>
              <a:ext cx="165229" cy="40638"/>
            </a:xfrm>
            <a:custGeom>
              <a:avLst/>
              <a:gdLst/>
              <a:ahLst/>
              <a:cxnLst/>
              <a:rect l="l" t="t" r="r" b="b"/>
              <a:pathLst>
                <a:path w="58420" h="18414">
                  <a:moveTo>
                    <a:pt x="57911" y="0"/>
                  </a:moveTo>
                  <a:lnTo>
                    <a:pt x="57911" y="18287"/>
                  </a:lnTo>
                  <a:lnTo>
                    <a:pt x="0" y="9143"/>
                  </a:lnTo>
                  <a:lnTo>
                    <a:pt x="57911" y="0"/>
                  </a:lnTo>
                  <a:close/>
                </a:path>
              </a:pathLst>
            </a:custGeom>
            <a:ln w="3175">
              <a:solidFill>
                <a:srgbClr val="000000"/>
              </a:solidFill>
            </a:ln>
          </p:spPr>
          <p:txBody>
            <a:bodyPr wrap="square" lIns="0" tIns="0" rIns="0" bIns="0" rtlCol="0"/>
            <a:lstStyle/>
            <a:p>
              <a:endParaRPr sz="1400"/>
            </a:p>
          </p:txBody>
        </p:sp>
        <p:sp>
          <p:nvSpPr>
            <p:cNvPr id="509" name="object 68">
              <a:extLst>
                <a:ext uri="{FF2B5EF4-FFF2-40B4-BE49-F238E27FC236}">
                  <a16:creationId xmlns:a16="http://schemas.microsoft.com/office/drawing/2014/main" id="{B162A4B5-8DD7-4DDE-AFFF-4EFFE3DB34E9}"/>
                </a:ext>
              </a:extLst>
            </p:cNvPr>
            <p:cNvSpPr/>
            <p:nvPr/>
          </p:nvSpPr>
          <p:spPr>
            <a:xfrm>
              <a:off x="5889345" y="5028088"/>
              <a:ext cx="159844" cy="40638"/>
            </a:xfrm>
            <a:custGeom>
              <a:avLst/>
              <a:gdLst/>
              <a:ahLst/>
              <a:cxnLst/>
              <a:rect l="l" t="t" r="r" b="b"/>
              <a:pathLst>
                <a:path w="56515" h="18414">
                  <a:moveTo>
                    <a:pt x="0" y="0"/>
                  </a:moveTo>
                  <a:lnTo>
                    <a:pt x="0" y="18287"/>
                  </a:lnTo>
                  <a:lnTo>
                    <a:pt x="56387" y="9143"/>
                  </a:lnTo>
                  <a:lnTo>
                    <a:pt x="0" y="0"/>
                  </a:lnTo>
                  <a:close/>
                </a:path>
              </a:pathLst>
            </a:custGeom>
            <a:solidFill>
              <a:srgbClr val="000000"/>
            </a:solidFill>
          </p:spPr>
          <p:txBody>
            <a:bodyPr wrap="square" lIns="0" tIns="0" rIns="0" bIns="0" rtlCol="0"/>
            <a:lstStyle/>
            <a:p>
              <a:endParaRPr sz="1400"/>
            </a:p>
          </p:txBody>
        </p:sp>
        <p:sp>
          <p:nvSpPr>
            <p:cNvPr id="510" name="object 69">
              <a:extLst>
                <a:ext uri="{FF2B5EF4-FFF2-40B4-BE49-F238E27FC236}">
                  <a16:creationId xmlns:a16="http://schemas.microsoft.com/office/drawing/2014/main" id="{88D42393-0EF3-4490-B6EE-C44C734D8D0B}"/>
                </a:ext>
              </a:extLst>
            </p:cNvPr>
            <p:cNvSpPr/>
            <p:nvPr/>
          </p:nvSpPr>
          <p:spPr>
            <a:xfrm>
              <a:off x="5889345" y="5028088"/>
              <a:ext cx="159844" cy="40638"/>
            </a:xfrm>
            <a:custGeom>
              <a:avLst/>
              <a:gdLst/>
              <a:ahLst/>
              <a:cxnLst/>
              <a:rect l="l" t="t" r="r" b="b"/>
              <a:pathLst>
                <a:path w="56515" h="18414">
                  <a:moveTo>
                    <a:pt x="0" y="0"/>
                  </a:moveTo>
                  <a:lnTo>
                    <a:pt x="0" y="18287"/>
                  </a:lnTo>
                  <a:lnTo>
                    <a:pt x="56387" y="9143"/>
                  </a:lnTo>
                  <a:lnTo>
                    <a:pt x="0" y="0"/>
                  </a:lnTo>
                  <a:close/>
                </a:path>
              </a:pathLst>
            </a:custGeom>
            <a:ln w="3175">
              <a:solidFill>
                <a:srgbClr val="000000"/>
              </a:solidFill>
            </a:ln>
          </p:spPr>
          <p:txBody>
            <a:bodyPr wrap="square" lIns="0" tIns="0" rIns="0" bIns="0" rtlCol="0"/>
            <a:lstStyle/>
            <a:p>
              <a:endParaRPr sz="1400"/>
            </a:p>
          </p:txBody>
        </p:sp>
        <p:sp>
          <p:nvSpPr>
            <p:cNvPr id="511" name="object 70">
              <a:extLst>
                <a:ext uri="{FF2B5EF4-FFF2-40B4-BE49-F238E27FC236}">
                  <a16:creationId xmlns:a16="http://schemas.microsoft.com/office/drawing/2014/main" id="{BEAD8088-ECF3-46DD-AAE2-EE40AF6EA8B1}"/>
                </a:ext>
              </a:extLst>
            </p:cNvPr>
            <p:cNvSpPr txBox="1"/>
            <p:nvPr/>
          </p:nvSpPr>
          <p:spPr>
            <a:xfrm>
              <a:off x="4637904" y="4771363"/>
              <a:ext cx="666313" cy="241624"/>
            </a:xfrm>
            <a:prstGeom prst="rect">
              <a:avLst/>
            </a:prstGeom>
          </p:spPr>
          <p:txBody>
            <a:bodyPr vert="horz" wrap="square" lIns="0" tIns="8959" rIns="0" bIns="0" rtlCol="0">
              <a:spAutoFit/>
            </a:bodyPr>
            <a:lstStyle/>
            <a:p>
              <a:pPr marL="8145">
                <a:spcBef>
                  <a:spcPts val="71"/>
                </a:spcBef>
              </a:pPr>
              <a:r>
                <a:rPr sz="1400" dirty="0">
                  <a:latin typeface="Arial"/>
                  <a:cs typeface="Arial"/>
                </a:rPr>
                <a:t>2200</a:t>
              </a:r>
            </a:p>
          </p:txBody>
        </p:sp>
        <p:sp>
          <p:nvSpPr>
            <p:cNvPr id="512" name="object 72">
              <a:extLst>
                <a:ext uri="{FF2B5EF4-FFF2-40B4-BE49-F238E27FC236}">
                  <a16:creationId xmlns:a16="http://schemas.microsoft.com/office/drawing/2014/main" id="{3694DCA9-B1F3-43EA-B60B-8B69CB36ADE2}"/>
                </a:ext>
              </a:extLst>
            </p:cNvPr>
            <p:cNvSpPr/>
            <p:nvPr/>
          </p:nvSpPr>
          <p:spPr>
            <a:xfrm>
              <a:off x="7081889" y="2757945"/>
              <a:ext cx="156969" cy="1970258"/>
            </a:xfrm>
            <a:custGeom>
              <a:avLst/>
              <a:gdLst/>
              <a:ahLst/>
              <a:cxnLst/>
              <a:rect l="l" t="t" r="r" b="b"/>
              <a:pathLst>
                <a:path w="79375" h="708660">
                  <a:moveTo>
                    <a:pt x="0" y="0"/>
                  </a:moveTo>
                  <a:lnTo>
                    <a:pt x="0" y="656843"/>
                  </a:lnTo>
                </a:path>
                <a:path w="79375" h="708660">
                  <a:moveTo>
                    <a:pt x="79247" y="0"/>
                  </a:moveTo>
                  <a:lnTo>
                    <a:pt x="79247" y="708659"/>
                  </a:lnTo>
                </a:path>
              </a:pathLst>
            </a:custGeom>
            <a:ln w="3175">
              <a:solidFill>
                <a:srgbClr val="000000"/>
              </a:solidFill>
            </a:ln>
          </p:spPr>
          <p:txBody>
            <a:bodyPr wrap="square" lIns="0" tIns="0" rIns="0" bIns="0" rtlCol="0"/>
            <a:lstStyle/>
            <a:p>
              <a:endParaRPr sz="1400"/>
            </a:p>
          </p:txBody>
        </p:sp>
        <p:sp>
          <p:nvSpPr>
            <p:cNvPr id="513" name="object 73">
              <a:extLst>
                <a:ext uri="{FF2B5EF4-FFF2-40B4-BE49-F238E27FC236}">
                  <a16:creationId xmlns:a16="http://schemas.microsoft.com/office/drawing/2014/main" id="{0BD665F6-FECA-4A0C-A232-0D8351593D4D}"/>
                </a:ext>
              </a:extLst>
            </p:cNvPr>
            <p:cNvSpPr/>
            <p:nvPr/>
          </p:nvSpPr>
          <p:spPr>
            <a:xfrm>
              <a:off x="7173840" y="2990005"/>
              <a:ext cx="2336582" cy="0"/>
            </a:xfrm>
            <a:custGeom>
              <a:avLst/>
              <a:gdLst/>
              <a:ahLst/>
              <a:cxnLst/>
              <a:rect l="l" t="t" r="r" b="b"/>
              <a:pathLst>
                <a:path w="826134">
                  <a:moveTo>
                    <a:pt x="0" y="0"/>
                  </a:moveTo>
                  <a:lnTo>
                    <a:pt x="826007" y="0"/>
                  </a:lnTo>
                </a:path>
              </a:pathLst>
            </a:custGeom>
            <a:ln w="4571">
              <a:solidFill>
                <a:srgbClr val="000000"/>
              </a:solidFill>
            </a:ln>
          </p:spPr>
          <p:txBody>
            <a:bodyPr wrap="square" lIns="0" tIns="0" rIns="0" bIns="0" rtlCol="0"/>
            <a:lstStyle/>
            <a:p>
              <a:endParaRPr sz="1400"/>
            </a:p>
          </p:txBody>
        </p:sp>
        <p:sp>
          <p:nvSpPr>
            <p:cNvPr id="514" name="object 77">
              <a:extLst>
                <a:ext uri="{FF2B5EF4-FFF2-40B4-BE49-F238E27FC236}">
                  <a16:creationId xmlns:a16="http://schemas.microsoft.com/office/drawing/2014/main" id="{037D2910-9F94-48A0-8874-F47A6BCB9798}"/>
                </a:ext>
              </a:extLst>
            </p:cNvPr>
            <p:cNvSpPr/>
            <p:nvPr/>
          </p:nvSpPr>
          <p:spPr>
            <a:xfrm>
              <a:off x="6048832" y="4617778"/>
              <a:ext cx="914161" cy="554924"/>
            </a:xfrm>
            <a:custGeom>
              <a:avLst/>
              <a:gdLst/>
              <a:ahLst/>
              <a:cxnLst/>
              <a:rect l="l" t="t" r="r" b="b"/>
              <a:pathLst>
                <a:path w="323215" h="251460">
                  <a:moveTo>
                    <a:pt x="0" y="0"/>
                  </a:moveTo>
                  <a:lnTo>
                    <a:pt x="0" y="251459"/>
                  </a:lnTo>
                </a:path>
                <a:path w="323215" h="251460">
                  <a:moveTo>
                    <a:pt x="57911" y="195071"/>
                  </a:moveTo>
                  <a:lnTo>
                    <a:pt x="323087" y="195071"/>
                  </a:lnTo>
                </a:path>
              </a:pathLst>
            </a:custGeom>
            <a:ln w="3175">
              <a:solidFill>
                <a:srgbClr val="000000"/>
              </a:solidFill>
            </a:ln>
          </p:spPr>
          <p:txBody>
            <a:bodyPr wrap="square" lIns="0" tIns="0" rIns="0" bIns="0" rtlCol="0"/>
            <a:lstStyle/>
            <a:p>
              <a:endParaRPr sz="1400"/>
            </a:p>
          </p:txBody>
        </p:sp>
        <p:sp>
          <p:nvSpPr>
            <p:cNvPr id="515" name="object 78">
              <a:extLst>
                <a:ext uri="{FF2B5EF4-FFF2-40B4-BE49-F238E27FC236}">
                  <a16:creationId xmlns:a16="http://schemas.microsoft.com/office/drawing/2014/main" id="{83B18A74-220F-49C3-81CF-5C8DB5253840}"/>
                </a:ext>
              </a:extLst>
            </p:cNvPr>
            <p:cNvSpPr/>
            <p:nvPr/>
          </p:nvSpPr>
          <p:spPr>
            <a:xfrm>
              <a:off x="6048832" y="5028088"/>
              <a:ext cx="165229" cy="40638"/>
            </a:xfrm>
            <a:custGeom>
              <a:avLst/>
              <a:gdLst/>
              <a:ahLst/>
              <a:cxnLst/>
              <a:rect l="l" t="t" r="r" b="b"/>
              <a:pathLst>
                <a:path w="58420" h="18414">
                  <a:moveTo>
                    <a:pt x="57911" y="0"/>
                  </a:moveTo>
                  <a:lnTo>
                    <a:pt x="0" y="9143"/>
                  </a:lnTo>
                  <a:lnTo>
                    <a:pt x="57911" y="18287"/>
                  </a:lnTo>
                  <a:lnTo>
                    <a:pt x="57911" y="0"/>
                  </a:lnTo>
                  <a:close/>
                </a:path>
              </a:pathLst>
            </a:custGeom>
            <a:solidFill>
              <a:srgbClr val="000000"/>
            </a:solidFill>
          </p:spPr>
          <p:txBody>
            <a:bodyPr wrap="square" lIns="0" tIns="0" rIns="0" bIns="0" rtlCol="0"/>
            <a:lstStyle/>
            <a:p>
              <a:endParaRPr sz="1400"/>
            </a:p>
          </p:txBody>
        </p:sp>
        <p:sp>
          <p:nvSpPr>
            <p:cNvPr id="516" name="object 79">
              <a:extLst>
                <a:ext uri="{FF2B5EF4-FFF2-40B4-BE49-F238E27FC236}">
                  <a16:creationId xmlns:a16="http://schemas.microsoft.com/office/drawing/2014/main" id="{22735BFB-CFFB-4C74-A83F-A5BE116EBC63}"/>
                </a:ext>
              </a:extLst>
            </p:cNvPr>
            <p:cNvSpPr/>
            <p:nvPr/>
          </p:nvSpPr>
          <p:spPr>
            <a:xfrm>
              <a:off x="6048832" y="5028088"/>
              <a:ext cx="165229" cy="40638"/>
            </a:xfrm>
            <a:custGeom>
              <a:avLst/>
              <a:gdLst/>
              <a:ahLst/>
              <a:cxnLst/>
              <a:rect l="l" t="t" r="r" b="b"/>
              <a:pathLst>
                <a:path w="58420" h="18414">
                  <a:moveTo>
                    <a:pt x="57911" y="0"/>
                  </a:moveTo>
                  <a:lnTo>
                    <a:pt x="57911" y="18287"/>
                  </a:lnTo>
                  <a:lnTo>
                    <a:pt x="0" y="9143"/>
                  </a:lnTo>
                  <a:lnTo>
                    <a:pt x="57911" y="0"/>
                  </a:lnTo>
                  <a:close/>
                </a:path>
              </a:pathLst>
            </a:custGeom>
            <a:ln w="3175">
              <a:solidFill>
                <a:srgbClr val="000000"/>
              </a:solidFill>
            </a:ln>
          </p:spPr>
          <p:txBody>
            <a:bodyPr wrap="square" lIns="0" tIns="0" rIns="0" bIns="0" rtlCol="0"/>
            <a:lstStyle/>
            <a:p>
              <a:endParaRPr sz="1400"/>
            </a:p>
          </p:txBody>
        </p:sp>
        <p:sp>
          <p:nvSpPr>
            <p:cNvPr id="517" name="object 80">
              <a:extLst>
                <a:ext uri="{FF2B5EF4-FFF2-40B4-BE49-F238E27FC236}">
                  <a16:creationId xmlns:a16="http://schemas.microsoft.com/office/drawing/2014/main" id="{3E5A2246-402F-4C53-B22E-4F82B3AACC26}"/>
                </a:ext>
              </a:extLst>
            </p:cNvPr>
            <p:cNvSpPr/>
            <p:nvPr/>
          </p:nvSpPr>
          <p:spPr>
            <a:xfrm>
              <a:off x="6962631" y="5028088"/>
              <a:ext cx="165229" cy="40638"/>
            </a:xfrm>
            <a:custGeom>
              <a:avLst/>
              <a:gdLst/>
              <a:ahLst/>
              <a:cxnLst/>
              <a:rect l="l" t="t" r="r" b="b"/>
              <a:pathLst>
                <a:path w="58420" h="18414">
                  <a:moveTo>
                    <a:pt x="0" y="0"/>
                  </a:moveTo>
                  <a:lnTo>
                    <a:pt x="0" y="18287"/>
                  </a:lnTo>
                  <a:lnTo>
                    <a:pt x="57911" y="9143"/>
                  </a:lnTo>
                  <a:lnTo>
                    <a:pt x="0" y="0"/>
                  </a:lnTo>
                  <a:close/>
                </a:path>
              </a:pathLst>
            </a:custGeom>
            <a:solidFill>
              <a:srgbClr val="000000"/>
            </a:solidFill>
          </p:spPr>
          <p:txBody>
            <a:bodyPr wrap="square" lIns="0" tIns="0" rIns="0" bIns="0" rtlCol="0"/>
            <a:lstStyle/>
            <a:p>
              <a:endParaRPr sz="1400"/>
            </a:p>
          </p:txBody>
        </p:sp>
        <p:sp>
          <p:nvSpPr>
            <p:cNvPr id="518" name="object 81">
              <a:extLst>
                <a:ext uri="{FF2B5EF4-FFF2-40B4-BE49-F238E27FC236}">
                  <a16:creationId xmlns:a16="http://schemas.microsoft.com/office/drawing/2014/main" id="{DD0E10BE-29F3-4805-98F6-7D2969631513}"/>
                </a:ext>
              </a:extLst>
            </p:cNvPr>
            <p:cNvSpPr/>
            <p:nvPr/>
          </p:nvSpPr>
          <p:spPr>
            <a:xfrm flipV="1">
              <a:off x="6962631" y="4982367"/>
              <a:ext cx="195213" cy="45720"/>
            </a:xfrm>
            <a:custGeom>
              <a:avLst/>
              <a:gdLst/>
              <a:ahLst/>
              <a:cxnLst/>
              <a:rect l="l" t="t" r="r" b="b"/>
              <a:pathLst>
                <a:path w="58420" h="18414">
                  <a:moveTo>
                    <a:pt x="0" y="0"/>
                  </a:moveTo>
                  <a:lnTo>
                    <a:pt x="0" y="18287"/>
                  </a:lnTo>
                  <a:lnTo>
                    <a:pt x="57911" y="9143"/>
                  </a:lnTo>
                  <a:lnTo>
                    <a:pt x="0" y="0"/>
                  </a:lnTo>
                  <a:close/>
                </a:path>
              </a:pathLst>
            </a:custGeom>
            <a:ln w="3175">
              <a:solidFill>
                <a:srgbClr val="000000"/>
              </a:solidFill>
            </a:ln>
          </p:spPr>
          <p:txBody>
            <a:bodyPr wrap="square" lIns="0" tIns="0" rIns="0" bIns="0" rtlCol="0"/>
            <a:lstStyle/>
            <a:p>
              <a:endParaRPr sz="1400"/>
            </a:p>
          </p:txBody>
        </p:sp>
        <p:sp>
          <p:nvSpPr>
            <p:cNvPr id="519" name="object 82">
              <a:extLst>
                <a:ext uri="{FF2B5EF4-FFF2-40B4-BE49-F238E27FC236}">
                  <a16:creationId xmlns:a16="http://schemas.microsoft.com/office/drawing/2014/main" id="{6485B424-1637-4BFA-9626-B4BBC972394D}"/>
                </a:ext>
              </a:extLst>
            </p:cNvPr>
            <p:cNvSpPr/>
            <p:nvPr/>
          </p:nvSpPr>
          <p:spPr>
            <a:xfrm>
              <a:off x="6691075" y="5048266"/>
              <a:ext cx="871057" cy="0"/>
            </a:xfrm>
            <a:custGeom>
              <a:avLst/>
              <a:gdLst/>
              <a:ahLst/>
              <a:cxnLst/>
              <a:rect l="l" t="t" r="r" b="b"/>
              <a:pathLst>
                <a:path w="307975">
                  <a:moveTo>
                    <a:pt x="56387" y="0"/>
                  </a:moveTo>
                  <a:lnTo>
                    <a:pt x="0" y="0"/>
                  </a:lnTo>
                </a:path>
                <a:path w="307975">
                  <a:moveTo>
                    <a:pt x="249935" y="0"/>
                  </a:moveTo>
                  <a:lnTo>
                    <a:pt x="307847" y="0"/>
                  </a:lnTo>
                </a:path>
              </a:pathLst>
            </a:custGeom>
            <a:ln w="3175">
              <a:solidFill>
                <a:srgbClr val="000000"/>
              </a:solidFill>
            </a:ln>
          </p:spPr>
          <p:txBody>
            <a:bodyPr wrap="square" lIns="0" tIns="0" rIns="0" bIns="0" rtlCol="0"/>
            <a:lstStyle/>
            <a:p>
              <a:endParaRPr sz="1400"/>
            </a:p>
          </p:txBody>
        </p:sp>
        <p:sp>
          <p:nvSpPr>
            <p:cNvPr id="520" name="object 83">
              <a:extLst>
                <a:ext uri="{FF2B5EF4-FFF2-40B4-BE49-F238E27FC236}">
                  <a16:creationId xmlns:a16="http://schemas.microsoft.com/office/drawing/2014/main" id="{EBBDD9CA-5350-4E54-B8D2-74CFEBCEF8E3}"/>
                </a:ext>
              </a:extLst>
            </p:cNvPr>
            <p:cNvSpPr/>
            <p:nvPr/>
          </p:nvSpPr>
          <p:spPr>
            <a:xfrm>
              <a:off x="6850562" y="5028088"/>
              <a:ext cx="165229" cy="40638"/>
            </a:xfrm>
            <a:custGeom>
              <a:avLst/>
              <a:gdLst/>
              <a:ahLst/>
              <a:cxnLst/>
              <a:rect l="l" t="t" r="r" b="b"/>
              <a:pathLst>
                <a:path w="58420" h="18414">
                  <a:moveTo>
                    <a:pt x="0" y="0"/>
                  </a:moveTo>
                  <a:lnTo>
                    <a:pt x="0" y="18287"/>
                  </a:lnTo>
                  <a:lnTo>
                    <a:pt x="57911" y="9143"/>
                  </a:lnTo>
                  <a:lnTo>
                    <a:pt x="0" y="0"/>
                  </a:lnTo>
                  <a:close/>
                </a:path>
              </a:pathLst>
            </a:custGeom>
            <a:solidFill>
              <a:srgbClr val="000000"/>
            </a:solidFill>
          </p:spPr>
          <p:txBody>
            <a:bodyPr wrap="square" lIns="0" tIns="0" rIns="0" bIns="0" rtlCol="0"/>
            <a:lstStyle/>
            <a:p>
              <a:endParaRPr sz="1400"/>
            </a:p>
          </p:txBody>
        </p:sp>
        <p:sp>
          <p:nvSpPr>
            <p:cNvPr id="521" name="object 84">
              <a:extLst>
                <a:ext uri="{FF2B5EF4-FFF2-40B4-BE49-F238E27FC236}">
                  <a16:creationId xmlns:a16="http://schemas.microsoft.com/office/drawing/2014/main" id="{23A006F7-475B-4C12-8979-E86D7D193489}"/>
                </a:ext>
              </a:extLst>
            </p:cNvPr>
            <p:cNvSpPr/>
            <p:nvPr/>
          </p:nvSpPr>
          <p:spPr>
            <a:xfrm>
              <a:off x="6850562" y="5028088"/>
              <a:ext cx="165229" cy="40638"/>
            </a:xfrm>
            <a:custGeom>
              <a:avLst/>
              <a:gdLst/>
              <a:ahLst/>
              <a:cxnLst/>
              <a:rect l="l" t="t" r="r" b="b"/>
              <a:pathLst>
                <a:path w="58420" h="18414">
                  <a:moveTo>
                    <a:pt x="0" y="0"/>
                  </a:moveTo>
                  <a:lnTo>
                    <a:pt x="0" y="18287"/>
                  </a:lnTo>
                  <a:lnTo>
                    <a:pt x="57911" y="9143"/>
                  </a:lnTo>
                  <a:lnTo>
                    <a:pt x="0" y="0"/>
                  </a:lnTo>
                  <a:close/>
                </a:path>
              </a:pathLst>
            </a:custGeom>
            <a:ln w="3175">
              <a:solidFill>
                <a:srgbClr val="000000"/>
              </a:solidFill>
            </a:ln>
          </p:spPr>
          <p:txBody>
            <a:bodyPr wrap="square" lIns="0" tIns="0" rIns="0" bIns="0" rtlCol="0"/>
            <a:lstStyle/>
            <a:p>
              <a:endParaRPr sz="1400"/>
            </a:p>
          </p:txBody>
        </p:sp>
        <p:sp>
          <p:nvSpPr>
            <p:cNvPr id="522" name="object 85">
              <a:extLst>
                <a:ext uri="{FF2B5EF4-FFF2-40B4-BE49-F238E27FC236}">
                  <a16:creationId xmlns:a16="http://schemas.microsoft.com/office/drawing/2014/main" id="{E364991F-F699-42E8-811F-56DEFB5CB5BD}"/>
                </a:ext>
              </a:extLst>
            </p:cNvPr>
            <p:cNvSpPr/>
            <p:nvPr/>
          </p:nvSpPr>
          <p:spPr>
            <a:xfrm>
              <a:off x="7238492" y="5028088"/>
              <a:ext cx="159844" cy="40638"/>
            </a:xfrm>
            <a:custGeom>
              <a:avLst/>
              <a:gdLst/>
              <a:ahLst/>
              <a:cxnLst/>
              <a:rect l="l" t="t" r="r" b="b"/>
              <a:pathLst>
                <a:path w="56515" h="18414">
                  <a:moveTo>
                    <a:pt x="56387" y="0"/>
                  </a:moveTo>
                  <a:lnTo>
                    <a:pt x="0" y="9143"/>
                  </a:lnTo>
                  <a:lnTo>
                    <a:pt x="56387" y="18287"/>
                  </a:lnTo>
                  <a:lnTo>
                    <a:pt x="56387" y="0"/>
                  </a:lnTo>
                  <a:close/>
                </a:path>
              </a:pathLst>
            </a:custGeom>
            <a:solidFill>
              <a:srgbClr val="000000"/>
            </a:solidFill>
          </p:spPr>
          <p:txBody>
            <a:bodyPr wrap="square" lIns="0" tIns="0" rIns="0" bIns="0" rtlCol="0"/>
            <a:lstStyle/>
            <a:p>
              <a:endParaRPr sz="1400"/>
            </a:p>
          </p:txBody>
        </p:sp>
        <p:sp>
          <p:nvSpPr>
            <p:cNvPr id="523" name="object 86">
              <a:extLst>
                <a:ext uri="{FF2B5EF4-FFF2-40B4-BE49-F238E27FC236}">
                  <a16:creationId xmlns:a16="http://schemas.microsoft.com/office/drawing/2014/main" id="{CC4EF84C-D694-4E15-9C23-C1536A46F214}"/>
                </a:ext>
              </a:extLst>
            </p:cNvPr>
            <p:cNvSpPr/>
            <p:nvPr/>
          </p:nvSpPr>
          <p:spPr>
            <a:xfrm>
              <a:off x="7238492" y="5028088"/>
              <a:ext cx="159844" cy="40638"/>
            </a:xfrm>
            <a:custGeom>
              <a:avLst/>
              <a:gdLst/>
              <a:ahLst/>
              <a:cxnLst/>
              <a:rect l="l" t="t" r="r" b="b"/>
              <a:pathLst>
                <a:path w="56515" h="18414">
                  <a:moveTo>
                    <a:pt x="56387" y="0"/>
                  </a:moveTo>
                  <a:lnTo>
                    <a:pt x="56387" y="18287"/>
                  </a:lnTo>
                  <a:lnTo>
                    <a:pt x="0" y="9143"/>
                  </a:lnTo>
                  <a:lnTo>
                    <a:pt x="56387" y="0"/>
                  </a:lnTo>
                  <a:close/>
                </a:path>
              </a:pathLst>
            </a:custGeom>
            <a:ln w="3175">
              <a:solidFill>
                <a:srgbClr val="000000"/>
              </a:solidFill>
            </a:ln>
          </p:spPr>
          <p:txBody>
            <a:bodyPr wrap="square" lIns="0" tIns="0" rIns="0" bIns="0" rtlCol="0"/>
            <a:lstStyle/>
            <a:p>
              <a:endParaRPr sz="1400"/>
            </a:p>
          </p:txBody>
        </p:sp>
        <p:sp>
          <p:nvSpPr>
            <p:cNvPr id="524" name="object 87">
              <a:extLst>
                <a:ext uri="{FF2B5EF4-FFF2-40B4-BE49-F238E27FC236}">
                  <a16:creationId xmlns:a16="http://schemas.microsoft.com/office/drawing/2014/main" id="{603CFA8D-DDA6-4773-9E9E-DE560280DC12}"/>
                </a:ext>
              </a:extLst>
            </p:cNvPr>
            <p:cNvSpPr txBox="1"/>
            <p:nvPr/>
          </p:nvSpPr>
          <p:spPr>
            <a:xfrm>
              <a:off x="6245677" y="4771362"/>
              <a:ext cx="1588006" cy="241624"/>
            </a:xfrm>
            <a:prstGeom prst="rect">
              <a:avLst/>
            </a:prstGeom>
          </p:spPr>
          <p:txBody>
            <a:bodyPr vert="horz" wrap="square" lIns="0" tIns="8959" rIns="0" bIns="0" rtlCol="0">
              <a:spAutoFit/>
            </a:bodyPr>
            <a:lstStyle/>
            <a:p>
              <a:pPr marL="8145">
                <a:spcBef>
                  <a:spcPts val="71"/>
                </a:spcBef>
              </a:pPr>
              <a:r>
                <a:rPr sz="1400" dirty="0">
                  <a:latin typeface="Arial"/>
                  <a:cs typeface="Arial"/>
                </a:rPr>
                <a:t>.200</a:t>
              </a:r>
              <a:r>
                <a:rPr sz="1400" spc="-51" dirty="0">
                  <a:latin typeface="Arial"/>
                  <a:cs typeface="Arial"/>
                </a:rPr>
                <a:t> </a:t>
              </a:r>
              <a:r>
                <a:rPr lang="en-US" sz="1400" spc="-51" dirty="0">
                  <a:latin typeface="Arial"/>
                  <a:cs typeface="Arial"/>
                </a:rPr>
                <a:t>             </a:t>
              </a:r>
              <a:r>
                <a:rPr sz="1400" spc="3" dirty="0">
                  <a:latin typeface="Arial"/>
                  <a:cs typeface="Arial"/>
                </a:rPr>
                <a:t>250</a:t>
              </a:r>
              <a:r>
                <a:rPr lang="en-US" sz="1400" spc="3" dirty="0">
                  <a:latin typeface="Arial"/>
                  <a:cs typeface="Arial"/>
                </a:rPr>
                <a:t>  </a:t>
              </a:r>
              <a:endParaRPr sz="1400" dirty="0">
                <a:latin typeface="Arial"/>
                <a:cs typeface="Arial"/>
              </a:endParaRPr>
            </a:p>
          </p:txBody>
        </p:sp>
        <p:sp>
          <p:nvSpPr>
            <p:cNvPr id="525" name="object 240">
              <a:extLst>
                <a:ext uri="{FF2B5EF4-FFF2-40B4-BE49-F238E27FC236}">
                  <a16:creationId xmlns:a16="http://schemas.microsoft.com/office/drawing/2014/main" id="{4FE1A739-05E0-43ED-AD20-62615FBE8936}"/>
                </a:ext>
              </a:extLst>
            </p:cNvPr>
            <p:cNvSpPr/>
            <p:nvPr/>
          </p:nvSpPr>
          <p:spPr>
            <a:xfrm>
              <a:off x="3182429" y="2546067"/>
              <a:ext cx="2866403" cy="2029112"/>
            </a:xfrm>
            <a:custGeom>
              <a:avLst/>
              <a:gdLst/>
              <a:ahLst/>
              <a:cxnLst/>
              <a:rect l="l" t="t" r="r" b="b"/>
              <a:pathLst>
                <a:path w="1013459" h="919479">
                  <a:moveTo>
                    <a:pt x="1013459" y="713231"/>
                  </a:moveTo>
                  <a:lnTo>
                    <a:pt x="0" y="713231"/>
                  </a:lnTo>
                </a:path>
                <a:path w="1013459" h="919479">
                  <a:moveTo>
                    <a:pt x="252983" y="0"/>
                  </a:moveTo>
                  <a:lnTo>
                    <a:pt x="252983" y="713231"/>
                  </a:lnTo>
                </a:path>
                <a:path w="1013459" h="919479">
                  <a:moveTo>
                    <a:pt x="0" y="713231"/>
                  </a:moveTo>
                  <a:lnTo>
                    <a:pt x="0" y="918971"/>
                  </a:lnTo>
                </a:path>
              </a:pathLst>
            </a:custGeom>
            <a:ln w="9143">
              <a:solidFill>
                <a:srgbClr val="000000"/>
              </a:solidFill>
            </a:ln>
          </p:spPr>
          <p:txBody>
            <a:bodyPr wrap="square" lIns="0" tIns="0" rIns="0" bIns="0" rtlCol="0"/>
            <a:lstStyle/>
            <a:p>
              <a:endParaRPr sz="1400"/>
            </a:p>
          </p:txBody>
        </p:sp>
        <p:sp>
          <p:nvSpPr>
            <p:cNvPr id="526" name="object 241">
              <a:extLst>
                <a:ext uri="{FF2B5EF4-FFF2-40B4-BE49-F238E27FC236}">
                  <a16:creationId xmlns:a16="http://schemas.microsoft.com/office/drawing/2014/main" id="{A6347C3A-6552-4D75-B8B1-A6DE324E7D19}"/>
                </a:ext>
              </a:extLst>
            </p:cNvPr>
            <p:cNvSpPr/>
            <p:nvPr/>
          </p:nvSpPr>
          <p:spPr>
            <a:xfrm>
              <a:off x="6048832" y="2408176"/>
              <a:ext cx="0" cy="2166442"/>
            </a:xfrm>
            <a:custGeom>
              <a:avLst/>
              <a:gdLst/>
              <a:ahLst/>
              <a:cxnLst/>
              <a:rect l="l" t="t" r="r" b="b"/>
              <a:pathLst>
                <a:path h="981710">
                  <a:moveTo>
                    <a:pt x="0" y="0"/>
                  </a:moveTo>
                  <a:lnTo>
                    <a:pt x="0" y="981455"/>
                  </a:lnTo>
                </a:path>
              </a:pathLst>
            </a:custGeom>
            <a:ln w="3175">
              <a:solidFill>
                <a:srgbClr val="000000"/>
              </a:solidFill>
            </a:ln>
          </p:spPr>
          <p:txBody>
            <a:bodyPr wrap="square" lIns="0" tIns="0" rIns="0" bIns="0" rtlCol="0"/>
            <a:lstStyle/>
            <a:p>
              <a:endParaRPr sz="1400"/>
            </a:p>
          </p:txBody>
        </p:sp>
        <p:sp>
          <p:nvSpPr>
            <p:cNvPr id="527" name="object 242">
              <a:extLst>
                <a:ext uri="{FF2B5EF4-FFF2-40B4-BE49-F238E27FC236}">
                  <a16:creationId xmlns:a16="http://schemas.microsoft.com/office/drawing/2014/main" id="{D46E5917-273B-4A30-89DF-30B40812D348}"/>
                </a:ext>
              </a:extLst>
            </p:cNvPr>
            <p:cNvSpPr/>
            <p:nvPr/>
          </p:nvSpPr>
          <p:spPr>
            <a:xfrm>
              <a:off x="3712607" y="2500663"/>
              <a:ext cx="251438" cy="14012"/>
            </a:xfrm>
            <a:custGeom>
              <a:avLst/>
              <a:gdLst/>
              <a:ahLst/>
              <a:cxnLst/>
              <a:rect l="l" t="t" r="r" b="b"/>
              <a:pathLst>
                <a:path w="88900" h="6350">
                  <a:moveTo>
                    <a:pt x="0" y="6095"/>
                  </a:moveTo>
                  <a:lnTo>
                    <a:pt x="9143" y="6095"/>
                  </a:lnTo>
                </a:path>
                <a:path w="88900" h="6350">
                  <a:moveTo>
                    <a:pt x="39623" y="3047"/>
                  </a:moveTo>
                  <a:lnTo>
                    <a:pt x="48767" y="3047"/>
                  </a:lnTo>
                </a:path>
                <a:path w="88900" h="6350">
                  <a:moveTo>
                    <a:pt x="79247" y="0"/>
                  </a:moveTo>
                  <a:lnTo>
                    <a:pt x="88391" y="0"/>
                  </a:lnTo>
                </a:path>
              </a:pathLst>
            </a:custGeom>
            <a:ln w="7619">
              <a:solidFill>
                <a:srgbClr val="000000"/>
              </a:solidFill>
            </a:ln>
          </p:spPr>
          <p:txBody>
            <a:bodyPr wrap="square" lIns="0" tIns="0" rIns="0" bIns="0" rtlCol="0"/>
            <a:lstStyle/>
            <a:p>
              <a:endParaRPr sz="1400"/>
            </a:p>
          </p:txBody>
        </p:sp>
        <p:sp>
          <p:nvSpPr>
            <p:cNvPr id="528" name="object 243">
              <a:extLst>
                <a:ext uri="{FF2B5EF4-FFF2-40B4-BE49-F238E27FC236}">
                  <a16:creationId xmlns:a16="http://schemas.microsoft.com/office/drawing/2014/main" id="{3C08E892-C8A7-4F39-817F-25A0469577BB}"/>
                </a:ext>
              </a:extLst>
            </p:cNvPr>
            <p:cNvSpPr/>
            <p:nvPr/>
          </p:nvSpPr>
          <p:spPr>
            <a:xfrm>
              <a:off x="4048816" y="2485529"/>
              <a:ext cx="138292" cy="7006"/>
            </a:xfrm>
            <a:custGeom>
              <a:avLst/>
              <a:gdLst/>
              <a:ahLst/>
              <a:cxnLst/>
              <a:rect l="l" t="t" r="r" b="b"/>
              <a:pathLst>
                <a:path w="48895" h="3175">
                  <a:moveTo>
                    <a:pt x="0" y="3047"/>
                  </a:moveTo>
                  <a:lnTo>
                    <a:pt x="9143" y="3047"/>
                  </a:lnTo>
                </a:path>
                <a:path w="48895" h="3175">
                  <a:moveTo>
                    <a:pt x="39623" y="0"/>
                  </a:moveTo>
                  <a:lnTo>
                    <a:pt x="48767" y="0"/>
                  </a:lnTo>
                </a:path>
              </a:pathLst>
            </a:custGeom>
            <a:ln w="9143">
              <a:solidFill>
                <a:srgbClr val="000000"/>
              </a:solidFill>
            </a:ln>
          </p:spPr>
          <p:txBody>
            <a:bodyPr wrap="square" lIns="0" tIns="0" rIns="0" bIns="0" rtlCol="0"/>
            <a:lstStyle/>
            <a:p>
              <a:endParaRPr sz="1400"/>
            </a:p>
          </p:txBody>
        </p:sp>
        <p:sp>
          <p:nvSpPr>
            <p:cNvPr id="529" name="object 244">
              <a:extLst>
                <a:ext uri="{FF2B5EF4-FFF2-40B4-BE49-F238E27FC236}">
                  <a16:creationId xmlns:a16="http://schemas.microsoft.com/office/drawing/2014/main" id="{5A753221-4B47-46C4-BF4C-043778E372CC}"/>
                </a:ext>
              </a:extLst>
            </p:cNvPr>
            <p:cNvSpPr/>
            <p:nvPr/>
          </p:nvSpPr>
          <p:spPr>
            <a:xfrm>
              <a:off x="4272955" y="2456942"/>
              <a:ext cx="362788" cy="21021"/>
            </a:xfrm>
            <a:custGeom>
              <a:avLst/>
              <a:gdLst/>
              <a:ahLst/>
              <a:cxnLst/>
              <a:rect l="l" t="t" r="r" b="b"/>
              <a:pathLst>
                <a:path w="128270" h="9525">
                  <a:moveTo>
                    <a:pt x="0" y="9143"/>
                  </a:moveTo>
                  <a:lnTo>
                    <a:pt x="9143" y="9143"/>
                  </a:lnTo>
                </a:path>
                <a:path w="128270" h="9525">
                  <a:moveTo>
                    <a:pt x="39623" y="6095"/>
                  </a:moveTo>
                  <a:lnTo>
                    <a:pt x="48767" y="6095"/>
                  </a:lnTo>
                </a:path>
                <a:path w="128270" h="9525">
                  <a:moveTo>
                    <a:pt x="79247" y="3047"/>
                  </a:moveTo>
                  <a:lnTo>
                    <a:pt x="88391" y="3047"/>
                  </a:lnTo>
                </a:path>
                <a:path w="128270" h="9525">
                  <a:moveTo>
                    <a:pt x="118871" y="0"/>
                  </a:moveTo>
                  <a:lnTo>
                    <a:pt x="128015" y="0"/>
                  </a:lnTo>
                </a:path>
              </a:pathLst>
            </a:custGeom>
            <a:ln w="7619">
              <a:solidFill>
                <a:srgbClr val="000000"/>
              </a:solidFill>
            </a:ln>
          </p:spPr>
          <p:txBody>
            <a:bodyPr wrap="square" lIns="0" tIns="0" rIns="0" bIns="0" rtlCol="0"/>
            <a:lstStyle/>
            <a:p>
              <a:endParaRPr sz="1400"/>
            </a:p>
          </p:txBody>
        </p:sp>
        <p:sp>
          <p:nvSpPr>
            <p:cNvPr id="530" name="object 245">
              <a:extLst>
                <a:ext uri="{FF2B5EF4-FFF2-40B4-BE49-F238E27FC236}">
                  <a16:creationId xmlns:a16="http://schemas.microsoft.com/office/drawing/2014/main" id="{B6B29D34-1544-415C-BD91-995C8B5AD3DB}"/>
                </a:ext>
              </a:extLst>
            </p:cNvPr>
            <p:cNvSpPr/>
            <p:nvPr/>
          </p:nvSpPr>
          <p:spPr>
            <a:xfrm>
              <a:off x="4734167" y="2438443"/>
              <a:ext cx="0" cy="21021"/>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400"/>
            </a:p>
          </p:txBody>
        </p:sp>
        <p:sp>
          <p:nvSpPr>
            <p:cNvPr id="531" name="object 246">
              <a:extLst>
                <a:ext uri="{FF2B5EF4-FFF2-40B4-BE49-F238E27FC236}">
                  <a16:creationId xmlns:a16="http://schemas.microsoft.com/office/drawing/2014/main" id="{34F480BA-5EE4-42B2-87FD-AFCA1BA25B4D}"/>
                </a:ext>
              </a:extLst>
            </p:cNvPr>
            <p:cNvSpPr/>
            <p:nvPr/>
          </p:nvSpPr>
          <p:spPr>
            <a:xfrm>
              <a:off x="4833302" y="2413221"/>
              <a:ext cx="474143" cy="28027"/>
            </a:xfrm>
            <a:custGeom>
              <a:avLst/>
              <a:gdLst/>
              <a:ahLst/>
              <a:cxnLst/>
              <a:rect l="l" t="t" r="r" b="b"/>
              <a:pathLst>
                <a:path w="167640" h="12700">
                  <a:moveTo>
                    <a:pt x="0" y="12191"/>
                  </a:moveTo>
                  <a:lnTo>
                    <a:pt x="9143" y="12191"/>
                  </a:lnTo>
                </a:path>
                <a:path w="167640" h="12700">
                  <a:moveTo>
                    <a:pt x="39623" y="9143"/>
                  </a:moveTo>
                  <a:lnTo>
                    <a:pt x="48767" y="9143"/>
                  </a:lnTo>
                </a:path>
                <a:path w="167640" h="12700">
                  <a:moveTo>
                    <a:pt x="79247" y="6095"/>
                  </a:moveTo>
                  <a:lnTo>
                    <a:pt x="88391" y="6095"/>
                  </a:lnTo>
                </a:path>
                <a:path w="167640" h="12700">
                  <a:moveTo>
                    <a:pt x="118871" y="3047"/>
                  </a:moveTo>
                  <a:lnTo>
                    <a:pt x="128015" y="3047"/>
                  </a:lnTo>
                </a:path>
                <a:path w="167640" h="12700">
                  <a:moveTo>
                    <a:pt x="158495" y="0"/>
                  </a:moveTo>
                  <a:lnTo>
                    <a:pt x="167639" y="0"/>
                  </a:lnTo>
                </a:path>
              </a:pathLst>
            </a:custGeom>
            <a:ln w="7619">
              <a:solidFill>
                <a:srgbClr val="000000"/>
              </a:solidFill>
            </a:ln>
          </p:spPr>
          <p:txBody>
            <a:bodyPr wrap="square" lIns="0" tIns="0" rIns="0" bIns="0" rtlCol="0"/>
            <a:lstStyle/>
            <a:p>
              <a:endParaRPr sz="1400"/>
            </a:p>
          </p:txBody>
        </p:sp>
        <p:sp>
          <p:nvSpPr>
            <p:cNvPr id="532" name="object 247">
              <a:extLst>
                <a:ext uri="{FF2B5EF4-FFF2-40B4-BE49-F238E27FC236}">
                  <a16:creationId xmlns:a16="http://schemas.microsoft.com/office/drawing/2014/main" id="{1B998DDB-0C90-44CF-B5C2-6C6E928DD367}"/>
                </a:ext>
              </a:extLst>
            </p:cNvPr>
            <p:cNvSpPr/>
            <p:nvPr/>
          </p:nvSpPr>
          <p:spPr>
            <a:xfrm>
              <a:off x="5406584" y="2394722"/>
              <a:ext cx="0" cy="21021"/>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400"/>
            </a:p>
          </p:txBody>
        </p:sp>
        <p:sp>
          <p:nvSpPr>
            <p:cNvPr id="533" name="object 248">
              <a:extLst>
                <a:ext uri="{FF2B5EF4-FFF2-40B4-BE49-F238E27FC236}">
                  <a16:creationId xmlns:a16="http://schemas.microsoft.com/office/drawing/2014/main" id="{C738EFC5-D769-44B4-8F25-CDC626F5D11C}"/>
                </a:ext>
              </a:extLst>
            </p:cNvPr>
            <p:cNvSpPr/>
            <p:nvPr/>
          </p:nvSpPr>
          <p:spPr>
            <a:xfrm>
              <a:off x="5505723" y="2369500"/>
              <a:ext cx="474143" cy="28027"/>
            </a:xfrm>
            <a:custGeom>
              <a:avLst/>
              <a:gdLst/>
              <a:ahLst/>
              <a:cxnLst/>
              <a:rect l="l" t="t" r="r" b="b"/>
              <a:pathLst>
                <a:path w="167640" h="12700">
                  <a:moveTo>
                    <a:pt x="0" y="12191"/>
                  </a:moveTo>
                  <a:lnTo>
                    <a:pt x="9143" y="12191"/>
                  </a:lnTo>
                </a:path>
                <a:path w="167640" h="12700">
                  <a:moveTo>
                    <a:pt x="39623" y="9143"/>
                  </a:moveTo>
                  <a:lnTo>
                    <a:pt x="48767" y="9143"/>
                  </a:lnTo>
                </a:path>
                <a:path w="167640" h="12700">
                  <a:moveTo>
                    <a:pt x="79247" y="6095"/>
                  </a:moveTo>
                  <a:lnTo>
                    <a:pt x="88391" y="6095"/>
                  </a:lnTo>
                </a:path>
                <a:path w="167640" h="12700">
                  <a:moveTo>
                    <a:pt x="118871" y="3047"/>
                  </a:moveTo>
                  <a:lnTo>
                    <a:pt x="128015" y="3047"/>
                  </a:lnTo>
                </a:path>
                <a:path w="167640" h="12700">
                  <a:moveTo>
                    <a:pt x="158495" y="0"/>
                  </a:moveTo>
                  <a:lnTo>
                    <a:pt x="167639" y="0"/>
                  </a:lnTo>
                </a:path>
              </a:pathLst>
            </a:custGeom>
            <a:ln w="7619">
              <a:solidFill>
                <a:srgbClr val="000000"/>
              </a:solidFill>
            </a:ln>
          </p:spPr>
          <p:txBody>
            <a:bodyPr wrap="square" lIns="0" tIns="0" rIns="0" bIns="0" rtlCol="0"/>
            <a:lstStyle/>
            <a:p>
              <a:endParaRPr sz="1400"/>
            </a:p>
          </p:txBody>
        </p:sp>
        <p:sp>
          <p:nvSpPr>
            <p:cNvPr id="534" name="object 249">
              <a:extLst>
                <a:ext uri="{FF2B5EF4-FFF2-40B4-BE49-F238E27FC236}">
                  <a16:creationId xmlns:a16="http://schemas.microsoft.com/office/drawing/2014/main" id="{20DCB701-BE14-430A-8D3F-BE7922C7CA31}"/>
                </a:ext>
              </a:extLst>
            </p:cNvPr>
            <p:cNvSpPr/>
            <p:nvPr/>
          </p:nvSpPr>
          <p:spPr>
            <a:xfrm>
              <a:off x="6074693" y="2351001"/>
              <a:ext cx="0" cy="21021"/>
            </a:xfrm>
            <a:custGeom>
              <a:avLst/>
              <a:gdLst/>
              <a:ahLst/>
              <a:cxnLst/>
              <a:rect l="l" t="t" r="r" b="b"/>
              <a:pathLst>
                <a:path h="9525">
                  <a:moveTo>
                    <a:pt x="-4571" y="4571"/>
                  </a:moveTo>
                  <a:lnTo>
                    <a:pt x="4571" y="4571"/>
                  </a:lnTo>
                </a:path>
              </a:pathLst>
            </a:custGeom>
            <a:ln w="9143">
              <a:solidFill>
                <a:srgbClr val="000000"/>
              </a:solidFill>
            </a:ln>
          </p:spPr>
          <p:txBody>
            <a:bodyPr wrap="square" lIns="0" tIns="0" rIns="0" bIns="0" rtlCol="0"/>
            <a:lstStyle/>
            <a:p>
              <a:endParaRPr sz="1400"/>
            </a:p>
          </p:txBody>
        </p:sp>
        <p:sp>
          <p:nvSpPr>
            <p:cNvPr id="535" name="object 250">
              <a:extLst>
                <a:ext uri="{FF2B5EF4-FFF2-40B4-BE49-F238E27FC236}">
                  <a16:creationId xmlns:a16="http://schemas.microsoft.com/office/drawing/2014/main" id="{91D56A8E-6F64-469A-B3DA-1EE6F55A2E96}"/>
                </a:ext>
              </a:extLst>
            </p:cNvPr>
            <p:cNvSpPr/>
            <p:nvPr/>
          </p:nvSpPr>
          <p:spPr>
            <a:xfrm>
              <a:off x="6186762" y="2344274"/>
              <a:ext cx="0" cy="16816"/>
            </a:xfrm>
            <a:custGeom>
              <a:avLst/>
              <a:gdLst/>
              <a:ahLst/>
              <a:cxnLst/>
              <a:rect l="l" t="t" r="r" b="b"/>
              <a:pathLst>
                <a:path h="7619">
                  <a:moveTo>
                    <a:pt x="-4571" y="3809"/>
                  </a:moveTo>
                  <a:lnTo>
                    <a:pt x="4571" y="3809"/>
                  </a:lnTo>
                </a:path>
              </a:pathLst>
            </a:custGeom>
            <a:ln w="7619">
              <a:solidFill>
                <a:srgbClr val="000000"/>
              </a:solidFill>
            </a:ln>
          </p:spPr>
          <p:txBody>
            <a:bodyPr wrap="square" lIns="0" tIns="0" rIns="0" bIns="0" rtlCol="0"/>
            <a:lstStyle/>
            <a:p>
              <a:endParaRPr sz="1400"/>
            </a:p>
          </p:txBody>
        </p:sp>
        <p:sp>
          <p:nvSpPr>
            <p:cNvPr id="536" name="object 251">
              <a:extLst>
                <a:ext uri="{FF2B5EF4-FFF2-40B4-BE49-F238E27FC236}">
                  <a16:creationId xmlns:a16="http://schemas.microsoft.com/office/drawing/2014/main" id="{0A5494CB-E26D-4F6E-9E05-662DC978AE6E}"/>
                </a:ext>
              </a:extLst>
            </p:cNvPr>
            <p:cNvSpPr/>
            <p:nvPr/>
          </p:nvSpPr>
          <p:spPr>
            <a:xfrm>
              <a:off x="3803124" y="2159300"/>
              <a:ext cx="86209" cy="1961851"/>
            </a:xfrm>
            <a:custGeom>
              <a:avLst/>
              <a:gdLst/>
              <a:ahLst/>
              <a:cxnLst/>
              <a:rect l="l" t="t" r="r" b="b"/>
              <a:pathLst>
                <a:path w="30479" h="889000">
                  <a:moveTo>
                    <a:pt x="0" y="888491"/>
                  </a:moveTo>
                  <a:lnTo>
                    <a:pt x="0" y="64007"/>
                  </a:lnTo>
                </a:path>
                <a:path w="30479" h="889000">
                  <a:moveTo>
                    <a:pt x="30479" y="888491"/>
                  </a:moveTo>
                  <a:lnTo>
                    <a:pt x="30479" y="0"/>
                  </a:lnTo>
                </a:path>
              </a:pathLst>
            </a:custGeom>
            <a:ln w="3175">
              <a:solidFill>
                <a:srgbClr val="000000"/>
              </a:solidFill>
            </a:ln>
          </p:spPr>
          <p:txBody>
            <a:bodyPr wrap="square" lIns="0" tIns="0" rIns="0" bIns="0" rtlCol="0"/>
            <a:lstStyle/>
            <a:p>
              <a:endParaRPr sz="1400"/>
            </a:p>
          </p:txBody>
        </p:sp>
        <p:sp>
          <p:nvSpPr>
            <p:cNvPr id="537" name="object 252">
              <a:extLst>
                <a:ext uri="{FF2B5EF4-FFF2-40B4-BE49-F238E27FC236}">
                  <a16:creationId xmlns:a16="http://schemas.microsoft.com/office/drawing/2014/main" id="{3469364E-E600-4B53-BFE2-E1C72D00B9FF}"/>
                </a:ext>
              </a:extLst>
            </p:cNvPr>
            <p:cNvSpPr/>
            <p:nvPr/>
          </p:nvSpPr>
          <p:spPr>
            <a:xfrm>
              <a:off x="3804721" y="2155969"/>
              <a:ext cx="91593" cy="2801"/>
            </a:xfrm>
            <a:custGeom>
              <a:avLst/>
              <a:gdLst/>
              <a:ahLst/>
              <a:cxnLst/>
              <a:rect l="l" t="t" r="r" b="b"/>
              <a:pathLst>
                <a:path w="32384" h="1269">
                  <a:moveTo>
                    <a:pt x="31819" y="1152"/>
                  </a:moveTo>
                  <a:lnTo>
                    <a:pt x="23884" y="346"/>
                  </a:lnTo>
                  <a:lnTo>
                    <a:pt x="15923" y="0"/>
                  </a:lnTo>
                  <a:lnTo>
                    <a:pt x="7955" y="114"/>
                  </a:lnTo>
                  <a:lnTo>
                    <a:pt x="0" y="688"/>
                  </a:lnTo>
                </a:path>
              </a:pathLst>
            </a:custGeom>
            <a:ln w="3175">
              <a:solidFill>
                <a:srgbClr val="000000"/>
              </a:solidFill>
            </a:ln>
          </p:spPr>
          <p:txBody>
            <a:bodyPr wrap="square" lIns="0" tIns="0" rIns="0" bIns="0" rtlCol="0"/>
            <a:lstStyle/>
            <a:p>
              <a:endParaRPr sz="1400"/>
            </a:p>
          </p:txBody>
        </p:sp>
        <p:sp>
          <p:nvSpPr>
            <p:cNvPr id="538" name="object 253">
              <a:extLst>
                <a:ext uri="{FF2B5EF4-FFF2-40B4-BE49-F238E27FC236}">
                  <a16:creationId xmlns:a16="http://schemas.microsoft.com/office/drawing/2014/main" id="{8411606F-D026-4027-BBD0-01E1909D3E2C}"/>
                </a:ext>
              </a:extLst>
            </p:cNvPr>
            <p:cNvSpPr/>
            <p:nvPr/>
          </p:nvSpPr>
          <p:spPr>
            <a:xfrm>
              <a:off x="3803124" y="2159300"/>
              <a:ext cx="0" cy="141534"/>
            </a:xfrm>
            <a:custGeom>
              <a:avLst/>
              <a:gdLst/>
              <a:ahLst/>
              <a:cxnLst/>
              <a:rect l="l" t="t" r="r" b="b"/>
              <a:pathLst>
                <a:path h="64135">
                  <a:moveTo>
                    <a:pt x="0" y="64007"/>
                  </a:moveTo>
                  <a:lnTo>
                    <a:pt x="0" y="0"/>
                  </a:lnTo>
                </a:path>
              </a:pathLst>
            </a:custGeom>
            <a:ln w="3175">
              <a:solidFill>
                <a:srgbClr val="000000"/>
              </a:solidFill>
            </a:ln>
          </p:spPr>
          <p:txBody>
            <a:bodyPr wrap="square" lIns="0" tIns="0" rIns="0" bIns="0" rtlCol="0"/>
            <a:lstStyle/>
            <a:p>
              <a:endParaRPr sz="1400"/>
            </a:p>
          </p:txBody>
        </p:sp>
        <p:sp>
          <p:nvSpPr>
            <p:cNvPr id="539" name="object 254">
              <a:extLst>
                <a:ext uri="{FF2B5EF4-FFF2-40B4-BE49-F238E27FC236}">
                  <a16:creationId xmlns:a16="http://schemas.microsoft.com/office/drawing/2014/main" id="{F6A6C9CE-DE1B-49B5-A077-5F84A48DA65D}"/>
                </a:ext>
              </a:extLst>
            </p:cNvPr>
            <p:cNvSpPr/>
            <p:nvPr/>
          </p:nvSpPr>
          <p:spPr>
            <a:xfrm>
              <a:off x="3682433" y="2340912"/>
              <a:ext cx="2595208" cy="218606"/>
            </a:xfrm>
            <a:custGeom>
              <a:avLst/>
              <a:gdLst/>
              <a:ahLst/>
              <a:cxnLst/>
              <a:rect l="l" t="t" r="r" b="b"/>
              <a:pathLst>
                <a:path w="917575" h="99060">
                  <a:moveTo>
                    <a:pt x="917447" y="7619"/>
                  </a:moveTo>
                  <a:lnTo>
                    <a:pt x="0" y="83819"/>
                  </a:lnTo>
                </a:path>
                <a:path w="917575" h="99060">
                  <a:moveTo>
                    <a:pt x="0" y="76199"/>
                  </a:moveTo>
                  <a:lnTo>
                    <a:pt x="917447" y="0"/>
                  </a:lnTo>
                  <a:lnTo>
                    <a:pt x="917447" y="22859"/>
                  </a:lnTo>
                  <a:lnTo>
                    <a:pt x="0" y="99059"/>
                  </a:lnTo>
                  <a:lnTo>
                    <a:pt x="0" y="76199"/>
                  </a:lnTo>
                </a:path>
              </a:pathLst>
            </a:custGeom>
            <a:ln w="9143">
              <a:solidFill>
                <a:srgbClr val="000000"/>
              </a:solidFill>
            </a:ln>
          </p:spPr>
          <p:txBody>
            <a:bodyPr wrap="square" lIns="0" tIns="0" rIns="0" bIns="0" rtlCol="0"/>
            <a:lstStyle/>
            <a:p>
              <a:endParaRPr sz="1400"/>
            </a:p>
          </p:txBody>
        </p:sp>
        <p:sp>
          <p:nvSpPr>
            <p:cNvPr id="540" name="object 255">
              <a:extLst>
                <a:ext uri="{FF2B5EF4-FFF2-40B4-BE49-F238E27FC236}">
                  <a16:creationId xmlns:a16="http://schemas.microsoft.com/office/drawing/2014/main" id="{28CD275B-09A2-47D0-A21D-4CE5D9B5FC9C}"/>
                </a:ext>
              </a:extLst>
            </p:cNvPr>
            <p:cNvSpPr/>
            <p:nvPr/>
          </p:nvSpPr>
          <p:spPr>
            <a:xfrm>
              <a:off x="3846229" y="709773"/>
              <a:ext cx="2810725" cy="1820317"/>
            </a:xfrm>
            <a:custGeom>
              <a:avLst/>
              <a:gdLst/>
              <a:ahLst/>
              <a:cxnLst/>
              <a:rect l="l" t="t" r="r" b="b"/>
              <a:pathLst>
                <a:path w="993775" h="824864">
                  <a:moveTo>
                    <a:pt x="993647" y="0"/>
                  </a:moveTo>
                  <a:lnTo>
                    <a:pt x="400811" y="0"/>
                  </a:lnTo>
                  <a:lnTo>
                    <a:pt x="0" y="656843"/>
                  </a:lnTo>
                </a:path>
                <a:path w="993775" h="824864">
                  <a:moveTo>
                    <a:pt x="993647" y="158495"/>
                  </a:moveTo>
                  <a:lnTo>
                    <a:pt x="458723" y="158495"/>
                  </a:lnTo>
                  <a:lnTo>
                    <a:pt x="51815" y="824483"/>
                  </a:lnTo>
                </a:path>
                <a:path w="993775" h="824864">
                  <a:moveTo>
                    <a:pt x="227075" y="789431"/>
                  </a:moveTo>
                  <a:lnTo>
                    <a:pt x="515111" y="316991"/>
                  </a:lnTo>
                  <a:lnTo>
                    <a:pt x="993647" y="316991"/>
                  </a:lnTo>
                </a:path>
              </a:pathLst>
            </a:custGeom>
            <a:ln w="3175">
              <a:solidFill>
                <a:srgbClr val="6B6B6B"/>
              </a:solidFill>
            </a:ln>
          </p:spPr>
          <p:txBody>
            <a:bodyPr wrap="square" lIns="0" tIns="0" rIns="0" bIns="0" rtlCol="0"/>
            <a:lstStyle/>
            <a:p>
              <a:endParaRPr sz="1400"/>
            </a:p>
          </p:txBody>
        </p:sp>
        <p:sp>
          <p:nvSpPr>
            <p:cNvPr id="541" name="object 256">
              <a:extLst>
                <a:ext uri="{FF2B5EF4-FFF2-40B4-BE49-F238E27FC236}">
                  <a16:creationId xmlns:a16="http://schemas.microsoft.com/office/drawing/2014/main" id="{2FFFF5BA-6DF3-40E3-8FBB-0EB3D5D4E865}"/>
                </a:ext>
              </a:extLst>
            </p:cNvPr>
            <p:cNvSpPr txBox="1"/>
            <p:nvPr/>
          </p:nvSpPr>
          <p:spPr>
            <a:xfrm>
              <a:off x="6689642" y="369646"/>
              <a:ext cx="3063957" cy="999791"/>
            </a:xfrm>
            <a:prstGeom prst="rect">
              <a:avLst/>
            </a:prstGeom>
          </p:spPr>
          <p:txBody>
            <a:bodyPr vert="horz" wrap="square" lIns="0" tIns="14254" rIns="0" bIns="0" rtlCol="0">
              <a:spAutoFit/>
            </a:bodyPr>
            <a:lstStyle/>
            <a:p>
              <a:pPr marL="8145" marR="3258" indent="1629">
                <a:lnSpc>
                  <a:spcPct val="154300"/>
                </a:lnSpc>
                <a:spcBef>
                  <a:spcPts val="112"/>
                </a:spcBef>
              </a:pPr>
              <a:r>
                <a:rPr sz="1400" spc="3" dirty="0">
                  <a:latin typeface="Carlito"/>
                  <a:cs typeface="Carlito"/>
                </a:rPr>
                <a:t>Ventilation </a:t>
              </a:r>
              <a:r>
                <a:rPr sz="1400" spc="6" dirty="0">
                  <a:latin typeface="Carlito"/>
                  <a:cs typeface="Carlito"/>
                </a:rPr>
                <a:t>pipe-PVC 4'' </a:t>
              </a:r>
              <a:endParaRPr lang="en-US" sz="1400" spc="6" dirty="0">
                <a:latin typeface="Carlito"/>
                <a:cs typeface="Carlito"/>
              </a:endParaRPr>
            </a:p>
            <a:p>
              <a:pPr marL="8145" marR="3258" indent="1629">
                <a:lnSpc>
                  <a:spcPct val="154300"/>
                </a:lnSpc>
                <a:spcBef>
                  <a:spcPts val="112"/>
                </a:spcBef>
              </a:pPr>
              <a:r>
                <a:rPr sz="1400" spc="6" dirty="0">
                  <a:latin typeface="Carlito"/>
                  <a:cs typeface="Carlito"/>
                </a:rPr>
                <a:t> Rectangular </a:t>
              </a:r>
              <a:r>
                <a:rPr sz="1400" spc="3" dirty="0">
                  <a:latin typeface="Carlito"/>
                  <a:cs typeface="Carlito"/>
                </a:rPr>
                <a:t>steel </a:t>
              </a:r>
              <a:r>
                <a:rPr sz="1400" spc="6" dirty="0">
                  <a:latin typeface="Carlito"/>
                  <a:cs typeface="Carlito"/>
                </a:rPr>
                <a:t>pipe </a:t>
              </a:r>
              <a:r>
                <a:rPr sz="1400" spc="3" dirty="0">
                  <a:latin typeface="Carlito"/>
                  <a:cs typeface="Carlito"/>
                </a:rPr>
                <a:t>(3*6) </a:t>
              </a:r>
              <a:endParaRPr lang="en-US" sz="1400" spc="3" dirty="0">
                <a:latin typeface="Carlito"/>
                <a:cs typeface="Carlito"/>
              </a:endParaRPr>
            </a:p>
            <a:p>
              <a:pPr marL="8145" marR="3258" indent="1629">
                <a:lnSpc>
                  <a:spcPct val="154300"/>
                </a:lnSpc>
                <a:spcBef>
                  <a:spcPts val="112"/>
                </a:spcBef>
              </a:pPr>
              <a:r>
                <a:rPr sz="1400" spc="3" dirty="0">
                  <a:latin typeface="Carlito"/>
                  <a:cs typeface="Carlito"/>
                </a:rPr>
                <a:t> Zinc </a:t>
              </a:r>
              <a:r>
                <a:rPr sz="1400" spc="6" dirty="0">
                  <a:latin typeface="Carlito"/>
                  <a:cs typeface="Carlito"/>
                </a:rPr>
                <a:t>Corrugated</a:t>
              </a:r>
              <a:r>
                <a:rPr sz="1400" spc="-3" dirty="0">
                  <a:latin typeface="Carlito"/>
                  <a:cs typeface="Carlito"/>
                </a:rPr>
                <a:t> </a:t>
              </a:r>
              <a:r>
                <a:rPr sz="1400" spc="3" dirty="0">
                  <a:latin typeface="Carlito"/>
                  <a:cs typeface="Carlito"/>
                </a:rPr>
                <a:t>Sheet</a:t>
              </a:r>
              <a:endParaRPr sz="1400" dirty="0">
                <a:latin typeface="Carlito"/>
                <a:cs typeface="Carlito"/>
              </a:endParaRPr>
            </a:p>
          </p:txBody>
        </p:sp>
        <p:sp>
          <p:nvSpPr>
            <p:cNvPr id="542" name="object 258">
              <a:extLst>
                <a:ext uri="{FF2B5EF4-FFF2-40B4-BE49-F238E27FC236}">
                  <a16:creationId xmlns:a16="http://schemas.microsoft.com/office/drawing/2014/main" id="{868D84C9-A78F-4E94-8BD4-7BF2B6BF130C}"/>
                </a:ext>
              </a:extLst>
            </p:cNvPr>
            <p:cNvSpPr/>
            <p:nvPr/>
          </p:nvSpPr>
          <p:spPr>
            <a:xfrm>
              <a:off x="3406568" y="4069582"/>
              <a:ext cx="177802" cy="50448"/>
            </a:xfrm>
            <a:custGeom>
              <a:avLst/>
              <a:gdLst/>
              <a:ahLst/>
              <a:cxnLst/>
              <a:rect l="l" t="t" r="r" b="b"/>
              <a:pathLst>
                <a:path w="62865" h="22860">
                  <a:moveTo>
                    <a:pt x="0" y="0"/>
                  </a:moveTo>
                  <a:lnTo>
                    <a:pt x="62483" y="0"/>
                  </a:lnTo>
                </a:path>
                <a:path w="62865" h="22860">
                  <a:moveTo>
                    <a:pt x="7619" y="7619"/>
                  </a:moveTo>
                  <a:lnTo>
                    <a:pt x="54863" y="7619"/>
                  </a:lnTo>
                </a:path>
                <a:path w="62865" h="22860">
                  <a:moveTo>
                    <a:pt x="0" y="22859"/>
                  </a:moveTo>
                  <a:lnTo>
                    <a:pt x="0" y="0"/>
                  </a:lnTo>
                </a:path>
                <a:path w="62865" h="22860">
                  <a:moveTo>
                    <a:pt x="7619" y="22859"/>
                  </a:moveTo>
                  <a:lnTo>
                    <a:pt x="7619" y="7619"/>
                  </a:lnTo>
                </a:path>
                <a:path w="62865" h="22860">
                  <a:moveTo>
                    <a:pt x="62483" y="22859"/>
                  </a:moveTo>
                  <a:lnTo>
                    <a:pt x="62483" y="0"/>
                  </a:lnTo>
                </a:path>
                <a:path w="62865" h="22860">
                  <a:moveTo>
                    <a:pt x="54863" y="22859"/>
                  </a:moveTo>
                  <a:lnTo>
                    <a:pt x="54863" y="7619"/>
                  </a:lnTo>
                </a:path>
              </a:pathLst>
            </a:custGeom>
            <a:ln w="3175">
              <a:solidFill>
                <a:srgbClr val="000000"/>
              </a:solidFill>
            </a:ln>
          </p:spPr>
          <p:txBody>
            <a:bodyPr wrap="square" lIns="0" tIns="0" rIns="0" bIns="0" rtlCol="0"/>
            <a:lstStyle/>
            <a:p>
              <a:endParaRPr sz="1400"/>
            </a:p>
          </p:txBody>
        </p:sp>
        <p:sp>
          <p:nvSpPr>
            <p:cNvPr id="543" name="object 259">
              <a:extLst>
                <a:ext uri="{FF2B5EF4-FFF2-40B4-BE49-F238E27FC236}">
                  <a16:creationId xmlns:a16="http://schemas.microsoft.com/office/drawing/2014/main" id="{D0D93FD2-B86D-4A51-9E87-B672A684F822}"/>
                </a:ext>
              </a:extLst>
            </p:cNvPr>
            <p:cNvSpPr/>
            <p:nvPr/>
          </p:nvSpPr>
          <p:spPr>
            <a:xfrm>
              <a:off x="3180273" y="4617778"/>
              <a:ext cx="711208" cy="554920"/>
            </a:xfrm>
            <a:prstGeom prst="rect">
              <a:avLst/>
            </a:prstGeom>
            <a:blipFill>
              <a:blip r:embed="rId4" cstate="print"/>
              <a:stretch>
                <a:fillRect/>
              </a:stretch>
            </a:blipFill>
          </p:spPr>
          <p:txBody>
            <a:bodyPr wrap="square" lIns="0" tIns="0" rIns="0" bIns="0" rtlCol="0"/>
            <a:lstStyle/>
            <a:p>
              <a:endParaRPr sz="1400"/>
            </a:p>
          </p:txBody>
        </p:sp>
        <p:sp>
          <p:nvSpPr>
            <p:cNvPr id="544" name="object 260">
              <a:extLst>
                <a:ext uri="{FF2B5EF4-FFF2-40B4-BE49-F238E27FC236}">
                  <a16:creationId xmlns:a16="http://schemas.microsoft.com/office/drawing/2014/main" id="{3E86F275-132C-4349-947A-2C32F0CFE9E2}"/>
                </a:ext>
              </a:extLst>
            </p:cNvPr>
            <p:cNvSpPr txBox="1"/>
            <p:nvPr/>
          </p:nvSpPr>
          <p:spPr>
            <a:xfrm>
              <a:off x="3301683" y="4771363"/>
              <a:ext cx="468754" cy="233925"/>
            </a:xfrm>
            <a:prstGeom prst="rect">
              <a:avLst/>
            </a:prstGeom>
          </p:spPr>
          <p:txBody>
            <a:bodyPr vert="horz" wrap="square" lIns="0" tIns="8959" rIns="0" bIns="0" rtlCol="0">
              <a:spAutoFit/>
            </a:bodyPr>
            <a:lstStyle/>
            <a:p>
              <a:pPr marL="8145">
                <a:spcBef>
                  <a:spcPts val="71"/>
                </a:spcBef>
              </a:pPr>
              <a:r>
                <a:rPr sz="1400" spc="3" dirty="0">
                  <a:latin typeface="Arial"/>
                  <a:cs typeface="Arial"/>
                </a:rPr>
                <a:t>900</a:t>
              </a:r>
              <a:endParaRPr sz="1400" dirty="0">
                <a:latin typeface="Arial"/>
                <a:cs typeface="Arial"/>
              </a:endParaRPr>
            </a:p>
          </p:txBody>
        </p:sp>
        <p:sp>
          <p:nvSpPr>
            <p:cNvPr id="545" name="object 261">
              <a:extLst>
                <a:ext uri="{FF2B5EF4-FFF2-40B4-BE49-F238E27FC236}">
                  <a16:creationId xmlns:a16="http://schemas.microsoft.com/office/drawing/2014/main" id="{614A359E-A4EB-4B0C-A7CD-19FE0FCB2C52}"/>
                </a:ext>
              </a:extLst>
            </p:cNvPr>
            <p:cNvSpPr/>
            <p:nvPr/>
          </p:nvSpPr>
          <p:spPr>
            <a:xfrm>
              <a:off x="7160609" y="4617778"/>
              <a:ext cx="0" cy="948696"/>
            </a:xfrm>
            <a:custGeom>
              <a:avLst/>
              <a:gdLst/>
              <a:ahLst/>
              <a:cxnLst/>
              <a:rect l="l" t="t" r="r" b="b"/>
              <a:pathLst>
                <a:path h="429895">
                  <a:moveTo>
                    <a:pt x="0" y="0"/>
                  </a:moveTo>
                  <a:lnTo>
                    <a:pt x="0" y="429767"/>
                  </a:lnTo>
                </a:path>
              </a:pathLst>
            </a:custGeom>
            <a:ln w="3175">
              <a:solidFill>
                <a:srgbClr val="000000"/>
              </a:solidFill>
            </a:ln>
          </p:spPr>
          <p:txBody>
            <a:bodyPr wrap="square" lIns="0" tIns="0" rIns="0" bIns="0" rtlCol="0"/>
            <a:lstStyle/>
            <a:p>
              <a:endParaRPr sz="1400"/>
            </a:p>
          </p:txBody>
        </p:sp>
        <p:sp>
          <p:nvSpPr>
            <p:cNvPr id="546" name="object 263">
              <a:extLst>
                <a:ext uri="{FF2B5EF4-FFF2-40B4-BE49-F238E27FC236}">
                  <a16:creationId xmlns:a16="http://schemas.microsoft.com/office/drawing/2014/main" id="{BDD1AF0C-5E54-44C8-91FE-6A82452FA9D4}"/>
                </a:ext>
              </a:extLst>
            </p:cNvPr>
            <p:cNvSpPr/>
            <p:nvPr/>
          </p:nvSpPr>
          <p:spPr>
            <a:xfrm>
              <a:off x="3182434" y="4617778"/>
              <a:ext cx="3780559" cy="948692"/>
            </a:xfrm>
            <a:custGeom>
              <a:avLst/>
              <a:gdLst/>
              <a:ahLst/>
              <a:cxnLst/>
              <a:rect l="l" t="t" r="r" b="b"/>
              <a:pathLst>
                <a:path w="1336675" h="429895">
                  <a:moveTo>
                    <a:pt x="0" y="0"/>
                  </a:moveTo>
                  <a:lnTo>
                    <a:pt x="0" y="429767"/>
                  </a:lnTo>
                </a:path>
                <a:path w="1336675" h="429895">
                  <a:moveTo>
                    <a:pt x="56387" y="371855"/>
                  </a:moveTo>
                  <a:lnTo>
                    <a:pt x="1336547" y="371855"/>
                  </a:lnTo>
                </a:path>
              </a:pathLst>
            </a:custGeom>
            <a:ln w="3175">
              <a:solidFill>
                <a:srgbClr val="000000"/>
              </a:solidFill>
            </a:ln>
          </p:spPr>
          <p:txBody>
            <a:bodyPr wrap="square" lIns="0" tIns="0" rIns="0" bIns="0" rtlCol="0"/>
            <a:lstStyle/>
            <a:p>
              <a:endParaRPr sz="1400"/>
            </a:p>
          </p:txBody>
        </p:sp>
        <p:sp>
          <p:nvSpPr>
            <p:cNvPr id="547" name="object 264">
              <a:extLst>
                <a:ext uri="{FF2B5EF4-FFF2-40B4-BE49-F238E27FC236}">
                  <a16:creationId xmlns:a16="http://schemas.microsoft.com/office/drawing/2014/main" id="{D780FF1B-36CC-4FCD-BD81-4084360D5171}"/>
                </a:ext>
              </a:extLst>
            </p:cNvPr>
            <p:cNvSpPr/>
            <p:nvPr/>
          </p:nvSpPr>
          <p:spPr>
            <a:xfrm>
              <a:off x="3182434" y="5418212"/>
              <a:ext cx="159844" cy="40638"/>
            </a:xfrm>
            <a:custGeom>
              <a:avLst/>
              <a:gdLst/>
              <a:ahLst/>
              <a:cxnLst/>
              <a:rect l="l" t="t" r="r" b="b"/>
              <a:pathLst>
                <a:path w="56515" h="18414">
                  <a:moveTo>
                    <a:pt x="56387" y="0"/>
                  </a:moveTo>
                  <a:lnTo>
                    <a:pt x="0" y="9143"/>
                  </a:lnTo>
                  <a:lnTo>
                    <a:pt x="56387" y="18287"/>
                  </a:lnTo>
                  <a:lnTo>
                    <a:pt x="56387" y="0"/>
                  </a:lnTo>
                  <a:close/>
                </a:path>
              </a:pathLst>
            </a:custGeom>
            <a:solidFill>
              <a:srgbClr val="000000"/>
            </a:solidFill>
          </p:spPr>
          <p:txBody>
            <a:bodyPr wrap="square" lIns="0" tIns="0" rIns="0" bIns="0" rtlCol="0"/>
            <a:lstStyle/>
            <a:p>
              <a:endParaRPr sz="1400"/>
            </a:p>
          </p:txBody>
        </p:sp>
        <p:sp>
          <p:nvSpPr>
            <p:cNvPr id="548" name="object 265">
              <a:extLst>
                <a:ext uri="{FF2B5EF4-FFF2-40B4-BE49-F238E27FC236}">
                  <a16:creationId xmlns:a16="http://schemas.microsoft.com/office/drawing/2014/main" id="{CDE35885-8D80-42EB-B6A6-0AC151B3BD85}"/>
                </a:ext>
              </a:extLst>
            </p:cNvPr>
            <p:cNvSpPr/>
            <p:nvPr/>
          </p:nvSpPr>
          <p:spPr>
            <a:xfrm>
              <a:off x="3182434" y="5418212"/>
              <a:ext cx="159844" cy="40638"/>
            </a:xfrm>
            <a:custGeom>
              <a:avLst/>
              <a:gdLst/>
              <a:ahLst/>
              <a:cxnLst/>
              <a:rect l="l" t="t" r="r" b="b"/>
              <a:pathLst>
                <a:path w="56515" h="18414">
                  <a:moveTo>
                    <a:pt x="56387" y="0"/>
                  </a:moveTo>
                  <a:lnTo>
                    <a:pt x="56387" y="18287"/>
                  </a:lnTo>
                  <a:lnTo>
                    <a:pt x="0" y="9143"/>
                  </a:lnTo>
                  <a:lnTo>
                    <a:pt x="56387" y="0"/>
                  </a:lnTo>
                  <a:close/>
                </a:path>
              </a:pathLst>
            </a:custGeom>
            <a:ln w="3175">
              <a:solidFill>
                <a:srgbClr val="000000"/>
              </a:solidFill>
            </a:ln>
          </p:spPr>
          <p:txBody>
            <a:bodyPr wrap="square" lIns="0" tIns="0" rIns="0" bIns="0" rtlCol="0"/>
            <a:lstStyle/>
            <a:p>
              <a:endParaRPr sz="1400"/>
            </a:p>
          </p:txBody>
        </p:sp>
        <p:sp>
          <p:nvSpPr>
            <p:cNvPr id="549" name="object 266">
              <a:extLst>
                <a:ext uri="{FF2B5EF4-FFF2-40B4-BE49-F238E27FC236}">
                  <a16:creationId xmlns:a16="http://schemas.microsoft.com/office/drawing/2014/main" id="{8FC40D35-C27C-4A68-9938-2DEB18B115BB}"/>
                </a:ext>
              </a:extLst>
            </p:cNvPr>
            <p:cNvSpPr/>
            <p:nvPr/>
          </p:nvSpPr>
          <p:spPr>
            <a:xfrm>
              <a:off x="6962631" y="5418212"/>
              <a:ext cx="165229" cy="40638"/>
            </a:xfrm>
            <a:custGeom>
              <a:avLst/>
              <a:gdLst/>
              <a:ahLst/>
              <a:cxnLst/>
              <a:rect l="l" t="t" r="r" b="b"/>
              <a:pathLst>
                <a:path w="58420" h="18414">
                  <a:moveTo>
                    <a:pt x="0" y="0"/>
                  </a:moveTo>
                  <a:lnTo>
                    <a:pt x="0" y="18287"/>
                  </a:lnTo>
                  <a:lnTo>
                    <a:pt x="57911" y="9143"/>
                  </a:lnTo>
                  <a:lnTo>
                    <a:pt x="0" y="0"/>
                  </a:lnTo>
                  <a:close/>
                </a:path>
              </a:pathLst>
            </a:custGeom>
            <a:solidFill>
              <a:srgbClr val="000000"/>
            </a:solidFill>
          </p:spPr>
          <p:txBody>
            <a:bodyPr wrap="square" lIns="0" tIns="0" rIns="0" bIns="0" rtlCol="0"/>
            <a:lstStyle/>
            <a:p>
              <a:endParaRPr sz="1400"/>
            </a:p>
          </p:txBody>
        </p:sp>
        <p:sp>
          <p:nvSpPr>
            <p:cNvPr id="550" name="object 267">
              <a:extLst>
                <a:ext uri="{FF2B5EF4-FFF2-40B4-BE49-F238E27FC236}">
                  <a16:creationId xmlns:a16="http://schemas.microsoft.com/office/drawing/2014/main" id="{B0969F40-3A35-478A-B4CC-0E3D3E40A455}"/>
                </a:ext>
              </a:extLst>
            </p:cNvPr>
            <p:cNvSpPr/>
            <p:nvPr/>
          </p:nvSpPr>
          <p:spPr>
            <a:xfrm>
              <a:off x="6962631" y="5418212"/>
              <a:ext cx="197978" cy="45720"/>
            </a:xfrm>
            <a:custGeom>
              <a:avLst/>
              <a:gdLst/>
              <a:ahLst/>
              <a:cxnLst/>
              <a:rect l="l" t="t" r="r" b="b"/>
              <a:pathLst>
                <a:path w="58420" h="18414">
                  <a:moveTo>
                    <a:pt x="0" y="0"/>
                  </a:moveTo>
                  <a:lnTo>
                    <a:pt x="0" y="18287"/>
                  </a:lnTo>
                  <a:lnTo>
                    <a:pt x="57911" y="9143"/>
                  </a:lnTo>
                  <a:lnTo>
                    <a:pt x="0" y="0"/>
                  </a:lnTo>
                  <a:close/>
                </a:path>
              </a:pathLst>
            </a:custGeom>
            <a:ln w="3175">
              <a:solidFill>
                <a:srgbClr val="000000"/>
              </a:solidFill>
            </a:ln>
          </p:spPr>
          <p:txBody>
            <a:bodyPr wrap="square" lIns="0" tIns="0" rIns="0" bIns="0" rtlCol="0"/>
            <a:lstStyle/>
            <a:p>
              <a:endParaRPr sz="1400"/>
            </a:p>
          </p:txBody>
        </p:sp>
        <p:sp>
          <p:nvSpPr>
            <p:cNvPr id="551" name="object 268">
              <a:extLst>
                <a:ext uri="{FF2B5EF4-FFF2-40B4-BE49-F238E27FC236}">
                  <a16:creationId xmlns:a16="http://schemas.microsoft.com/office/drawing/2014/main" id="{7A9B7E33-2B9B-42B6-A981-01149EF1A186}"/>
                </a:ext>
              </a:extLst>
            </p:cNvPr>
            <p:cNvSpPr txBox="1"/>
            <p:nvPr/>
          </p:nvSpPr>
          <p:spPr>
            <a:xfrm>
              <a:off x="4823247" y="5161491"/>
              <a:ext cx="666313" cy="241624"/>
            </a:xfrm>
            <a:prstGeom prst="rect">
              <a:avLst/>
            </a:prstGeom>
          </p:spPr>
          <p:txBody>
            <a:bodyPr vert="horz" wrap="square" lIns="0" tIns="8959" rIns="0" bIns="0" rtlCol="0">
              <a:spAutoFit/>
            </a:bodyPr>
            <a:lstStyle/>
            <a:p>
              <a:pPr marL="8145">
                <a:spcBef>
                  <a:spcPts val="71"/>
                </a:spcBef>
              </a:pPr>
              <a:r>
                <a:rPr sz="1400" dirty="0">
                  <a:latin typeface="Arial"/>
                  <a:cs typeface="Arial"/>
                </a:rPr>
                <a:t>4100</a:t>
              </a:r>
            </a:p>
          </p:txBody>
        </p:sp>
        <p:sp>
          <p:nvSpPr>
            <p:cNvPr id="552" name="object 270">
              <a:extLst>
                <a:ext uri="{FF2B5EF4-FFF2-40B4-BE49-F238E27FC236}">
                  <a16:creationId xmlns:a16="http://schemas.microsoft.com/office/drawing/2014/main" id="{DC917CFC-6720-4B72-84B3-F5266EEAFF54}"/>
                </a:ext>
              </a:extLst>
            </p:cNvPr>
            <p:cNvSpPr/>
            <p:nvPr/>
          </p:nvSpPr>
          <p:spPr>
            <a:xfrm flipV="1">
              <a:off x="6051619" y="4443757"/>
              <a:ext cx="1038248" cy="45720"/>
            </a:xfrm>
            <a:custGeom>
              <a:avLst/>
              <a:gdLst/>
              <a:ahLst/>
              <a:cxnLst/>
              <a:rect l="l" t="t" r="r" b="b"/>
              <a:pathLst>
                <a:path w="381000">
                  <a:moveTo>
                    <a:pt x="0" y="0"/>
                  </a:moveTo>
                  <a:lnTo>
                    <a:pt x="380999" y="0"/>
                  </a:lnTo>
                </a:path>
              </a:pathLst>
            </a:custGeom>
            <a:ln w="3175">
              <a:solidFill>
                <a:srgbClr val="000000"/>
              </a:solidFill>
            </a:ln>
          </p:spPr>
          <p:txBody>
            <a:bodyPr wrap="square" lIns="0" tIns="0" rIns="0" bIns="0" rtlCol="0"/>
            <a:lstStyle/>
            <a:p>
              <a:endParaRPr sz="1400"/>
            </a:p>
          </p:txBody>
        </p:sp>
        <p:sp>
          <p:nvSpPr>
            <p:cNvPr id="554" name="object 271">
              <a:extLst>
                <a:ext uri="{FF2B5EF4-FFF2-40B4-BE49-F238E27FC236}">
                  <a16:creationId xmlns:a16="http://schemas.microsoft.com/office/drawing/2014/main" id="{1CDAF948-F394-4E7E-94CC-5C58680A427C}"/>
                </a:ext>
              </a:extLst>
            </p:cNvPr>
            <p:cNvSpPr/>
            <p:nvPr/>
          </p:nvSpPr>
          <p:spPr>
            <a:xfrm>
              <a:off x="6333314" y="2340912"/>
              <a:ext cx="2914892" cy="2233706"/>
            </a:xfrm>
            <a:custGeom>
              <a:avLst/>
              <a:gdLst/>
              <a:ahLst/>
              <a:cxnLst/>
              <a:rect l="l" t="t" r="r" b="b"/>
              <a:pathLst>
                <a:path w="1030605" h="1012189">
                  <a:moveTo>
                    <a:pt x="591311" y="1011935"/>
                  </a:moveTo>
                  <a:lnTo>
                    <a:pt x="1030223" y="1011935"/>
                  </a:lnTo>
                </a:path>
                <a:path w="1030605" h="1012189">
                  <a:moveTo>
                    <a:pt x="0" y="0"/>
                  </a:moveTo>
                  <a:lnTo>
                    <a:pt x="1030223" y="0"/>
                  </a:lnTo>
                </a:path>
                <a:path w="1030605" h="1012189">
                  <a:moveTo>
                    <a:pt x="973835" y="955547"/>
                  </a:moveTo>
                  <a:lnTo>
                    <a:pt x="973835" y="56387"/>
                  </a:lnTo>
                </a:path>
              </a:pathLst>
            </a:custGeom>
            <a:ln w="3175">
              <a:solidFill>
                <a:srgbClr val="000000"/>
              </a:solidFill>
            </a:ln>
          </p:spPr>
          <p:txBody>
            <a:bodyPr wrap="square" lIns="0" tIns="0" rIns="0" bIns="0" rtlCol="0"/>
            <a:lstStyle/>
            <a:p>
              <a:endParaRPr sz="1400"/>
            </a:p>
          </p:txBody>
        </p:sp>
        <p:sp>
          <p:nvSpPr>
            <p:cNvPr id="555" name="object 272">
              <a:extLst>
                <a:ext uri="{FF2B5EF4-FFF2-40B4-BE49-F238E27FC236}">
                  <a16:creationId xmlns:a16="http://schemas.microsoft.com/office/drawing/2014/main" id="{AF113651-FE5E-4D23-9460-F1A3DC88FC4D}"/>
                </a:ext>
              </a:extLst>
            </p:cNvPr>
            <p:cNvSpPr/>
            <p:nvPr/>
          </p:nvSpPr>
          <p:spPr>
            <a:xfrm>
              <a:off x="9061786" y="4449621"/>
              <a:ext cx="52083" cy="124718"/>
            </a:xfrm>
            <a:custGeom>
              <a:avLst/>
              <a:gdLst/>
              <a:ahLst/>
              <a:cxnLst/>
              <a:rect l="l" t="t" r="r" b="b"/>
              <a:pathLst>
                <a:path w="18415"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400"/>
            </a:p>
          </p:txBody>
        </p:sp>
        <p:sp>
          <p:nvSpPr>
            <p:cNvPr id="556" name="object 273">
              <a:extLst>
                <a:ext uri="{FF2B5EF4-FFF2-40B4-BE49-F238E27FC236}">
                  <a16:creationId xmlns:a16="http://schemas.microsoft.com/office/drawing/2014/main" id="{120A8C80-0E5D-4FA8-9FD7-2F93B6899989}"/>
                </a:ext>
              </a:extLst>
            </p:cNvPr>
            <p:cNvSpPr/>
            <p:nvPr/>
          </p:nvSpPr>
          <p:spPr>
            <a:xfrm>
              <a:off x="9061786" y="4449621"/>
              <a:ext cx="52083" cy="124718"/>
            </a:xfrm>
            <a:custGeom>
              <a:avLst/>
              <a:gdLst/>
              <a:ahLst/>
              <a:cxnLst/>
              <a:rect l="l" t="t" r="r" b="b"/>
              <a:pathLst>
                <a:path w="18415"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400"/>
            </a:p>
          </p:txBody>
        </p:sp>
        <p:sp>
          <p:nvSpPr>
            <p:cNvPr id="557" name="object 274">
              <a:extLst>
                <a:ext uri="{FF2B5EF4-FFF2-40B4-BE49-F238E27FC236}">
                  <a16:creationId xmlns:a16="http://schemas.microsoft.com/office/drawing/2014/main" id="{8FE73ABA-1746-4845-911B-EC5745B0B836}"/>
                </a:ext>
              </a:extLst>
            </p:cNvPr>
            <p:cNvSpPr/>
            <p:nvPr/>
          </p:nvSpPr>
          <p:spPr>
            <a:xfrm>
              <a:off x="9061786" y="2340912"/>
              <a:ext cx="52083" cy="124718"/>
            </a:xfrm>
            <a:custGeom>
              <a:avLst/>
              <a:gdLst/>
              <a:ahLst/>
              <a:cxnLst/>
              <a:rect l="l" t="t" r="r" b="b"/>
              <a:pathLst>
                <a:path w="18415"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400"/>
            </a:p>
          </p:txBody>
        </p:sp>
        <p:sp>
          <p:nvSpPr>
            <p:cNvPr id="558" name="object 275">
              <a:extLst>
                <a:ext uri="{FF2B5EF4-FFF2-40B4-BE49-F238E27FC236}">
                  <a16:creationId xmlns:a16="http://schemas.microsoft.com/office/drawing/2014/main" id="{58E1B9EF-7690-4755-80FC-04FFAC7F51FA}"/>
                </a:ext>
              </a:extLst>
            </p:cNvPr>
            <p:cNvSpPr/>
            <p:nvPr/>
          </p:nvSpPr>
          <p:spPr>
            <a:xfrm>
              <a:off x="9061786" y="2340912"/>
              <a:ext cx="52083" cy="124718"/>
            </a:xfrm>
            <a:custGeom>
              <a:avLst/>
              <a:gdLst/>
              <a:ahLst/>
              <a:cxnLst/>
              <a:rect l="l" t="t" r="r" b="b"/>
              <a:pathLst>
                <a:path w="18415"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400"/>
            </a:p>
          </p:txBody>
        </p:sp>
        <p:sp>
          <p:nvSpPr>
            <p:cNvPr id="559" name="object 276">
              <a:extLst>
                <a:ext uri="{FF2B5EF4-FFF2-40B4-BE49-F238E27FC236}">
                  <a16:creationId xmlns:a16="http://schemas.microsoft.com/office/drawing/2014/main" id="{4B1BB70D-B406-4039-9288-5B10FFDC5529}"/>
                </a:ext>
              </a:extLst>
            </p:cNvPr>
            <p:cNvSpPr txBox="1"/>
            <p:nvPr/>
          </p:nvSpPr>
          <p:spPr>
            <a:xfrm>
              <a:off x="8762614" y="2937602"/>
              <a:ext cx="215444" cy="767562"/>
            </a:xfrm>
            <a:prstGeom prst="rect">
              <a:avLst/>
            </a:prstGeom>
          </p:spPr>
          <p:txBody>
            <a:bodyPr vert="vert270" wrap="square" lIns="0" tIns="5294" rIns="0" bIns="0" rtlCol="0">
              <a:spAutoFit/>
            </a:bodyPr>
            <a:lstStyle/>
            <a:p>
              <a:pPr marL="8145">
                <a:spcBef>
                  <a:spcPts val="42"/>
                </a:spcBef>
              </a:pPr>
              <a:r>
                <a:rPr lang="en-US" sz="1400" dirty="0">
                  <a:latin typeface="Arial"/>
                  <a:cs typeface="Arial"/>
                </a:rPr>
                <a:t>29</a:t>
              </a:r>
              <a:r>
                <a:rPr sz="1400" dirty="0">
                  <a:latin typeface="Arial"/>
                  <a:cs typeface="Arial"/>
                </a:rPr>
                <a:t>00</a:t>
              </a:r>
            </a:p>
          </p:txBody>
        </p:sp>
        <p:sp>
          <p:nvSpPr>
            <p:cNvPr id="560" name="object 277">
              <a:extLst>
                <a:ext uri="{FF2B5EF4-FFF2-40B4-BE49-F238E27FC236}">
                  <a16:creationId xmlns:a16="http://schemas.microsoft.com/office/drawing/2014/main" id="{CBEC769F-C8A7-402A-B78B-22C7FFB9436B}"/>
                </a:ext>
              </a:extLst>
            </p:cNvPr>
            <p:cNvSpPr/>
            <p:nvPr/>
          </p:nvSpPr>
          <p:spPr>
            <a:xfrm>
              <a:off x="8518678" y="4244466"/>
              <a:ext cx="0" cy="205994"/>
            </a:xfrm>
            <a:custGeom>
              <a:avLst/>
              <a:gdLst/>
              <a:ahLst/>
              <a:cxnLst/>
              <a:rect l="l" t="t" r="r" b="b"/>
              <a:pathLst>
                <a:path h="93345">
                  <a:moveTo>
                    <a:pt x="0" y="92963"/>
                  </a:moveTo>
                  <a:lnTo>
                    <a:pt x="0" y="0"/>
                  </a:lnTo>
                </a:path>
              </a:pathLst>
            </a:custGeom>
            <a:ln w="3175">
              <a:solidFill>
                <a:srgbClr val="000000"/>
              </a:solidFill>
            </a:ln>
          </p:spPr>
          <p:txBody>
            <a:bodyPr wrap="square" lIns="0" tIns="0" rIns="0" bIns="0" rtlCol="0"/>
            <a:lstStyle/>
            <a:p>
              <a:endParaRPr sz="1400"/>
            </a:p>
          </p:txBody>
        </p:sp>
        <p:sp>
          <p:nvSpPr>
            <p:cNvPr id="561" name="object 279">
              <a:extLst>
                <a:ext uri="{FF2B5EF4-FFF2-40B4-BE49-F238E27FC236}">
                  <a16:creationId xmlns:a16="http://schemas.microsoft.com/office/drawing/2014/main" id="{46588FB0-FE19-4E23-9FE0-CA9DFACCEF5F}"/>
                </a:ext>
              </a:extLst>
            </p:cNvPr>
            <p:cNvSpPr/>
            <p:nvPr/>
          </p:nvSpPr>
          <p:spPr>
            <a:xfrm>
              <a:off x="6062133" y="4120030"/>
              <a:ext cx="2573651" cy="454027"/>
            </a:xfrm>
            <a:custGeom>
              <a:avLst/>
              <a:gdLst/>
              <a:ahLst/>
              <a:cxnLst/>
              <a:rect l="l" t="t" r="r" b="b"/>
              <a:pathLst>
                <a:path w="909954" h="205739">
                  <a:moveTo>
                    <a:pt x="0" y="205739"/>
                  </a:moveTo>
                  <a:lnTo>
                    <a:pt x="909827" y="205739"/>
                  </a:lnTo>
                </a:path>
                <a:path w="909954" h="205739">
                  <a:moveTo>
                    <a:pt x="0" y="0"/>
                  </a:moveTo>
                  <a:lnTo>
                    <a:pt x="909827" y="0"/>
                  </a:lnTo>
                </a:path>
              </a:pathLst>
            </a:custGeom>
            <a:ln w="3175">
              <a:solidFill>
                <a:srgbClr val="000000"/>
              </a:solidFill>
            </a:ln>
          </p:spPr>
          <p:txBody>
            <a:bodyPr wrap="square" lIns="0" tIns="0" rIns="0" bIns="0" rtlCol="0"/>
            <a:lstStyle/>
            <a:p>
              <a:endParaRPr sz="1400"/>
            </a:p>
          </p:txBody>
        </p:sp>
        <p:sp>
          <p:nvSpPr>
            <p:cNvPr id="562" name="object 280">
              <a:extLst>
                <a:ext uri="{FF2B5EF4-FFF2-40B4-BE49-F238E27FC236}">
                  <a16:creationId xmlns:a16="http://schemas.microsoft.com/office/drawing/2014/main" id="{C2820EB6-73DE-4817-BEEA-D38D34330908}"/>
                </a:ext>
              </a:extLst>
            </p:cNvPr>
            <p:cNvSpPr/>
            <p:nvPr/>
          </p:nvSpPr>
          <p:spPr>
            <a:xfrm>
              <a:off x="8492813" y="4449621"/>
              <a:ext cx="52083" cy="124718"/>
            </a:xfrm>
            <a:custGeom>
              <a:avLst/>
              <a:gdLst/>
              <a:ahLst/>
              <a:cxnLst/>
              <a:rect l="l" t="t" r="r" b="b"/>
              <a:pathLst>
                <a:path w="18415"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400"/>
            </a:p>
          </p:txBody>
        </p:sp>
        <p:sp>
          <p:nvSpPr>
            <p:cNvPr id="563" name="object 281">
              <a:extLst>
                <a:ext uri="{FF2B5EF4-FFF2-40B4-BE49-F238E27FC236}">
                  <a16:creationId xmlns:a16="http://schemas.microsoft.com/office/drawing/2014/main" id="{5D0D2FD2-4D4A-41DA-B6A8-7C6F07EF7206}"/>
                </a:ext>
              </a:extLst>
            </p:cNvPr>
            <p:cNvSpPr/>
            <p:nvPr/>
          </p:nvSpPr>
          <p:spPr>
            <a:xfrm>
              <a:off x="8492813" y="4449621"/>
              <a:ext cx="52083" cy="124718"/>
            </a:xfrm>
            <a:custGeom>
              <a:avLst/>
              <a:gdLst/>
              <a:ahLst/>
              <a:cxnLst/>
              <a:rect l="l" t="t" r="r" b="b"/>
              <a:pathLst>
                <a:path w="18415"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400"/>
            </a:p>
          </p:txBody>
        </p:sp>
        <p:sp>
          <p:nvSpPr>
            <p:cNvPr id="564" name="object 282">
              <a:extLst>
                <a:ext uri="{FF2B5EF4-FFF2-40B4-BE49-F238E27FC236}">
                  <a16:creationId xmlns:a16="http://schemas.microsoft.com/office/drawing/2014/main" id="{FFC415BC-2117-4601-B62C-E6A3AF4C53EB}"/>
                </a:ext>
              </a:extLst>
            </p:cNvPr>
            <p:cNvSpPr/>
            <p:nvPr/>
          </p:nvSpPr>
          <p:spPr>
            <a:xfrm>
              <a:off x="8492813" y="4120030"/>
              <a:ext cx="52083" cy="124718"/>
            </a:xfrm>
            <a:custGeom>
              <a:avLst/>
              <a:gdLst/>
              <a:ahLst/>
              <a:cxnLst/>
              <a:rect l="l" t="t" r="r" b="b"/>
              <a:pathLst>
                <a:path w="18415"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400"/>
            </a:p>
          </p:txBody>
        </p:sp>
        <p:sp>
          <p:nvSpPr>
            <p:cNvPr id="565" name="object 283">
              <a:extLst>
                <a:ext uri="{FF2B5EF4-FFF2-40B4-BE49-F238E27FC236}">
                  <a16:creationId xmlns:a16="http://schemas.microsoft.com/office/drawing/2014/main" id="{5A92F744-326C-4D72-B962-08D26ABCDB46}"/>
                </a:ext>
              </a:extLst>
            </p:cNvPr>
            <p:cNvSpPr/>
            <p:nvPr/>
          </p:nvSpPr>
          <p:spPr>
            <a:xfrm>
              <a:off x="8492813" y="4120030"/>
              <a:ext cx="52083" cy="124718"/>
            </a:xfrm>
            <a:custGeom>
              <a:avLst/>
              <a:gdLst/>
              <a:ahLst/>
              <a:cxnLst/>
              <a:rect l="l" t="t" r="r" b="b"/>
              <a:pathLst>
                <a:path w="18415"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400"/>
            </a:p>
          </p:txBody>
        </p:sp>
        <p:sp>
          <p:nvSpPr>
            <p:cNvPr id="566" name="object 284">
              <a:extLst>
                <a:ext uri="{FF2B5EF4-FFF2-40B4-BE49-F238E27FC236}">
                  <a16:creationId xmlns:a16="http://schemas.microsoft.com/office/drawing/2014/main" id="{10E7B456-55D0-4309-ACC1-67903854DDF1}"/>
                </a:ext>
              </a:extLst>
            </p:cNvPr>
            <p:cNvSpPr txBox="1"/>
            <p:nvPr/>
          </p:nvSpPr>
          <p:spPr>
            <a:xfrm>
              <a:off x="8181936" y="4150052"/>
              <a:ext cx="215444" cy="365745"/>
            </a:xfrm>
            <a:prstGeom prst="rect">
              <a:avLst/>
            </a:prstGeom>
          </p:spPr>
          <p:txBody>
            <a:bodyPr vert="vert270" wrap="square" lIns="0" tIns="3665" rIns="0" bIns="0" rtlCol="0">
              <a:spAutoFit/>
            </a:bodyPr>
            <a:lstStyle/>
            <a:p>
              <a:pPr marL="8145">
                <a:spcBef>
                  <a:spcPts val="29"/>
                </a:spcBef>
              </a:pPr>
              <a:r>
                <a:rPr lang="en-US" sz="1400" dirty="0">
                  <a:latin typeface="Arial"/>
                  <a:cs typeface="Arial"/>
                </a:rPr>
                <a:t>6</a:t>
              </a:r>
              <a:r>
                <a:rPr sz="1400" dirty="0">
                  <a:latin typeface="Arial"/>
                  <a:cs typeface="Arial"/>
                </a:rPr>
                <a:t>00</a:t>
              </a:r>
            </a:p>
          </p:txBody>
        </p:sp>
        <p:sp>
          <p:nvSpPr>
            <p:cNvPr id="567" name="object 286">
              <a:extLst>
                <a:ext uri="{FF2B5EF4-FFF2-40B4-BE49-F238E27FC236}">
                  <a16:creationId xmlns:a16="http://schemas.microsoft.com/office/drawing/2014/main" id="{3FC0D085-F8BB-4617-9AA3-EF875C1D9685}"/>
                </a:ext>
              </a:extLst>
            </p:cNvPr>
            <p:cNvSpPr/>
            <p:nvPr/>
          </p:nvSpPr>
          <p:spPr>
            <a:xfrm>
              <a:off x="6160901" y="2340912"/>
              <a:ext cx="2517978" cy="1779675"/>
            </a:xfrm>
            <a:custGeom>
              <a:avLst/>
              <a:gdLst/>
              <a:ahLst/>
              <a:cxnLst/>
              <a:rect l="l" t="t" r="r" b="b"/>
              <a:pathLst>
                <a:path w="890270" h="806450">
                  <a:moveTo>
                    <a:pt x="0" y="806195"/>
                  </a:moveTo>
                  <a:lnTo>
                    <a:pt x="890015" y="806195"/>
                  </a:lnTo>
                </a:path>
                <a:path w="890270" h="806450">
                  <a:moveTo>
                    <a:pt x="60959" y="0"/>
                  </a:moveTo>
                  <a:lnTo>
                    <a:pt x="890015" y="0"/>
                  </a:lnTo>
                </a:path>
                <a:path w="890270" h="806450">
                  <a:moveTo>
                    <a:pt x="833627" y="749807"/>
                  </a:moveTo>
                  <a:lnTo>
                    <a:pt x="833627" y="56387"/>
                  </a:lnTo>
                </a:path>
              </a:pathLst>
            </a:custGeom>
            <a:ln w="3175">
              <a:solidFill>
                <a:srgbClr val="000000"/>
              </a:solidFill>
            </a:ln>
          </p:spPr>
          <p:txBody>
            <a:bodyPr wrap="square" lIns="0" tIns="0" rIns="0" bIns="0" rtlCol="0"/>
            <a:lstStyle/>
            <a:p>
              <a:endParaRPr sz="1400"/>
            </a:p>
          </p:txBody>
        </p:sp>
        <p:sp>
          <p:nvSpPr>
            <p:cNvPr id="568" name="object 287">
              <a:extLst>
                <a:ext uri="{FF2B5EF4-FFF2-40B4-BE49-F238E27FC236}">
                  <a16:creationId xmlns:a16="http://schemas.microsoft.com/office/drawing/2014/main" id="{43A360FF-B6E7-41CB-9477-08EBA7E4501D}"/>
                </a:ext>
              </a:extLst>
            </p:cNvPr>
            <p:cNvSpPr/>
            <p:nvPr/>
          </p:nvSpPr>
          <p:spPr>
            <a:xfrm>
              <a:off x="8492817" y="3995590"/>
              <a:ext cx="52083" cy="124718"/>
            </a:xfrm>
            <a:custGeom>
              <a:avLst/>
              <a:gdLst/>
              <a:ahLst/>
              <a:cxnLst/>
              <a:rect l="l" t="t" r="r" b="b"/>
              <a:pathLst>
                <a:path w="18415"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400"/>
            </a:p>
          </p:txBody>
        </p:sp>
        <p:sp>
          <p:nvSpPr>
            <p:cNvPr id="569" name="object 288">
              <a:extLst>
                <a:ext uri="{FF2B5EF4-FFF2-40B4-BE49-F238E27FC236}">
                  <a16:creationId xmlns:a16="http://schemas.microsoft.com/office/drawing/2014/main" id="{DB272BA4-11D9-4FCF-8D62-6ED48931E343}"/>
                </a:ext>
              </a:extLst>
            </p:cNvPr>
            <p:cNvSpPr/>
            <p:nvPr/>
          </p:nvSpPr>
          <p:spPr>
            <a:xfrm>
              <a:off x="8492817" y="3995590"/>
              <a:ext cx="52083" cy="124718"/>
            </a:xfrm>
            <a:custGeom>
              <a:avLst/>
              <a:gdLst/>
              <a:ahLst/>
              <a:cxnLst/>
              <a:rect l="l" t="t" r="r" b="b"/>
              <a:pathLst>
                <a:path w="18415"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400"/>
            </a:p>
          </p:txBody>
        </p:sp>
        <p:sp>
          <p:nvSpPr>
            <p:cNvPr id="570" name="object 289">
              <a:extLst>
                <a:ext uri="{FF2B5EF4-FFF2-40B4-BE49-F238E27FC236}">
                  <a16:creationId xmlns:a16="http://schemas.microsoft.com/office/drawing/2014/main" id="{36C45F50-B08E-42B7-BEC1-01308F4E0997}"/>
                </a:ext>
              </a:extLst>
            </p:cNvPr>
            <p:cNvSpPr/>
            <p:nvPr/>
          </p:nvSpPr>
          <p:spPr>
            <a:xfrm>
              <a:off x="8492817" y="2340912"/>
              <a:ext cx="52083" cy="124718"/>
            </a:xfrm>
            <a:custGeom>
              <a:avLst/>
              <a:gdLst/>
              <a:ahLst/>
              <a:cxnLst/>
              <a:rect l="l" t="t" r="r" b="b"/>
              <a:pathLst>
                <a:path w="18415"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400"/>
            </a:p>
          </p:txBody>
        </p:sp>
        <p:sp>
          <p:nvSpPr>
            <p:cNvPr id="571" name="object 290">
              <a:extLst>
                <a:ext uri="{FF2B5EF4-FFF2-40B4-BE49-F238E27FC236}">
                  <a16:creationId xmlns:a16="http://schemas.microsoft.com/office/drawing/2014/main" id="{29011044-B039-4F6C-B2A4-8B2EA51BBFD8}"/>
                </a:ext>
              </a:extLst>
            </p:cNvPr>
            <p:cNvSpPr/>
            <p:nvPr/>
          </p:nvSpPr>
          <p:spPr>
            <a:xfrm>
              <a:off x="8492817" y="2340912"/>
              <a:ext cx="52083" cy="124718"/>
            </a:xfrm>
            <a:custGeom>
              <a:avLst/>
              <a:gdLst/>
              <a:ahLst/>
              <a:cxnLst/>
              <a:rect l="l" t="t" r="r" b="b"/>
              <a:pathLst>
                <a:path w="18415"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400"/>
            </a:p>
          </p:txBody>
        </p:sp>
        <p:sp>
          <p:nvSpPr>
            <p:cNvPr id="572" name="object 291">
              <a:extLst>
                <a:ext uri="{FF2B5EF4-FFF2-40B4-BE49-F238E27FC236}">
                  <a16:creationId xmlns:a16="http://schemas.microsoft.com/office/drawing/2014/main" id="{4699832D-BD54-4475-98AC-970554E56954}"/>
                </a:ext>
              </a:extLst>
            </p:cNvPr>
            <p:cNvSpPr txBox="1"/>
            <p:nvPr/>
          </p:nvSpPr>
          <p:spPr>
            <a:xfrm>
              <a:off x="8181936" y="2970016"/>
              <a:ext cx="215444" cy="519891"/>
            </a:xfrm>
            <a:prstGeom prst="rect">
              <a:avLst/>
            </a:prstGeom>
          </p:spPr>
          <p:txBody>
            <a:bodyPr vert="vert270" wrap="square" lIns="0" tIns="3665" rIns="0" bIns="0" rtlCol="0">
              <a:spAutoFit/>
            </a:bodyPr>
            <a:lstStyle/>
            <a:p>
              <a:pPr marL="8145">
                <a:spcBef>
                  <a:spcPts val="29"/>
                </a:spcBef>
              </a:pPr>
              <a:r>
                <a:rPr sz="1400" dirty="0">
                  <a:latin typeface="Arial"/>
                  <a:cs typeface="Arial"/>
                </a:rPr>
                <a:t>2</a:t>
              </a:r>
              <a:r>
                <a:rPr lang="en-US" sz="1400" dirty="0">
                  <a:latin typeface="Arial"/>
                  <a:cs typeface="Arial"/>
                </a:rPr>
                <a:t>3</a:t>
              </a:r>
              <a:r>
                <a:rPr sz="1400" dirty="0">
                  <a:latin typeface="Arial"/>
                  <a:cs typeface="Arial"/>
                </a:rPr>
                <a:t>00</a:t>
              </a:r>
            </a:p>
          </p:txBody>
        </p:sp>
        <p:sp>
          <p:nvSpPr>
            <p:cNvPr id="573" name="object 292">
              <a:extLst>
                <a:ext uri="{FF2B5EF4-FFF2-40B4-BE49-F238E27FC236}">
                  <a16:creationId xmlns:a16="http://schemas.microsoft.com/office/drawing/2014/main" id="{90A9AF7B-4B09-4DED-8CF7-850323E854B1}"/>
                </a:ext>
              </a:extLst>
            </p:cNvPr>
            <p:cNvSpPr/>
            <p:nvPr/>
          </p:nvSpPr>
          <p:spPr>
            <a:xfrm>
              <a:off x="2811738" y="2633509"/>
              <a:ext cx="0" cy="1362085"/>
            </a:xfrm>
            <a:custGeom>
              <a:avLst/>
              <a:gdLst/>
              <a:ahLst/>
              <a:cxnLst/>
              <a:rect l="l" t="t" r="r" b="b"/>
              <a:pathLst>
                <a:path h="617220">
                  <a:moveTo>
                    <a:pt x="0" y="617219"/>
                  </a:moveTo>
                  <a:lnTo>
                    <a:pt x="0" y="0"/>
                  </a:lnTo>
                </a:path>
              </a:pathLst>
            </a:custGeom>
            <a:ln w="3175">
              <a:solidFill>
                <a:srgbClr val="000000"/>
              </a:solidFill>
            </a:ln>
          </p:spPr>
          <p:txBody>
            <a:bodyPr wrap="square" lIns="0" tIns="0" rIns="0" bIns="0" rtlCol="0"/>
            <a:lstStyle/>
            <a:p>
              <a:endParaRPr sz="1400"/>
            </a:p>
          </p:txBody>
        </p:sp>
        <p:sp>
          <p:nvSpPr>
            <p:cNvPr id="574" name="object 294">
              <a:extLst>
                <a:ext uri="{FF2B5EF4-FFF2-40B4-BE49-F238E27FC236}">
                  <a16:creationId xmlns:a16="http://schemas.microsoft.com/office/drawing/2014/main" id="{99673AFF-C4E5-4761-AE5C-127D91DDE25D}"/>
                </a:ext>
              </a:extLst>
            </p:cNvPr>
            <p:cNvSpPr/>
            <p:nvPr/>
          </p:nvSpPr>
          <p:spPr>
            <a:xfrm>
              <a:off x="2647943" y="2509069"/>
              <a:ext cx="978813" cy="1611518"/>
            </a:xfrm>
            <a:custGeom>
              <a:avLst/>
              <a:gdLst/>
              <a:ahLst/>
              <a:cxnLst/>
              <a:rect l="l" t="t" r="r" b="b"/>
              <a:pathLst>
                <a:path w="346075" h="730250">
                  <a:moveTo>
                    <a:pt x="169163" y="729995"/>
                  </a:moveTo>
                  <a:lnTo>
                    <a:pt x="0" y="729995"/>
                  </a:lnTo>
                </a:path>
                <a:path w="346075" h="730250">
                  <a:moveTo>
                    <a:pt x="345947" y="0"/>
                  </a:moveTo>
                  <a:lnTo>
                    <a:pt x="0" y="0"/>
                  </a:lnTo>
                </a:path>
              </a:pathLst>
            </a:custGeom>
            <a:ln w="3175">
              <a:solidFill>
                <a:srgbClr val="000000"/>
              </a:solidFill>
            </a:ln>
          </p:spPr>
          <p:txBody>
            <a:bodyPr wrap="square" lIns="0" tIns="0" rIns="0" bIns="0" rtlCol="0"/>
            <a:lstStyle/>
            <a:p>
              <a:endParaRPr sz="1400"/>
            </a:p>
          </p:txBody>
        </p:sp>
        <p:sp>
          <p:nvSpPr>
            <p:cNvPr id="575" name="object 295">
              <a:extLst>
                <a:ext uri="{FF2B5EF4-FFF2-40B4-BE49-F238E27FC236}">
                  <a16:creationId xmlns:a16="http://schemas.microsoft.com/office/drawing/2014/main" id="{82155E3B-2345-4B6E-BFFA-96EA847BAA85}"/>
                </a:ext>
              </a:extLst>
            </p:cNvPr>
            <p:cNvSpPr/>
            <p:nvPr/>
          </p:nvSpPr>
          <p:spPr>
            <a:xfrm>
              <a:off x="2785877" y="3995594"/>
              <a:ext cx="52083" cy="124718"/>
            </a:xfrm>
            <a:custGeom>
              <a:avLst/>
              <a:gdLst/>
              <a:ahLst/>
              <a:cxnLst/>
              <a:rect l="l" t="t" r="r" b="b"/>
              <a:pathLst>
                <a:path w="18415"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400"/>
            </a:p>
          </p:txBody>
        </p:sp>
        <p:sp>
          <p:nvSpPr>
            <p:cNvPr id="576" name="object 296">
              <a:extLst>
                <a:ext uri="{FF2B5EF4-FFF2-40B4-BE49-F238E27FC236}">
                  <a16:creationId xmlns:a16="http://schemas.microsoft.com/office/drawing/2014/main" id="{82D6FD60-D95E-4432-9A89-FF0BFEE961CE}"/>
                </a:ext>
              </a:extLst>
            </p:cNvPr>
            <p:cNvSpPr/>
            <p:nvPr/>
          </p:nvSpPr>
          <p:spPr>
            <a:xfrm>
              <a:off x="2785877" y="3995594"/>
              <a:ext cx="52083" cy="124718"/>
            </a:xfrm>
            <a:custGeom>
              <a:avLst/>
              <a:gdLst/>
              <a:ahLst/>
              <a:cxnLst/>
              <a:rect l="l" t="t" r="r" b="b"/>
              <a:pathLst>
                <a:path w="18415"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400"/>
            </a:p>
          </p:txBody>
        </p:sp>
        <p:sp>
          <p:nvSpPr>
            <p:cNvPr id="577" name="object 297">
              <a:extLst>
                <a:ext uri="{FF2B5EF4-FFF2-40B4-BE49-F238E27FC236}">
                  <a16:creationId xmlns:a16="http://schemas.microsoft.com/office/drawing/2014/main" id="{B8CB2619-8292-4503-B54C-D7600663BF69}"/>
                </a:ext>
              </a:extLst>
            </p:cNvPr>
            <p:cNvSpPr/>
            <p:nvPr/>
          </p:nvSpPr>
          <p:spPr>
            <a:xfrm>
              <a:off x="2785877" y="2509069"/>
              <a:ext cx="52083" cy="124718"/>
            </a:xfrm>
            <a:custGeom>
              <a:avLst/>
              <a:gdLst/>
              <a:ahLst/>
              <a:cxnLst/>
              <a:rect l="l" t="t" r="r" b="b"/>
              <a:pathLst>
                <a:path w="18415" h="56514">
                  <a:moveTo>
                    <a:pt x="9143" y="0"/>
                  </a:moveTo>
                  <a:lnTo>
                    <a:pt x="0" y="56387"/>
                  </a:lnTo>
                  <a:lnTo>
                    <a:pt x="18287" y="56387"/>
                  </a:lnTo>
                  <a:lnTo>
                    <a:pt x="9143" y="0"/>
                  </a:lnTo>
                  <a:close/>
                </a:path>
              </a:pathLst>
            </a:custGeom>
            <a:solidFill>
              <a:srgbClr val="000000"/>
            </a:solidFill>
          </p:spPr>
          <p:txBody>
            <a:bodyPr wrap="square" lIns="0" tIns="0" rIns="0" bIns="0" rtlCol="0"/>
            <a:lstStyle/>
            <a:p>
              <a:endParaRPr sz="1400"/>
            </a:p>
          </p:txBody>
        </p:sp>
        <p:sp>
          <p:nvSpPr>
            <p:cNvPr id="578" name="object 298">
              <a:extLst>
                <a:ext uri="{FF2B5EF4-FFF2-40B4-BE49-F238E27FC236}">
                  <a16:creationId xmlns:a16="http://schemas.microsoft.com/office/drawing/2014/main" id="{7A114947-91DA-4DF7-A878-BD2E8DEA5BAE}"/>
                </a:ext>
              </a:extLst>
            </p:cNvPr>
            <p:cNvSpPr/>
            <p:nvPr/>
          </p:nvSpPr>
          <p:spPr>
            <a:xfrm>
              <a:off x="2785877" y="2509069"/>
              <a:ext cx="52083" cy="124718"/>
            </a:xfrm>
            <a:custGeom>
              <a:avLst/>
              <a:gdLst/>
              <a:ahLst/>
              <a:cxnLst/>
              <a:rect l="l" t="t" r="r" b="b"/>
              <a:pathLst>
                <a:path w="18415" h="56514">
                  <a:moveTo>
                    <a:pt x="0" y="56387"/>
                  </a:moveTo>
                  <a:lnTo>
                    <a:pt x="18287" y="56387"/>
                  </a:lnTo>
                  <a:lnTo>
                    <a:pt x="9143" y="0"/>
                  </a:lnTo>
                  <a:lnTo>
                    <a:pt x="0" y="56387"/>
                  </a:lnTo>
                  <a:close/>
                </a:path>
              </a:pathLst>
            </a:custGeom>
            <a:ln w="3175">
              <a:solidFill>
                <a:srgbClr val="000000"/>
              </a:solidFill>
            </a:ln>
          </p:spPr>
          <p:txBody>
            <a:bodyPr wrap="square" lIns="0" tIns="0" rIns="0" bIns="0" rtlCol="0"/>
            <a:lstStyle/>
            <a:p>
              <a:endParaRPr sz="1400"/>
            </a:p>
          </p:txBody>
        </p:sp>
        <p:sp>
          <p:nvSpPr>
            <p:cNvPr id="579" name="object 299">
              <a:extLst>
                <a:ext uri="{FF2B5EF4-FFF2-40B4-BE49-F238E27FC236}">
                  <a16:creationId xmlns:a16="http://schemas.microsoft.com/office/drawing/2014/main" id="{2CF06C4A-2F8A-4BFF-AC95-2DB0657EDC82}"/>
                </a:ext>
              </a:extLst>
            </p:cNvPr>
            <p:cNvSpPr/>
            <p:nvPr/>
          </p:nvSpPr>
          <p:spPr>
            <a:xfrm>
              <a:off x="1988456" y="2159300"/>
              <a:ext cx="1760071" cy="2415878"/>
            </a:xfrm>
            <a:custGeom>
              <a:avLst/>
              <a:gdLst/>
              <a:ahLst/>
              <a:cxnLst/>
              <a:rect l="l" t="t" r="r" b="b"/>
              <a:pathLst>
                <a:path w="622300" h="1094739">
                  <a:moveTo>
                    <a:pt x="402335" y="1094231"/>
                  </a:moveTo>
                  <a:lnTo>
                    <a:pt x="0" y="1094231"/>
                  </a:lnTo>
                </a:path>
                <a:path w="622300" h="1094739">
                  <a:moveTo>
                    <a:pt x="621791" y="0"/>
                  </a:moveTo>
                  <a:lnTo>
                    <a:pt x="0" y="0"/>
                  </a:lnTo>
                </a:path>
              </a:pathLst>
            </a:custGeom>
            <a:ln w="3175">
              <a:solidFill>
                <a:srgbClr val="000000"/>
              </a:solidFill>
            </a:ln>
          </p:spPr>
          <p:txBody>
            <a:bodyPr wrap="square" lIns="0" tIns="0" rIns="0" bIns="0" rtlCol="0"/>
            <a:lstStyle/>
            <a:p>
              <a:endParaRPr sz="1400"/>
            </a:p>
          </p:txBody>
        </p:sp>
        <p:sp>
          <p:nvSpPr>
            <p:cNvPr id="580" name="object 300">
              <a:extLst>
                <a:ext uri="{FF2B5EF4-FFF2-40B4-BE49-F238E27FC236}">
                  <a16:creationId xmlns:a16="http://schemas.microsoft.com/office/drawing/2014/main" id="{5A8FD0AC-2986-45F3-AA9C-8208BB02838C}"/>
                </a:ext>
              </a:extLst>
            </p:cNvPr>
            <p:cNvSpPr/>
            <p:nvPr/>
          </p:nvSpPr>
          <p:spPr>
            <a:xfrm>
              <a:off x="2122078" y="4449621"/>
              <a:ext cx="52083" cy="124718"/>
            </a:xfrm>
            <a:custGeom>
              <a:avLst/>
              <a:gdLst/>
              <a:ahLst/>
              <a:cxnLst/>
              <a:rect l="l" t="t" r="r" b="b"/>
              <a:pathLst>
                <a:path w="18415" h="56514">
                  <a:moveTo>
                    <a:pt x="18287" y="0"/>
                  </a:moveTo>
                  <a:lnTo>
                    <a:pt x="0" y="0"/>
                  </a:lnTo>
                  <a:lnTo>
                    <a:pt x="9143" y="56387"/>
                  </a:lnTo>
                  <a:lnTo>
                    <a:pt x="18287" y="0"/>
                  </a:lnTo>
                  <a:close/>
                </a:path>
              </a:pathLst>
            </a:custGeom>
            <a:solidFill>
              <a:srgbClr val="000000"/>
            </a:solidFill>
          </p:spPr>
          <p:txBody>
            <a:bodyPr wrap="square" lIns="0" tIns="0" rIns="0" bIns="0" rtlCol="0"/>
            <a:lstStyle/>
            <a:p>
              <a:endParaRPr sz="1400"/>
            </a:p>
          </p:txBody>
        </p:sp>
        <p:sp>
          <p:nvSpPr>
            <p:cNvPr id="581" name="object 301">
              <a:extLst>
                <a:ext uri="{FF2B5EF4-FFF2-40B4-BE49-F238E27FC236}">
                  <a16:creationId xmlns:a16="http://schemas.microsoft.com/office/drawing/2014/main" id="{F11E9E1F-A28F-46BD-A2EF-2B62506EDA13}"/>
                </a:ext>
              </a:extLst>
            </p:cNvPr>
            <p:cNvSpPr/>
            <p:nvPr/>
          </p:nvSpPr>
          <p:spPr>
            <a:xfrm>
              <a:off x="2122078" y="4449621"/>
              <a:ext cx="52083" cy="124718"/>
            </a:xfrm>
            <a:custGeom>
              <a:avLst/>
              <a:gdLst/>
              <a:ahLst/>
              <a:cxnLst/>
              <a:rect l="l" t="t" r="r" b="b"/>
              <a:pathLst>
                <a:path w="18415" h="56514">
                  <a:moveTo>
                    <a:pt x="0" y="0"/>
                  </a:moveTo>
                  <a:lnTo>
                    <a:pt x="18287" y="0"/>
                  </a:lnTo>
                  <a:lnTo>
                    <a:pt x="9143" y="56387"/>
                  </a:lnTo>
                  <a:lnTo>
                    <a:pt x="0" y="0"/>
                  </a:lnTo>
                  <a:close/>
                </a:path>
              </a:pathLst>
            </a:custGeom>
            <a:ln w="3175">
              <a:solidFill>
                <a:srgbClr val="000000"/>
              </a:solidFill>
            </a:ln>
          </p:spPr>
          <p:txBody>
            <a:bodyPr wrap="square" lIns="0" tIns="0" rIns="0" bIns="0" rtlCol="0"/>
            <a:lstStyle/>
            <a:p>
              <a:endParaRPr sz="1400"/>
            </a:p>
          </p:txBody>
        </p:sp>
        <p:sp>
          <p:nvSpPr>
            <p:cNvPr id="582" name="object 302">
              <a:extLst>
                <a:ext uri="{FF2B5EF4-FFF2-40B4-BE49-F238E27FC236}">
                  <a16:creationId xmlns:a16="http://schemas.microsoft.com/office/drawing/2014/main" id="{BBA62944-E3CE-44FA-8F92-4190203E5352}"/>
                </a:ext>
              </a:extLst>
            </p:cNvPr>
            <p:cNvSpPr/>
            <p:nvPr/>
          </p:nvSpPr>
          <p:spPr>
            <a:xfrm>
              <a:off x="2122078" y="2159300"/>
              <a:ext cx="52083" cy="128920"/>
            </a:xfrm>
            <a:custGeom>
              <a:avLst/>
              <a:gdLst/>
              <a:ahLst/>
              <a:cxnLst/>
              <a:rect l="l" t="t" r="r" b="b"/>
              <a:pathLst>
                <a:path w="18415" h="58419">
                  <a:moveTo>
                    <a:pt x="9143" y="0"/>
                  </a:moveTo>
                  <a:lnTo>
                    <a:pt x="0" y="57911"/>
                  </a:lnTo>
                  <a:lnTo>
                    <a:pt x="18287" y="57911"/>
                  </a:lnTo>
                  <a:lnTo>
                    <a:pt x="9143" y="0"/>
                  </a:lnTo>
                  <a:close/>
                </a:path>
              </a:pathLst>
            </a:custGeom>
            <a:solidFill>
              <a:srgbClr val="000000"/>
            </a:solidFill>
          </p:spPr>
          <p:txBody>
            <a:bodyPr wrap="square" lIns="0" tIns="0" rIns="0" bIns="0" rtlCol="0"/>
            <a:lstStyle/>
            <a:p>
              <a:endParaRPr sz="1400"/>
            </a:p>
          </p:txBody>
        </p:sp>
        <p:sp>
          <p:nvSpPr>
            <p:cNvPr id="583" name="object 303">
              <a:extLst>
                <a:ext uri="{FF2B5EF4-FFF2-40B4-BE49-F238E27FC236}">
                  <a16:creationId xmlns:a16="http://schemas.microsoft.com/office/drawing/2014/main" id="{BF855A28-F632-425A-8B15-F2B7FAED0784}"/>
                </a:ext>
              </a:extLst>
            </p:cNvPr>
            <p:cNvSpPr/>
            <p:nvPr/>
          </p:nvSpPr>
          <p:spPr>
            <a:xfrm>
              <a:off x="2122078" y="2159300"/>
              <a:ext cx="52083" cy="128920"/>
            </a:xfrm>
            <a:custGeom>
              <a:avLst/>
              <a:gdLst/>
              <a:ahLst/>
              <a:cxnLst/>
              <a:rect l="l" t="t" r="r" b="b"/>
              <a:pathLst>
                <a:path w="18415" h="58419">
                  <a:moveTo>
                    <a:pt x="0" y="57911"/>
                  </a:moveTo>
                  <a:lnTo>
                    <a:pt x="18287" y="57911"/>
                  </a:lnTo>
                  <a:lnTo>
                    <a:pt x="9143" y="0"/>
                  </a:lnTo>
                  <a:lnTo>
                    <a:pt x="0" y="57911"/>
                  </a:lnTo>
                  <a:close/>
                </a:path>
              </a:pathLst>
            </a:custGeom>
            <a:ln w="3175">
              <a:solidFill>
                <a:srgbClr val="000000"/>
              </a:solidFill>
            </a:ln>
          </p:spPr>
          <p:txBody>
            <a:bodyPr wrap="square" lIns="0" tIns="0" rIns="0" bIns="0" rtlCol="0"/>
            <a:lstStyle/>
            <a:p>
              <a:endParaRPr sz="1400"/>
            </a:p>
          </p:txBody>
        </p:sp>
        <p:sp>
          <p:nvSpPr>
            <p:cNvPr id="584" name="object 305">
              <a:extLst>
                <a:ext uri="{FF2B5EF4-FFF2-40B4-BE49-F238E27FC236}">
                  <a16:creationId xmlns:a16="http://schemas.microsoft.com/office/drawing/2014/main" id="{73032077-3D95-44EB-97D6-6E7240725F12}"/>
                </a:ext>
              </a:extLst>
            </p:cNvPr>
            <p:cNvSpPr/>
            <p:nvPr/>
          </p:nvSpPr>
          <p:spPr>
            <a:xfrm>
              <a:off x="2647943" y="4118347"/>
              <a:ext cx="478447" cy="457389"/>
            </a:xfrm>
            <a:prstGeom prst="rect">
              <a:avLst/>
            </a:prstGeom>
            <a:blipFill>
              <a:blip r:embed="rId5" cstate="print"/>
              <a:stretch>
                <a:fillRect/>
              </a:stretch>
            </a:blipFill>
          </p:spPr>
          <p:txBody>
            <a:bodyPr wrap="square" lIns="0" tIns="0" rIns="0" bIns="0" rtlCol="0"/>
            <a:lstStyle/>
            <a:p>
              <a:endParaRPr sz="1400"/>
            </a:p>
          </p:txBody>
        </p:sp>
        <p:sp>
          <p:nvSpPr>
            <p:cNvPr id="585" name="object 306">
              <a:extLst>
                <a:ext uri="{FF2B5EF4-FFF2-40B4-BE49-F238E27FC236}">
                  <a16:creationId xmlns:a16="http://schemas.microsoft.com/office/drawing/2014/main" id="{D6C6BBD8-B9DD-4A00-BBCB-778172486EA6}"/>
                </a:ext>
              </a:extLst>
            </p:cNvPr>
            <p:cNvSpPr txBox="1"/>
            <p:nvPr/>
          </p:nvSpPr>
          <p:spPr>
            <a:xfrm>
              <a:off x="2475000" y="3054093"/>
              <a:ext cx="215444" cy="519891"/>
            </a:xfrm>
            <a:prstGeom prst="rect">
              <a:avLst/>
            </a:prstGeom>
          </p:spPr>
          <p:txBody>
            <a:bodyPr vert="vert270" wrap="square" lIns="0" tIns="3665" rIns="0" bIns="0" rtlCol="0">
              <a:spAutoFit/>
            </a:bodyPr>
            <a:lstStyle/>
            <a:p>
              <a:pPr marL="8145">
                <a:spcBef>
                  <a:spcPts val="29"/>
                </a:spcBef>
              </a:pPr>
              <a:r>
                <a:rPr sz="1400" dirty="0">
                  <a:latin typeface="Arial"/>
                  <a:cs typeface="Arial"/>
                </a:rPr>
                <a:t>2</a:t>
              </a:r>
              <a:r>
                <a:rPr lang="en-US" sz="1400" dirty="0">
                  <a:latin typeface="Arial"/>
                  <a:cs typeface="Arial"/>
                </a:rPr>
                <a:t>200</a:t>
              </a:r>
              <a:endParaRPr sz="1400" dirty="0">
                <a:latin typeface="Arial"/>
                <a:cs typeface="Arial"/>
              </a:endParaRPr>
            </a:p>
          </p:txBody>
        </p:sp>
        <p:sp>
          <p:nvSpPr>
            <p:cNvPr id="586" name="object 307">
              <a:extLst>
                <a:ext uri="{FF2B5EF4-FFF2-40B4-BE49-F238E27FC236}">
                  <a16:creationId xmlns:a16="http://schemas.microsoft.com/office/drawing/2014/main" id="{42A57037-CFBD-4D77-A06F-BE06A9C90C01}"/>
                </a:ext>
              </a:extLst>
            </p:cNvPr>
            <p:cNvSpPr/>
            <p:nvPr/>
          </p:nvSpPr>
          <p:spPr>
            <a:xfrm>
              <a:off x="2147943" y="2287102"/>
              <a:ext cx="0" cy="2163641"/>
            </a:xfrm>
            <a:custGeom>
              <a:avLst/>
              <a:gdLst/>
              <a:ahLst/>
              <a:cxnLst/>
              <a:rect l="l" t="t" r="r" b="b"/>
              <a:pathLst>
                <a:path h="980439">
                  <a:moveTo>
                    <a:pt x="0" y="979931"/>
                  </a:moveTo>
                  <a:lnTo>
                    <a:pt x="0" y="0"/>
                  </a:lnTo>
                </a:path>
              </a:pathLst>
            </a:custGeom>
            <a:ln w="3175">
              <a:solidFill>
                <a:srgbClr val="000000"/>
              </a:solidFill>
            </a:ln>
          </p:spPr>
          <p:txBody>
            <a:bodyPr wrap="square" lIns="0" tIns="0" rIns="0" bIns="0" rtlCol="0"/>
            <a:lstStyle/>
            <a:p>
              <a:endParaRPr sz="1400"/>
            </a:p>
          </p:txBody>
        </p:sp>
        <p:sp>
          <p:nvSpPr>
            <p:cNvPr id="587" name="object 310">
              <a:extLst>
                <a:ext uri="{FF2B5EF4-FFF2-40B4-BE49-F238E27FC236}">
                  <a16:creationId xmlns:a16="http://schemas.microsoft.com/office/drawing/2014/main" id="{B95FE276-401A-43EE-9024-2793AAA09930}"/>
                </a:ext>
              </a:extLst>
            </p:cNvPr>
            <p:cNvSpPr txBox="1"/>
            <p:nvPr/>
          </p:nvSpPr>
          <p:spPr>
            <a:xfrm>
              <a:off x="2475000" y="4163502"/>
              <a:ext cx="215444" cy="365745"/>
            </a:xfrm>
            <a:prstGeom prst="rect">
              <a:avLst/>
            </a:prstGeom>
          </p:spPr>
          <p:txBody>
            <a:bodyPr vert="vert270" wrap="square" lIns="0" tIns="3665" rIns="0" bIns="0" rtlCol="0">
              <a:spAutoFit/>
            </a:bodyPr>
            <a:lstStyle/>
            <a:p>
              <a:pPr marL="8145">
                <a:spcBef>
                  <a:spcPts val="29"/>
                </a:spcBef>
              </a:pPr>
              <a:r>
                <a:rPr lang="en-US" sz="1400" dirty="0">
                  <a:latin typeface="Arial"/>
                  <a:cs typeface="Arial"/>
                </a:rPr>
                <a:t>6</a:t>
              </a:r>
              <a:r>
                <a:rPr sz="1400" dirty="0">
                  <a:latin typeface="Arial"/>
                  <a:cs typeface="Arial"/>
                </a:rPr>
                <a:t>00</a:t>
              </a:r>
            </a:p>
          </p:txBody>
        </p:sp>
        <p:sp>
          <p:nvSpPr>
            <p:cNvPr id="588" name="object 430">
              <a:extLst>
                <a:ext uri="{FF2B5EF4-FFF2-40B4-BE49-F238E27FC236}">
                  <a16:creationId xmlns:a16="http://schemas.microsoft.com/office/drawing/2014/main" id="{7E704F95-54BA-4B73-8A5C-631C97FC48C6}"/>
                </a:ext>
              </a:extLst>
            </p:cNvPr>
            <p:cNvSpPr/>
            <p:nvPr/>
          </p:nvSpPr>
          <p:spPr>
            <a:xfrm>
              <a:off x="7294527" y="2757945"/>
              <a:ext cx="510059" cy="1450367"/>
            </a:xfrm>
            <a:custGeom>
              <a:avLst/>
              <a:gdLst/>
              <a:ahLst/>
              <a:cxnLst/>
              <a:rect l="l" t="t" r="r" b="b"/>
              <a:pathLst>
                <a:path w="180340" h="657225">
                  <a:moveTo>
                    <a:pt x="0" y="656843"/>
                  </a:moveTo>
                  <a:lnTo>
                    <a:pt x="179831" y="656843"/>
                  </a:lnTo>
                </a:path>
                <a:path w="180340" h="657225">
                  <a:moveTo>
                    <a:pt x="0" y="0"/>
                  </a:moveTo>
                  <a:lnTo>
                    <a:pt x="179831" y="0"/>
                  </a:lnTo>
                </a:path>
                <a:path w="180340" h="657225">
                  <a:moveTo>
                    <a:pt x="121919" y="600455"/>
                  </a:moveTo>
                  <a:lnTo>
                    <a:pt x="121919" y="57911"/>
                  </a:lnTo>
                </a:path>
              </a:pathLst>
            </a:custGeom>
            <a:ln w="3175">
              <a:solidFill>
                <a:srgbClr val="000000"/>
              </a:solidFill>
            </a:ln>
          </p:spPr>
          <p:txBody>
            <a:bodyPr wrap="square" lIns="0" tIns="0" rIns="0" bIns="0" rtlCol="0"/>
            <a:lstStyle/>
            <a:p>
              <a:endParaRPr sz="1400"/>
            </a:p>
          </p:txBody>
        </p:sp>
        <p:sp>
          <p:nvSpPr>
            <p:cNvPr id="589" name="object 431">
              <a:extLst>
                <a:ext uri="{FF2B5EF4-FFF2-40B4-BE49-F238E27FC236}">
                  <a16:creationId xmlns:a16="http://schemas.microsoft.com/office/drawing/2014/main" id="{969F8D9D-6984-4020-BEE0-D9ACA8214365}"/>
                </a:ext>
              </a:extLst>
            </p:cNvPr>
            <p:cNvSpPr/>
            <p:nvPr/>
          </p:nvSpPr>
          <p:spPr>
            <a:xfrm>
              <a:off x="7613496" y="4083036"/>
              <a:ext cx="57472" cy="124718"/>
            </a:xfrm>
            <a:custGeom>
              <a:avLst/>
              <a:gdLst/>
              <a:ahLst/>
              <a:cxnLst/>
              <a:rect l="l" t="t" r="r" b="b"/>
              <a:pathLst>
                <a:path w="20320" h="56514">
                  <a:moveTo>
                    <a:pt x="19811" y="0"/>
                  </a:moveTo>
                  <a:lnTo>
                    <a:pt x="0" y="0"/>
                  </a:lnTo>
                  <a:lnTo>
                    <a:pt x="9143" y="56387"/>
                  </a:lnTo>
                  <a:lnTo>
                    <a:pt x="19811" y="0"/>
                  </a:lnTo>
                  <a:close/>
                </a:path>
              </a:pathLst>
            </a:custGeom>
            <a:solidFill>
              <a:srgbClr val="000000"/>
            </a:solidFill>
          </p:spPr>
          <p:txBody>
            <a:bodyPr wrap="square" lIns="0" tIns="0" rIns="0" bIns="0" rtlCol="0"/>
            <a:lstStyle/>
            <a:p>
              <a:endParaRPr sz="1400"/>
            </a:p>
          </p:txBody>
        </p:sp>
        <p:sp>
          <p:nvSpPr>
            <p:cNvPr id="590" name="object 432">
              <a:extLst>
                <a:ext uri="{FF2B5EF4-FFF2-40B4-BE49-F238E27FC236}">
                  <a16:creationId xmlns:a16="http://schemas.microsoft.com/office/drawing/2014/main" id="{1278D259-C578-4FB3-B820-B1F64E2693AE}"/>
                </a:ext>
              </a:extLst>
            </p:cNvPr>
            <p:cNvSpPr/>
            <p:nvPr/>
          </p:nvSpPr>
          <p:spPr>
            <a:xfrm>
              <a:off x="7613496" y="4083036"/>
              <a:ext cx="57472" cy="124718"/>
            </a:xfrm>
            <a:custGeom>
              <a:avLst/>
              <a:gdLst/>
              <a:ahLst/>
              <a:cxnLst/>
              <a:rect l="l" t="t" r="r" b="b"/>
              <a:pathLst>
                <a:path w="20320" h="56514">
                  <a:moveTo>
                    <a:pt x="0" y="0"/>
                  </a:moveTo>
                  <a:lnTo>
                    <a:pt x="19811" y="0"/>
                  </a:lnTo>
                  <a:lnTo>
                    <a:pt x="9143" y="56387"/>
                  </a:lnTo>
                  <a:lnTo>
                    <a:pt x="0" y="0"/>
                  </a:lnTo>
                  <a:close/>
                </a:path>
              </a:pathLst>
            </a:custGeom>
            <a:ln w="3175">
              <a:solidFill>
                <a:srgbClr val="000000"/>
              </a:solidFill>
            </a:ln>
          </p:spPr>
          <p:txBody>
            <a:bodyPr wrap="square" lIns="0" tIns="0" rIns="0" bIns="0" rtlCol="0"/>
            <a:lstStyle/>
            <a:p>
              <a:endParaRPr sz="1400"/>
            </a:p>
          </p:txBody>
        </p:sp>
        <p:sp>
          <p:nvSpPr>
            <p:cNvPr id="591" name="object 433">
              <a:extLst>
                <a:ext uri="{FF2B5EF4-FFF2-40B4-BE49-F238E27FC236}">
                  <a16:creationId xmlns:a16="http://schemas.microsoft.com/office/drawing/2014/main" id="{AF7F0EEE-DC9E-4772-804B-76C2E643EAFF}"/>
                </a:ext>
              </a:extLst>
            </p:cNvPr>
            <p:cNvSpPr/>
            <p:nvPr/>
          </p:nvSpPr>
          <p:spPr>
            <a:xfrm>
              <a:off x="7613496" y="2757945"/>
              <a:ext cx="57472" cy="128920"/>
            </a:xfrm>
            <a:custGeom>
              <a:avLst/>
              <a:gdLst/>
              <a:ahLst/>
              <a:cxnLst/>
              <a:rect l="l" t="t" r="r" b="b"/>
              <a:pathLst>
                <a:path w="20320" h="58419">
                  <a:moveTo>
                    <a:pt x="9143" y="0"/>
                  </a:moveTo>
                  <a:lnTo>
                    <a:pt x="0" y="57911"/>
                  </a:lnTo>
                  <a:lnTo>
                    <a:pt x="19811" y="57911"/>
                  </a:lnTo>
                  <a:lnTo>
                    <a:pt x="9143" y="0"/>
                  </a:lnTo>
                  <a:close/>
                </a:path>
              </a:pathLst>
            </a:custGeom>
            <a:solidFill>
              <a:srgbClr val="000000"/>
            </a:solidFill>
          </p:spPr>
          <p:txBody>
            <a:bodyPr wrap="square" lIns="0" tIns="0" rIns="0" bIns="0" rtlCol="0"/>
            <a:lstStyle/>
            <a:p>
              <a:endParaRPr sz="1400"/>
            </a:p>
          </p:txBody>
        </p:sp>
        <p:sp>
          <p:nvSpPr>
            <p:cNvPr id="592" name="object 434">
              <a:extLst>
                <a:ext uri="{FF2B5EF4-FFF2-40B4-BE49-F238E27FC236}">
                  <a16:creationId xmlns:a16="http://schemas.microsoft.com/office/drawing/2014/main" id="{DAECF8AD-EFEB-424B-9843-99C458CE6B40}"/>
                </a:ext>
              </a:extLst>
            </p:cNvPr>
            <p:cNvSpPr/>
            <p:nvPr/>
          </p:nvSpPr>
          <p:spPr>
            <a:xfrm>
              <a:off x="7613496" y="2757945"/>
              <a:ext cx="57472" cy="128920"/>
            </a:xfrm>
            <a:custGeom>
              <a:avLst/>
              <a:gdLst/>
              <a:ahLst/>
              <a:cxnLst/>
              <a:rect l="l" t="t" r="r" b="b"/>
              <a:pathLst>
                <a:path w="20320" h="58419">
                  <a:moveTo>
                    <a:pt x="0" y="57911"/>
                  </a:moveTo>
                  <a:lnTo>
                    <a:pt x="19811" y="57911"/>
                  </a:lnTo>
                  <a:lnTo>
                    <a:pt x="9143" y="0"/>
                  </a:lnTo>
                  <a:lnTo>
                    <a:pt x="0" y="57911"/>
                  </a:lnTo>
                  <a:close/>
                </a:path>
              </a:pathLst>
            </a:custGeom>
            <a:ln w="3175">
              <a:solidFill>
                <a:srgbClr val="000000"/>
              </a:solidFill>
            </a:ln>
          </p:spPr>
          <p:txBody>
            <a:bodyPr wrap="square" lIns="0" tIns="0" rIns="0" bIns="0" rtlCol="0"/>
            <a:lstStyle/>
            <a:p>
              <a:endParaRPr sz="1400"/>
            </a:p>
          </p:txBody>
        </p:sp>
        <p:sp>
          <p:nvSpPr>
            <p:cNvPr id="593" name="object 435">
              <a:extLst>
                <a:ext uri="{FF2B5EF4-FFF2-40B4-BE49-F238E27FC236}">
                  <a16:creationId xmlns:a16="http://schemas.microsoft.com/office/drawing/2014/main" id="{D1DAF60B-9B45-40CB-A752-8E70DCC6A246}"/>
                </a:ext>
              </a:extLst>
            </p:cNvPr>
            <p:cNvSpPr txBox="1"/>
            <p:nvPr/>
          </p:nvSpPr>
          <p:spPr>
            <a:xfrm>
              <a:off x="7306928" y="3222254"/>
              <a:ext cx="190834" cy="519891"/>
            </a:xfrm>
            <a:prstGeom prst="rect">
              <a:avLst/>
            </a:prstGeom>
          </p:spPr>
          <p:txBody>
            <a:bodyPr vert="vert270" wrap="square" lIns="0" tIns="3665" rIns="0" bIns="0" rtlCol="0">
              <a:spAutoFit/>
            </a:bodyPr>
            <a:lstStyle/>
            <a:p>
              <a:pPr marL="8145">
                <a:spcBef>
                  <a:spcPts val="29"/>
                </a:spcBef>
              </a:pPr>
              <a:r>
                <a:rPr sz="1400" dirty="0">
                  <a:latin typeface="Arial"/>
                  <a:cs typeface="Arial"/>
                </a:rPr>
                <a:t>2.000</a:t>
              </a:r>
              <a:endParaRPr sz="1400">
                <a:latin typeface="Arial"/>
                <a:cs typeface="Arial"/>
              </a:endParaRPr>
            </a:p>
          </p:txBody>
        </p:sp>
        <p:sp>
          <p:nvSpPr>
            <p:cNvPr id="594" name="object 645">
              <a:extLst>
                <a:ext uri="{FF2B5EF4-FFF2-40B4-BE49-F238E27FC236}">
                  <a16:creationId xmlns:a16="http://schemas.microsoft.com/office/drawing/2014/main" id="{1ED5DDE7-4308-4D2C-8DB7-0EB590BCC519}"/>
                </a:ext>
              </a:extLst>
            </p:cNvPr>
            <p:cNvSpPr/>
            <p:nvPr/>
          </p:nvSpPr>
          <p:spPr>
            <a:xfrm>
              <a:off x="6311766" y="3511296"/>
              <a:ext cx="0" cy="4205"/>
            </a:xfrm>
            <a:custGeom>
              <a:avLst/>
              <a:gdLst/>
              <a:ahLst/>
              <a:cxnLst/>
              <a:rect l="l" t="t" r="r" b="b"/>
              <a:pathLst>
                <a:path h="1905">
                  <a:moveTo>
                    <a:pt x="-1523" y="761"/>
                  </a:moveTo>
                  <a:lnTo>
                    <a:pt x="1523" y="761"/>
                  </a:lnTo>
                </a:path>
              </a:pathLst>
            </a:custGeom>
            <a:ln w="3175">
              <a:solidFill>
                <a:srgbClr val="000000"/>
              </a:solidFill>
            </a:ln>
          </p:spPr>
          <p:txBody>
            <a:bodyPr wrap="square" lIns="0" tIns="0" rIns="0" bIns="0" rtlCol="0"/>
            <a:lstStyle/>
            <a:p>
              <a:endParaRPr sz="1400"/>
            </a:p>
          </p:txBody>
        </p:sp>
        <p:sp>
          <p:nvSpPr>
            <p:cNvPr id="595" name="object 648">
              <a:extLst>
                <a:ext uri="{FF2B5EF4-FFF2-40B4-BE49-F238E27FC236}">
                  <a16:creationId xmlns:a16="http://schemas.microsoft.com/office/drawing/2014/main" id="{2C543A1D-96F9-4195-B86B-0C87D1A5D716}"/>
                </a:ext>
              </a:extLst>
            </p:cNvPr>
            <p:cNvSpPr/>
            <p:nvPr/>
          </p:nvSpPr>
          <p:spPr>
            <a:xfrm>
              <a:off x="6402284" y="3501207"/>
              <a:ext cx="0" cy="4205"/>
            </a:xfrm>
            <a:custGeom>
              <a:avLst/>
              <a:gdLst/>
              <a:ahLst/>
              <a:cxnLst/>
              <a:rect l="l" t="t" r="r" b="b"/>
              <a:pathLst>
                <a:path h="1905">
                  <a:moveTo>
                    <a:pt x="-2285" y="761"/>
                  </a:moveTo>
                  <a:lnTo>
                    <a:pt x="2285" y="761"/>
                  </a:lnTo>
                </a:path>
              </a:pathLst>
            </a:custGeom>
            <a:ln w="3175">
              <a:solidFill>
                <a:srgbClr val="000000"/>
              </a:solidFill>
            </a:ln>
          </p:spPr>
          <p:txBody>
            <a:bodyPr wrap="square" lIns="0" tIns="0" rIns="0" bIns="0" rtlCol="0"/>
            <a:lstStyle/>
            <a:p>
              <a:endParaRPr sz="1400"/>
            </a:p>
          </p:txBody>
        </p:sp>
        <p:sp>
          <p:nvSpPr>
            <p:cNvPr id="596" name="object 650">
              <a:extLst>
                <a:ext uri="{FF2B5EF4-FFF2-40B4-BE49-F238E27FC236}">
                  <a16:creationId xmlns:a16="http://schemas.microsoft.com/office/drawing/2014/main" id="{72441E7D-BDEF-4D8C-9CCF-4E0994E9D172}"/>
                </a:ext>
              </a:extLst>
            </p:cNvPr>
            <p:cNvSpPr/>
            <p:nvPr/>
          </p:nvSpPr>
          <p:spPr>
            <a:xfrm>
              <a:off x="6402284" y="3504569"/>
              <a:ext cx="0" cy="4205"/>
            </a:xfrm>
            <a:custGeom>
              <a:avLst/>
              <a:gdLst/>
              <a:ahLst/>
              <a:cxnLst/>
              <a:rect l="l" t="t" r="r" b="b"/>
              <a:pathLst>
                <a:path h="1905">
                  <a:moveTo>
                    <a:pt x="-2285" y="761"/>
                  </a:moveTo>
                  <a:lnTo>
                    <a:pt x="2285" y="761"/>
                  </a:lnTo>
                </a:path>
              </a:pathLst>
            </a:custGeom>
            <a:ln w="3175">
              <a:solidFill>
                <a:srgbClr val="000000"/>
              </a:solidFill>
            </a:ln>
          </p:spPr>
          <p:txBody>
            <a:bodyPr wrap="square" lIns="0" tIns="0" rIns="0" bIns="0" rtlCol="0"/>
            <a:lstStyle/>
            <a:p>
              <a:endParaRPr sz="1400"/>
            </a:p>
          </p:txBody>
        </p:sp>
        <p:sp>
          <p:nvSpPr>
            <p:cNvPr id="597" name="object 654">
              <a:extLst>
                <a:ext uri="{FF2B5EF4-FFF2-40B4-BE49-F238E27FC236}">
                  <a16:creationId xmlns:a16="http://schemas.microsoft.com/office/drawing/2014/main" id="{B4484440-AC17-4024-9771-F37F4A361B97}"/>
                </a:ext>
              </a:extLst>
            </p:cNvPr>
            <p:cNvSpPr/>
            <p:nvPr/>
          </p:nvSpPr>
          <p:spPr>
            <a:xfrm>
              <a:off x="6294523" y="3534839"/>
              <a:ext cx="26941" cy="37837"/>
            </a:xfrm>
            <a:custGeom>
              <a:avLst/>
              <a:gdLst/>
              <a:ahLst/>
              <a:cxnLst/>
              <a:rect l="l" t="t" r="r" b="b"/>
              <a:pathLst>
                <a:path w="9525" h="17144">
                  <a:moveTo>
                    <a:pt x="6095" y="9143"/>
                  </a:moveTo>
                  <a:lnTo>
                    <a:pt x="6095" y="9143"/>
                  </a:lnTo>
                </a:path>
                <a:path w="9525" h="17144">
                  <a:moveTo>
                    <a:pt x="9143" y="15239"/>
                  </a:moveTo>
                  <a:lnTo>
                    <a:pt x="9143" y="15239"/>
                  </a:lnTo>
                </a:path>
                <a:path w="9525" h="17144">
                  <a:moveTo>
                    <a:pt x="4571" y="16763"/>
                  </a:moveTo>
                  <a:lnTo>
                    <a:pt x="4571" y="16763"/>
                  </a:lnTo>
                </a:path>
                <a:path w="9525" h="17144">
                  <a:moveTo>
                    <a:pt x="4571" y="12191"/>
                  </a:moveTo>
                  <a:lnTo>
                    <a:pt x="4571" y="12191"/>
                  </a:lnTo>
                </a:path>
                <a:path w="9525" h="17144">
                  <a:moveTo>
                    <a:pt x="6095" y="12191"/>
                  </a:moveTo>
                  <a:lnTo>
                    <a:pt x="6095" y="12191"/>
                  </a:lnTo>
                </a:path>
                <a:path w="9525" h="17144">
                  <a:moveTo>
                    <a:pt x="6095" y="10667"/>
                  </a:moveTo>
                  <a:lnTo>
                    <a:pt x="6095" y="10667"/>
                  </a:lnTo>
                </a:path>
                <a:path w="9525" h="17144">
                  <a:moveTo>
                    <a:pt x="6095" y="9143"/>
                  </a:moveTo>
                  <a:lnTo>
                    <a:pt x="6095" y="9143"/>
                  </a:lnTo>
                </a:path>
                <a:path w="9525" h="17144">
                  <a:moveTo>
                    <a:pt x="3047" y="12191"/>
                  </a:moveTo>
                  <a:lnTo>
                    <a:pt x="3047" y="12191"/>
                  </a:lnTo>
                </a:path>
                <a:path w="9525" h="17144">
                  <a:moveTo>
                    <a:pt x="4571" y="12191"/>
                  </a:moveTo>
                  <a:lnTo>
                    <a:pt x="4571" y="12191"/>
                  </a:lnTo>
                </a:path>
                <a:path w="9525" h="17144">
                  <a:moveTo>
                    <a:pt x="4571" y="16763"/>
                  </a:moveTo>
                  <a:lnTo>
                    <a:pt x="4571" y="16763"/>
                  </a:lnTo>
                </a:path>
                <a:path w="9525" h="17144">
                  <a:moveTo>
                    <a:pt x="0" y="15239"/>
                  </a:moveTo>
                  <a:lnTo>
                    <a:pt x="0" y="15239"/>
                  </a:lnTo>
                </a:path>
                <a:path w="9525" h="17144">
                  <a:moveTo>
                    <a:pt x="3047" y="9143"/>
                  </a:moveTo>
                  <a:lnTo>
                    <a:pt x="3047" y="9143"/>
                  </a:lnTo>
                </a:path>
                <a:path w="9525" h="17144">
                  <a:moveTo>
                    <a:pt x="3047" y="10667"/>
                  </a:moveTo>
                  <a:lnTo>
                    <a:pt x="3047" y="10667"/>
                  </a:lnTo>
                </a:path>
                <a:path w="9525" h="17144">
                  <a:moveTo>
                    <a:pt x="3047" y="12191"/>
                  </a:moveTo>
                  <a:lnTo>
                    <a:pt x="3047" y="12191"/>
                  </a:lnTo>
                </a:path>
                <a:path w="9525" h="17144">
                  <a:moveTo>
                    <a:pt x="9143" y="15239"/>
                  </a:moveTo>
                  <a:lnTo>
                    <a:pt x="9143" y="15239"/>
                  </a:lnTo>
                </a:path>
                <a:path w="9525" h="17144">
                  <a:moveTo>
                    <a:pt x="4571" y="16763"/>
                  </a:moveTo>
                  <a:lnTo>
                    <a:pt x="4571" y="16763"/>
                  </a:lnTo>
                </a:path>
                <a:path w="9525" h="17144">
                  <a:moveTo>
                    <a:pt x="9143" y="15239"/>
                  </a:moveTo>
                  <a:lnTo>
                    <a:pt x="9143" y="15239"/>
                  </a:lnTo>
                </a:path>
                <a:path w="9525" h="17144">
                  <a:moveTo>
                    <a:pt x="0" y="15239"/>
                  </a:moveTo>
                  <a:lnTo>
                    <a:pt x="0" y="15239"/>
                  </a:lnTo>
                </a:path>
                <a:path w="9525" h="17144">
                  <a:moveTo>
                    <a:pt x="4571" y="16763"/>
                  </a:moveTo>
                  <a:lnTo>
                    <a:pt x="4571" y="16763"/>
                  </a:lnTo>
                </a:path>
                <a:path w="9525" h="17144">
                  <a:moveTo>
                    <a:pt x="0" y="15239"/>
                  </a:moveTo>
                  <a:lnTo>
                    <a:pt x="0" y="15239"/>
                  </a:lnTo>
                </a:path>
                <a:path w="9525" h="17144">
                  <a:moveTo>
                    <a:pt x="6095" y="3047"/>
                  </a:moveTo>
                  <a:lnTo>
                    <a:pt x="6095" y="3047"/>
                  </a:lnTo>
                </a:path>
                <a:path w="9525" h="17144">
                  <a:moveTo>
                    <a:pt x="6095" y="4571"/>
                  </a:moveTo>
                  <a:lnTo>
                    <a:pt x="6095" y="4571"/>
                  </a:lnTo>
                </a:path>
                <a:path w="9525" h="17144">
                  <a:moveTo>
                    <a:pt x="6095" y="10667"/>
                  </a:moveTo>
                  <a:lnTo>
                    <a:pt x="6095" y="10667"/>
                  </a:lnTo>
                </a:path>
                <a:path w="9525" h="17144">
                  <a:moveTo>
                    <a:pt x="6095" y="12191"/>
                  </a:moveTo>
                  <a:lnTo>
                    <a:pt x="6095" y="12191"/>
                  </a:lnTo>
                </a:path>
                <a:path w="9525" h="17144">
                  <a:moveTo>
                    <a:pt x="4571" y="12191"/>
                  </a:moveTo>
                  <a:lnTo>
                    <a:pt x="4571" y="12191"/>
                  </a:lnTo>
                </a:path>
                <a:path w="9525" h="17144">
                  <a:moveTo>
                    <a:pt x="3047" y="12191"/>
                  </a:moveTo>
                  <a:lnTo>
                    <a:pt x="3047" y="12191"/>
                  </a:lnTo>
                </a:path>
                <a:path w="9525" h="17144">
                  <a:moveTo>
                    <a:pt x="3047" y="10667"/>
                  </a:moveTo>
                  <a:lnTo>
                    <a:pt x="3047" y="10667"/>
                  </a:lnTo>
                </a:path>
                <a:path w="9525" h="17144">
                  <a:moveTo>
                    <a:pt x="3047" y="4571"/>
                  </a:moveTo>
                  <a:lnTo>
                    <a:pt x="3047" y="4571"/>
                  </a:lnTo>
                </a:path>
                <a:path w="9525" h="17144">
                  <a:moveTo>
                    <a:pt x="1523" y="3047"/>
                  </a:moveTo>
                  <a:lnTo>
                    <a:pt x="1523" y="3047"/>
                  </a:lnTo>
                </a:path>
                <a:path w="9525" h="17144">
                  <a:moveTo>
                    <a:pt x="3047" y="1523"/>
                  </a:moveTo>
                  <a:lnTo>
                    <a:pt x="3047" y="1523"/>
                  </a:lnTo>
                </a:path>
                <a:path w="9525" h="17144">
                  <a:moveTo>
                    <a:pt x="3047" y="0"/>
                  </a:moveTo>
                  <a:lnTo>
                    <a:pt x="3047" y="0"/>
                  </a:lnTo>
                </a:path>
                <a:path w="9525" h="17144">
                  <a:moveTo>
                    <a:pt x="4571" y="0"/>
                  </a:moveTo>
                  <a:lnTo>
                    <a:pt x="4571" y="0"/>
                  </a:lnTo>
                </a:path>
                <a:path w="9525" h="17144">
                  <a:moveTo>
                    <a:pt x="6095" y="1523"/>
                  </a:moveTo>
                  <a:lnTo>
                    <a:pt x="6095" y="1523"/>
                  </a:lnTo>
                </a:path>
                <a:path w="9525" h="17144">
                  <a:moveTo>
                    <a:pt x="6095" y="3047"/>
                  </a:moveTo>
                  <a:lnTo>
                    <a:pt x="6095" y="3047"/>
                  </a:lnTo>
                </a:path>
              </a:pathLst>
            </a:custGeom>
            <a:ln w="3175">
              <a:solidFill>
                <a:srgbClr val="DBDBDB"/>
              </a:solidFill>
            </a:ln>
          </p:spPr>
          <p:txBody>
            <a:bodyPr wrap="square" lIns="0" tIns="0" rIns="0" bIns="0" rtlCol="0"/>
            <a:lstStyle/>
            <a:p>
              <a:endParaRPr sz="1400"/>
            </a:p>
          </p:txBody>
        </p:sp>
        <p:sp>
          <p:nvSpPr>
            <p:cNvPr id="598" name="object 655">
              <a:extLst>
                <a:ext uri="{FF2B5EF4-FFF2-40B4-BE49-F238E27FC236}">
                  <a16:creationId xmlns:a16="http://schemas.microsoft.com/office/drawing/2014/main" id="{D5E6A3A7-A0C6-4AA6-BE7E-CB550079DC0B}"/>
                </a:ext>
              </a:extLst>
            </p:cNvPr>
            <p:cNvSpPr/>
            <p:nvPr/>
          </p:nvSpPr>
          <p:spPr>
            <a:xfrm>
              <a:off x="6311766" y="3538201"/>
              <a:ext cx="0" cy="11211"/>
            </a:xfrm>
            <a:custGeom>
              <a:avLst/>
              <a:gdLst/>
              <a:ahLst/>
              <a:cxnLst/>
              <a:rect l="l" t="t" r="r" b="b"/>
              <a:pathLst>
                <a:path h="5080">
                  <a:moveTo>
                    <a:pt x="-2285" y="2285"/>
                  </a:moveTo>
                  <a:lnTo>
                    <a:pt x="2285" y="2285"/>
                  </a:lnTo>
                </a:path>
              </a:pathLst>
            </a:custGeom>
            <a:ln w="4571">
              <a:solidFill>
                <a:srgbClr val="000000"/>
              </a:solidFill>
            </a:ln>
          </p:spPr>
          <p:txBody>
            <a:bodyPr wrap="square" lIns="0" tIns="0" rIns="0" bIns="0" rtlCol="0"/>
            <a:lstStyle/>
            <a:p>
              <a:endParaRPr sz="1400"/>
            </a:p>
          </p:txBody>
        </p:sp>
        <p:sp>
          <p:nvSpPr>
            <p:cNvPr id="599" name="object 657">
              <a:extLst>
                <a:ext uri="{FF2B5EF4-FFF2-40B4-BE49-F238E27FC236}">
                  <a16:creationId xmlns:a16="http://schemas.microsoft.com/office/drawing/2014/main" id="{10CF2662-11B8-4501-959E-1A6E461ED452}"/>
                </a:ext>
              </a:extLst>
            </p:cNvPr>
            <p:cNvSpPr/>
            <p:nvPr/>
          </p:nvSpPr>
          <p:spPr>
            <a:xfrm>
              <a:off x="6303149" y="3534839"/>
              <a:ext cx="5389" cy="0"/>
            </a:xfrm>
            <a:custGeom>
              <a:avLst/>
              <a:gdLst/>
              <a:ahLst/>
              <a:cxnLst/>
              <a:rect l="l" t="t" r="r" b="b"/>
              <a:pathLst>
                <a:path w="1904">
                  <a:moveTo>
                    <a:pt x="761" y="-2285"/>
                  </a:moveTo>
                  <a:lnTo>
                    <a:pt x="761" y="2285"/>
                  </a:lnTo>
                </a:path>
              </a:pathLst>
            </a:custGeom>
            <a:ln w="3175">
              <a:solidFill>
                <a:srgbClr val="000000"/>
              </a:solidFill>
            </a:ln>
          </p:spPr>
          <p:txBody>
            <a:bodyPr wrap="square" lIns="0" tIns="0" rIns="0" bIns="0" rtlCol="0"/>
            <a:lstStyle/>
            <a:p>
              <a:endParaRPr sz="1400"/>
            </a:p>
          </p:txBody>
        </p:sp>
        <p:sp>
          <p:nvSpPr>
            <p:cNvPr id="600" name="object 660">
              <a:extLst>
                <a:ext uri="{FF2B5EF4-FFF2-40B4-BE49-F238E27FC236}">
                  <a16:creationId xmlns:a16="http://schemas.microsoft.com/office/drawing/2014/main" id="{4E3AD607-8C04-4CAF-A48B-3F38E9B71B71}"/>
                </a:ext>
              </a:extLst>
            </p:cNvPr>
            <p:cNvSpPr/>
            <p:nvPr/>
          </p:nvSpPr>
          <p:spPr>
            <a:xfrm>
              <a:off x="6320388" y="3507934"/>
              <a:ext cx="0" cy="67264"/>
            </a:xfrm>
            <a:custGeom>
              <a:avLst/>
              <a:gdLst/>
              <a:ahLst/>
              <a:cxnLst/>
              <a:rect l="l" t="t" r="r" b="b"/>
              <a:pathLst>
                <a:path h="30480">
                  <a:moveTo>
                    <a:pt x="0" y="15239"/>
                  </a:moveTo>
                  <a:lnTo>
                    <a:pt x="0" y="15239"/>
                  </a:lnTo>
                </a:path>
              </a:pathLst>
            </a:custGeom>
            <a:ln w="30479">
              <a:solidFill>
                <a:srgbClr val="FFFFFF"/>
              </a:solidFill>
            </a:ln>
          </p:spPr>
          <p:txBody>
            <a:bodyPr wrap="square" lIns="0" tIns="0" rIns="0" bIns="0" rtlCol="0"/>
            <a:lstStyle/>
            <a:p>
              <a:endParaRPr sz="1400"/>
            </a:p>
          </p:txBody>
        </p:sp>
        <p:sp>
          <p:nvSpPr>
            <p:cNvPr id="601" name="object 663">
              <a:extLst>
                <a:ext uri="{FF2B5EF4-FFF2-40B4-BE49-F238E27FC236}">
                  <a16:creationId xmlns:a16="http://schemas.microsoft.com/office/drawing/2014/main" id="{850B7DB3-2A87-4421-B492-1CE57670FFC1}"/>
                </a:ext>
              </a:extLst>
            </p:cNvPr>
            <p:cNvSpPr/>
            <p:nvPr/>
          </p:nvSpPr>
          <p:spPr>
            <a:xfrm>
              <a:off x="6316075" y="3507934"/>
              <a:ext cx="0" cy="67264"/>
            </a:xfrm>
            <a:custGeom>
              <a:avLst/>
              <a:gdLst/>
              <a:ahLst/>
              <a:cxnLst/>
              <a:rect l="l" t="t" r="r" b="b"/>
              <a:pathLst>
                <a:path h="30480">
                  <a:moveTo>
                    <a:pt x="0" y="15239"/>
                  </a:moveTo>
                  <a:lnTo>
                    <a:pt x="0" y="15239"/>
                  </a:lnTo>
                </a:path>
              </a:pathLst>
            </a:custGeom>
            <a:ln w="30479">
              <a:solidFill>
                <a:srgbClr val="FFFFFF"/>
              </a:solidFill>
            </a:ln>
          </p:spPr>
          <p:txBody>
            <a:bodyPr wrap="square" lIns="0" tIns="0" rIns="0" bIns="0" rtlCol="0"/>
            <a:lstStyle/>
            <a:p>
              <a:endParaRPr sz="1400"/>
            </a:p>
          </p:txBody>
        </p:sp>
        <p:sp>
          <p:nvSpPr>
            <p:cNvPr id="602" name="object 665">
              <a:extLst>
                <a:ext uri="{FF2B5EF4-FFF2-40B4-BE49-F238E27FC236}">
                  <a16:creationId xmlns:a16="http://schemas.microsoft.com/office/drawing/2014/main" id="{0B04F938-42F5-45D8-8BC2-9CEB014E1A68}"/>
                </a:ext>
              </a:extLst>
            </p:cNvPr>
            <p:cNvSpPr/>
            <p:nvPr/>
          </p:nvSpPr>
          <p:spPr>
            <a:xfrm>
              <a:off x="6316075" y="3575195"/>
              <a:ext cx="0" cy="4205"/>
            </a:xfrm>
            <a:custGeom>
              <a:avLst/>
              <a:gdLst/>
              <a:ahLst/>
              <a:cxnLst/>
              <a:rect l="l" t="t" r="r" b="b"/>
              <a:pathLst>
                <a:path h="1905">
                  <a:moveTo>
                    <a:pt x="-2285" y="761"/>
                  </a:moveTo>
                  <a:lnTo>
                    <a:pt x="2285" y="761"/>
                  </a:lnTo>
                </a:path>
              </a:pathLst>
            </a:custGeom>
            <a:ln w="3175">
              <a:solidFill>
                <a:srgbClr val="000000"/>
              </a:solidFill>
            </a:ln>
          </p:spPr>
          <p:txBody>
            <a:bodyPr wrap="square" lIns="0" tIns="0" rIns="0" bIns="0" rtlCol="0"/>
            <a:lstStyle/>
            <a:p>
              <a:endParaRPr sz="1400"/>
            </a:p>
          </p:txBody>
        </p:sp>
        <p:sp>
          <p:nvSpPr>
            <p:cNvPr id="603" name="Rectangle 140">
              <a:extLst>
                <a:ext uri="{FF2B5EF4-FFF2-40B4-BE49-F238E27FC236}">
                  <a16:creationId xmlns:a16="http://schemas.microsoft.com/office/drawing/2014/main" id="{560A39DD-218C-4AF1-AD59-72FF75E680B4}"/>
                </a:ext>
              </a:extLst>
            </p:cNvPr>
            <p:cNvSpPr/>
            <p:nvPr/>
          </p:nvSpPr>
          <p:spPr>
            <a:xfrm>
              <a:off x="3902580" y="2238519"/>
              <a:ext cx="2146252" cy="264882"/>
            </a:xfrm>
            <a:custGeom>
              <a:avLst/>
              <a:gdLst>
                <a:gd name="connsiteX0" fmla="*/ 0 w 2266902"/>
                <a:gd name="connsiteY0" fmla="*/ 0 h 112482"/>
                <a:gd name="connsiteX1" fmla="*/ 2266902 w 2266902"/>
                <a:gd name="connsiteY1" fmla="*/ 0 h 112482"/>
                <a:gd name="connsiteX2" fmla="*/ 2266902 w 2266902"/>
                <a:gd name="connsiteY2" fmla="*/ 112482 h 112482"/>
                <a:gd name="connsiteX3" fmla="*/ 0 w 2266902"/>
                <a:gd name="connsiteY3" fmla="*/ 112482 h 112482"/>
                <a:gd name="connsiteX4" fmla="*/ 0 w 2266902"/>
                <a:gd name="connsiteY4" fmla="*/ 0 h 112482"/>
                <a:gd name="connsiteX0" fmla="*/ 95250 w 2362152"/>
                <a:gd name="connsiteY0" fmla="*/ 0 h 271232"/>
                <a:gd name="connsiteX1" fmla="*/ 2362152 w 2362152"/>
                <a:gd name="connsiteY1" fmla="*/ 0 h 271232"/>
                <a:gd name="connsiteX2" fmla="*/ 2362152 w 2362152"/>
                <a:gd name="connsiteY2" fmla="*/ 112482 h 271232"/>
                <a:gd name="connsiteX3" fmla="*/ 0 w 2362152"/>
                <a:gd name="connsiteY3" fmla="*/ 271232 h 271232"/>
                <a:gd name="connsiteX4" fmla="*/ 95250 w 2362152"/>
                <a:gd name="connsiteY4" fmla="*/ 0 h 271232"/>
                <a:gd name="connsiteX0" fmla="*/ 12700 w 2362152"/>
                <a:gd name="connsiteY0" fmla="*/ 6350 h 271232"/>
                <a:gd name="connsiteX1" fmla="*/ 2362152 w 2362152"/>
                <a:gd name="connsiteY1" fmla="*/ 0 h 271232"/>
                <a:gd name="connsiteX2" fmla="*/ 2362152 w 2362152"/>
                <a:gd name="connsiteY2" fmla="*/ 112482 h 271232"/>
                <a:gd name="connsiteX3" fmla="*/ 0 w 2362152"/>
                <a:gd name="connsiteY3" fmla="*/ 271232 h 271232"/>
                <a:gd name="connsiteX4" fmla="*/ 12700 w 2362152"/>
                <a:gd name="connsiteY4" fmla="*/ 6350 h 271232"/>
                <a:gd name="connsiteX0" fmla="*/ 12700 w 2362152"/>
                <a:gd name="connsiteY0" fmla="*/ 6350 h 271232"/>
                <a:gd name="connsiteX1" fmla="*/ 2362152 w 2362152"/>
                <a:gd name="connsiteY1" fmla="*/ 0 h 271232"/>
                <a:gd name="connsiteX2" fmla="*/ 2362152 w 2362152"/>
                <a:gd name="connsiteY2" fmla="*/ 112482 h 271232"/>
                <a:gd name="connsiteX3" fmla="*/ 0 w 2362152"/>
                <a:gd name="connsiteY3" fmla="*/ 271232 h 271232"/>
                <a:gd name="connsiteX4" fmla="*/ 12700 w 2362152"/>
                <a:gd name="connsiteY4" fmla="*/ 6350 h 271232"/>
                <a:gd name="connsiteX0" fmla="*/ 374 w 2349826"/>
                <a:gd name="connsiteY0" fmla="*/ 6350 h 264882"/>
                <a:gd name="connsiteX1" fmla="*/ 2349826 w 2349826"/>
                <a:gd name="connsiteY1" fmla="*/ 0 h 264882"/>
                <a:gd name="connsiteX2" fmla="*/ 2349826 w 2349826"/>
                <a:gd name="connsiteY2" fmla="*/ 112482 h 264882"/>
                <a:gd name="connsiteX3" fmla="*/ 203574 w 2349826"/>
                <a:gd name="connsiteY3" fmla="*/ 264882 h 264882"/>
                <a:gd name="connsiteX4" fmla="*/ 374 w 2349826"/>
                <a:gd name="connsiteY4" fmla="*/ 6350 h 264882"/>
                <a:gd name="connsiteX0" fmla="*/ 25400 w 2146252"/>
                <a:gd name="connsiteY0" fmla="*/ 12700 h 264882"/>
                <a:gd name="connsiteX1" fmla="*/ 2146252 w 2146252"/>
                <a:gd name="connsiteY1" fmla="*/ 0 h 264882"/>
                <a:gd name="connsiteX2" fmla="*/ 2146252 w 2146252"/>
                <a:gd name="connsiteY2" fmla="*/ 112482 h 264882"/>
                <a:gd name="connsiteX3" fmla="*/ 0 w 2146252"/>
                <a:gd name="connsiteY3" fmla="*/ 264882 h 264882"/>
                <a:gd name="connsiteX4" fmla="*/ 25400 w 2146252"/>
                <a:gd name="connsiteY4" fmla="*/ 12700 h 264882"/>
                <a:gd name="connsiteX0" fmla="*/ 1156 w 2198208"/>
                <a:gd name="connsiteY0" fmla="*/ 19050 h 264882"/>
                <a:gd name="connsiteX1" fmla="*/ 2198208 w 2198208"/>
                <a:gd name="connsiteY1" fmla="*/ 0 h 264882"/>
                <a:gd name="connsiteX2" fmla="*/ 2198208 w 2198208"/>
                <a:gd name="connsiteY2" fmla="*/ 112482 h 264882"/>
                <a:gd name="connsiteX3" fmla="*/ 51956 w 2198208"/>
                <a:gd name="connsiteY3" fmla="*/ 264882 h 264882"/>
                <a:gd name="connsiteX4" fmla="*/ 1156 w 2198208"/>
                <a:gd name="connsiteY4" fmla="*/ 19050 h 264882"/>
                <a:gd name="connsiteX0" fmla="*/ 6350 w 2146252"/>
                <a:gd name="connsiteY0" fmla="*/ 19050 h 264882"/>
                <a:gd name="connsiteX1" fmla="*/ 2146252 w 2146252"/>
                <a:gd name="connsiteY1" fmla="*/ 0 h 264882"/>
                <a:gd name="connsiteX2" fmla="*/ 2146252 w 2146252"/>
                <a:gd name="connsiteY2" fmla="*/ 112482 h 264882"/>
                <a:gd name="connsiteX3" fmla="*/ 0 w 2146252"/>
                <a:gd name="connsiteY3" fmla="*/ 264882 h 264882"/>
                <a:gd name="connsiteX4" fmla="*/ 6350 w 2146252"/>
                <a:gd name="connsiteY4" fmla="*/ 19050 h 264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6252" h="264882">
                  <a:moveTo>
                    <a:pt x="6350" y="19050"/>
                  </a:moveTo>
                  <a:lnTo>
                    <a:pt x="2146252" y="0"/>
                  </a:lnTo>
                  <a:lnTo>
                    <a:pt x="2146252" y="112482"/>
                  </a:lnTo>
                  <a:lnTo>
                    <a:pt x="0" y="264882"/>
                  </a:lnTo>
                  <a:cubicBezTo>
                    <a:pt x="4233" y="176588"/>
                    <a:pt x="-4233" y="126394"/>
                    <a:pt x="6350" y="19050"/>
                  </a:cubicBezTo>
                  <a:close/>
                </a:path>
              </a:pathLst>
            </a:cu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604" name="Straight Connector 603">
              <a:extLst>
                <a:ext uri="{FF2B5EF4-FFF2-40B4-BE49-F238E27FC236}">
                  <a16:creationId xmlns:a16="http://schemas.microsoft.com/office/drawing/2014/main" id="{5E3CD09B-2032-4840-AC48-39CFE6B0D9AD}"/>
                </a:ext>
              </a:extLst>
            </p:cNvPr>
            <p:cNvCxnSpPr/>
            <p:nvPr/>
          </p:nvCxnSpPr>
          <p:spPr>
            <a:xfrm flipH="1">
              <a:off x="6048832" y="2757945"/>
              <a:ext cx="965521" cy="0"/>
            </a:xfrm>
            <a:prstGeom prst="line">
              <a:avLst/>
            </a:prstGeom>
          </p:spPr>
          <p:style>
            <a:lnRef idx="1">
              <a:schemeClr val="dk1"/>
            </a:lnRef>
            <a:fillRef idx="0">
              <a:schemeClr val="dk1"/>
            </a:fillRef>
            <a:effectRef idx="0">
              <a:schemeClr val="dk1"/>
            </a:effectRef>
            <a:fontRef idx="minor">
              <a:schemeClr val="tx1"/>
            </a:fontRef>
          </p:style>
        </p:cxnSp>
        <p:cxnSp>
          <p:nvCxnSpPr>
            <p:cNvPr id="605" name="Straight Connector 604">
              <a:extLst>
                <a:ext uri="{FF2B5EF4-FFF2-40B4-BE49-F238E27FC236}">
                  <a16:creationId xmlns:a16="http://schemas.microsoft.com/office/drawing/2014/main" id="{40B79088-C51A-4853-9110-784E7AE12369}"/>
                </a:ext>
              </a:extLst>
            </p:cNvPr>
            <p:cNvCxnSpPr/>
            <p:nvPr/>
          </p:nvCxnSpPr>
          <p:spPr>
            <a:xfrm>
              <a:off x="7238492" y="4321819"/>
              <a:ext cx="0" cy="252238"/>
            </a:xfrm>
            <a:prstGeom prst="line">
              <a:avLst/>
            </a:prstGeom>
          </p:spPr>
          <p:style>
            <a:lnRef idx="1">
              <a:schemeClr val="dk1"/>
            </a:lnRef>
            <a:fillRef idx="0">
              <a:schemeClr val="dk1"/>
            </a:fillRef>
            <a:effectRef idx="0">
              <a:schemeClr val="dk1"/>
            </a:effectRef>
            <a:fontRef idx="minor">
              <a:schemeClr val="tx1"/>
            </a:fontRef>
          </p:style>
        </p:cxnSp>
        <p:sp>
          <p:nvSpPr>
            <p:cNvPr id="606" name="object 270">
              <a:extLst>
                <a:ext uri="{FF2B5EF4-FFF2-40B4-BE49-F238E27FC236}">
                  <a16:creationId xmlns:a16="http://schemas.microsoft.com/office/drawing/2014/main" id="{D37FBD6B-E9D2-42BF-8D91-66F4D70BA2B0}"/>
                </a:ext>
              </a:extLst>
            </p:cNvPr>
            <p:cNvSpPr/>
            <p:nvPr/>
          </p:nvSpPr>
          <p:spPr>
            <a:xfrm flipV="1">
              <a:off x="6038844" y="4356871"/>
              <a:ext cx="1038248" cy="45720"/>
            </a:xfrm>
            <a:custGeom>
              <a:avLst/>
              <a:gdLst/>
              <a:ahLst/>
              <a:cxnLst/>
              <a:rect l="l" t="t" r="r" b="b"/>
              <a:pathLst>
                <a:path w="381000">
                  <a:moveTo>
                    <a:pt x="0" y="0"/>
                  </a:moveTo>
                  <a:lnTo>
                    <a:pt x="380999" y="0"/>
                  </a:lnTo>
                </a:path>
              </a:pathLst>
            </a:custGeom>
            <a:ln w="3175">
              <a:solidFill>
                <a:srgbClr val="000000"/>
              </a:solidFill>
            </a:ln>
          </p:spPr>
          <p:txBody>
            <a:bodyPr wrap="square" lIns="0" tIns="0" rIns="0" bIns="0" rtlCol="0"/>
            <a:lstStyle/>
            <a:p>
              <a:endParaRPr sz="1400"/>
            </a:p>
          </p:txBody>
        </p:sp>
        <p:sp>
          <p:nvSpPr>
            <p:cNvPr id="607" name="object 270">
              <a:extLst>
                <a:ext uri="{FF2B5EF4-FFF2-40B4-BE49-F238E27FC236}">
                  <a16:creationId xmlns:a16="http://schemas.microsoft.com/office/drawing/2014/main" id="{23D45470-DD68-4AF3-865C-DF1483CADC1C}"/>
                </a:ext>
              </a:extLst>
            </p:cNvPr>
            <p:cNvSpPr/>
            <p:nvPr/>
          </p:nvSpPr>
          <p:spPr>
            <a:xfrm flipV="1">
              <a:off x="6047389" y="4262872"/>
              <a:ext cx="1038248" cy="45720"/>
            </a:xfrm>
            <a:custGeom>
              <a:avLst/>
              <a:gdLst/>
              <a:ahLst/>
              <a:cxnLst/>
              <a:rect l="l" t="t" r="r" b="b"/>
              <a:pathLst>
                <a:path w="381000">
                  <a:moveTo>
                    <a:pt x="0" y="0"/>
                  </a:moveTo>
                  <a:lnTo>
                    <a:pt x="380999" y="0"/>
                  </a:lnTo>
                </a:path>
              </a:pathLst>
            </a:custGeom>
            <a:ln w="3175">
              <a:solidFill>
                <a:srgbClr val="000000"/>
              </a:solidFill>
            </a:ln>
          </p:spPr>
          <p:txBody>
            <a:bodyPr wrap="square" lIns="0" tIns="0" rIns="0" bIns="0" rtlCol="0"/>
            <a:lstStyle/>
            <a:p>
              <a:endParaRPr sz="1400"/>
            </a:p>
          </p:txBody>
        </p:sp>
        <p:sp>
          <p:nvSpPr>
            <p:cNvPr id="608" name="object 270">
              <a:extLst>
                <a:ext uri="{FF2B5EF4-FFF2-40B4-BE49-F238E27FC236}">
                  <a16:creationId xmlns:a16="http://schemas.microsoft.com/office/drawing/2014/main" id="{AA2312E2-113F-494B-B3BD-8A422EB2A34C}"/>
                </a:ext>
              </a:extLst>
            </p:cNvPr>
            <p:cNvSpPr/>
            <p:nvPr/>
          </p:nvSpPr>
          <p:spPr>
            <a:xfrm flipV="1">
              <a:off x="6038843" y="4160321"/>
              <a:ext cx="1038248" cy="45720"/>
            </a:xfrm>
            <a:custGeom>
              <a:avLst/>
              <a:gdLst/>
              <a:ahLst/>
              <a:cxnLst/>
              <a:rect l="l" t="t" r="r" b="b"/>
              <a:pathLst>
                <a:path w="381000">
                  <a:moveTo>
                    <a:pt x="0" y="0"/>
                  </a:moveTo>
                  <a:lnTo>
                    <a:pt x="380999" y="0"/>
                  </a:lnTo>
                </a:path>
              </a:pathLst>
            </a:custGeom>
            <a:ln w="3175">
              <a:solidFill>
                <a:srgbClr val="000000"/>
              </a:solidFill>
            </a:ln>
          </p:spPr>
          <p:txBody>
            <a:bodyPr wrap="square" lIns="0" tIns="0" rIns="0" bIns="0" rtlCol="0"/>
            <a:lstStyle/>
            <a:p>
              <a:endParaRPr sz="1400"/>
            </a:p>
          </p:txBody>
        </p:sp>
        <p:sp>
          <p:nvSpPr>
            <p:cNvPr id="609" name="object 261">
              <a:extLst>
                <a:ext uri="{FF2B5EF4-FFF2-40B4-BE49-F238E27FC236}">
                  <a16:creationId xmlns:a16="http://schemas.microsoft.com/office/drawing/2014/main" id="{7591AB7C-3448-4ADB-895F-5DA19C67CB3A}"/>
                </a:ext>
              </a:extLst>
            </p:cNvPr>
            <p:cNvSpPr/>
            <p:nvPr/>
          </p:nvSpPr>
          <p:spPr>
            <a:xfrm flipH="1">
              <a:off x="7190373" y="4607806"/>
              <a:ext cx="45719" cy="596374"/>
            </a:xfrm>
            <a:custGeom>
              <a:avLst/>
              <a:gdLst/>
              <a:ahLst/>
              <a:cxnLst/>
              <a:rect l="l" t="t" r="r" b="b"/>
              <a:pathLst>
                <a:path h="429895">
                  <a:moveTo>
                    <a:pt x="0" y="0"/>
                  </a:moveTo>
                  <a:lnTo>
                    <a:pt x="0" y="429767"/>
                  </a:lnTo>
                </a:path>
              </a:pathLst>
            </a:custGeom>
            <a:ln w="3175">
              <a:solidFill>
                <a:srgbClr val="000000"/>
              </a:solidFill>
            </a:ln>
          </p:spPr>
          <p:txBody>
            <a:bodyPr wrap="square" lIns="0" tIns="0" rIns="0" bIns="0" rtlCol="0"/>
            <a:lstStyle/>
            <a:p>
              <a:endParaRPr sz="1400"/>
            </a:p>
          </p:txBody>
        </p:sp>
        <p:sp>
          <p:nvSpPr>
            <p:cNvPr id="610" name="object 261">
              <a:extLst>
                <a:ext uri="{FF2B5EF4-FFF2-40B4-BE49-F238E27FC236}">
                  <a16:creationId xmlns:a16="http://schemas.microsoft.com/office/drawing/2014/main" id="{10DFA179-E497-4DE2-938D-8C85764FAF75}"/>
                </a:ext>
              </a:extLst>
            </p:cNvPr>
            <p:cNvSpPr/>
            <p:nvPr/>
          </p:nvSpPr>
          <p:spPr>
            <a:xfrm flipH="1">
              <a:off x="7035124" y="4580743"/>
              <a:ext cx="45719" cy="596374"/>
            </a:xfrm>
            <a:custGeom>
              <a:avLst/>
              <a:gdLst/>
              <a:ahLst/>
              <a:cxnLst/>
              <a:rect l="l" t="t" r="r" b="b"/>
              <a:pathLst>
                <a:path h="429895">
                  <a:moveTo>
                    <a:pt x="0" y="0"/>
                  </a:moveTo>
                  <a:lnTo>
                    <a:pt x="0" y="429767"/>
                  </a:lnTo>
                </a:path>
              </a:pathLst>
            </a:custGeom>
            <a:ln w="3175">
              <a:solidFill>
                <a:srgbClr val="000000"/>
              </a:solidFill>
            </a:ln>
          </p:spPr>
          <p:txBody>
            <a:bodyPr wrap="square" lIns="0" tIns="0" rIns="0" bIns="0" rtlCol="0"/>
            <a:lstStyle/>
            <a:p>
              <a:endParaRPr sz="1400"/>
            </a:p>
          </p:txBody>
        </p:sp>
        <p:sp>
          <p:nvSpPr>
            <p:cNvPr id="611" name="Rectangle 610">
              <a:extLst>
                <a:ext uri="{FF2B5EF4-FFF2-40B4-BE49-F238E27FC236}">
                  <a16:creationId xmlns:a16="http://schemas.microsoft.com/office/drawing/2014/main" id="{1E5D644A-FED2-4810-8818-68E46237AE9D}"/>
                </a:ext>
              </a:extLst>
            </p:cNvPr>
            <p:cNvSpPr/>
            <p:nvPr/>
          </p:nvSpPr>
          <p:spPr>
            <a:xfrm>
              <a:off x="6060404" y="2300834"/>
              <a:ext cx="327590" cy="1561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73742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304"/>
          <p:cNvSpPr>
            <a:spLocks noChangeArrowheads="1"/>
          </p:cNvSpPr>
          <p:nvPr/>
        </p:nvSpPr>
        <p:spPr bwMode="auto">
          <a:xfrm>
            <a:off x="42040" y="15492"/>
            <a:ext cx="12070133" cy="6821488"/>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42040" y="6148515"/>
            <a:ext cx="1207013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2940129" y="6148515"/>
            <a:ext cx="0" cy="68846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2956893" y="6375898"/>
            <a:ext cx="91720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2889837" y="6132725"/>
            <a:ext cx="85496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10163349" y="6148515"/>
            <a:ext cx="0" cy="68846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10142394" y="6148515"/>
            <a:ext cx="1688980"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GB" altLang="ja-JP" sz="1000" dirty="0"/>
              <a:t>September 2021</a:t>
            </a:r>
            <a:endParaRPr lang="ja-JP" altLang="en-US" sz="1000" dirty="0"/>
          </a:p>
        </p:txBody>
      </p:sp>
      <p:sp>
        <p:nvSpPr>
          <p:cNvPr id="305" name="Text Box 313">
            <a:extLst>
              <a:ext uri="{FF2B5EF4-FFF2-40B4-BE49-F238E27FC236}">
                <a16:creationId xmlns:a16="http://schemas.microsoft.com/office/drawing/2014/main" id="{51BAE32A-BB85-445A-8931-CC98A26C2794}"/>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Shidyab</a:t>
            </a:r>
            <a:r>
              <a:rPr lang="en-US" altLang="ja-JP" sz="1600" dirty="0"/>
              <a:t> Health Center Toilet</a:t>
            </a:r>
          </a:p>
        </p:txBody>
      </p:sp>
      <p:sp>
        <p:nvSpPr>
          <p:cNvPr id="306" name="Text Box 314">
            <a:extLst>
              <a:ext uri="{FF2B5EF4-FFF2-40B4-BE49-F238E27FC236}">
                <a16:creationId xmlns:a16="http://schemas.microsoft.com/office/drawing/2014/main" id="{C64B48DB-50BD-44B2-84A9-11721C9BE134}"/>
              </a:ext>
            </a:extLst>
          </p:cNvPr>
          <p:cNvSpPr txBox="1">
            <a:spLocks noChangeArrowheads="1"/>
          </p:cNvSpPr>
          <p:nvPr/>
        </p:nvSpPr>
        <p:spPr bwMode="auto">
          <a:xfrm>
            <a:off x="10072983" y="6452109"/>
            <a:ext cx="21342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Abdelkhalik </a:t>
            </a:r>
            <a:r>
              <a:rPr lang="en-US" altLang="ja-JP" sz="1600" dirty="0" err="1"/>
              <a:t>Mahgoub</a:t>
            </a:r>
            <a:endParaRPr lang="en-US" altLang="ja-JP" sz="1600" dirty="0"/>
          </a:p>
        </p:txBody>
      </p:sp>
      <p:sp>
        <p:nvSpPr>
          <p:cNvPr id="307" name="Text Box 5">
            <a:extLst>
              <a:ext uri="{FF2B5EF4-FFF2-40B4-BE49-F238E27FC236}">
                <a16:creationId xmlns:a16="http://schemas.microsoft.com/office/drawing/2014/main" id="{B3B6A245-6DE6-487C-B980-9D3D86F57E46}"/>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Top View</a:t>
            </a:r>
          </a:p>
        </p:txBody>
      </p:sp>
      <p:pic>
        <p:nvPicPr>
          <p:cNvPr id="308" name="Picture 307">
            <a:extLst>
              <a:ext uri="{FF2B5EF4-FFF2-40B4-BE49-F238E27FC236}">
                <a16:creationId xmlns:a16="http://schemas.microsoft.com/office/drawing/2014/main" id="{3E2C7F42-1A1C-4CF6-AEA9-8F59DEBE21E0}"/>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grpSp>
        <p:nvGrpSpPr>
          <p:cNvPr id="523" name="Group 522">
            <a:extLst>
              <a:ext uri="{FF2B5EF4-FFF2-40B4-BE49-F238E27FC236}">
                <a16:creationId xmlns:a16="http://schemas.microsoft.com/office/drawing/2014/main" id="{6BB4D622-0956-4307-8F66-C1FD23E19465}"/>
              </a:ext>
            </a:extLst>
          </p:cNvPr>
          <p:cNvGrpSpPr/>
          <p:nvPr/>
        </p:nvGrpSpPr>
        <p:grpSpPr>
          <a:xfrm>
            <a:off x="8889700" y="2486965"/>
            <a:ext cx="440347" cy="1192774"/>
            <a:chOff x="10813074" y="1837328"/>
            <a:chExt cx="620196" cy="2127785"/>
          </a:xfrm>
        </p:grpSpPr>
        <p:cxnSp>
          <p:nvCxnSpPr>
            <p:cNvPr id="646" name="Straight Arrow Connector 645">
              <a:extLst>
                <a:ext uri="{FF2B5EF4-FFF2-40B4-BE49-F238E27FC236}">
                  <a16:creationId xmlns:a16="http://schemas.microsoft.com/office/drawing/2014/main" id="{1D819D04-39E8-433A-A528-6317DFBDF87B}"/>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7" name="Straight Connector 646">
              <a:extLst>
                <a:ext uri="{FF2B5EF4-FFF2-40B4-BE49-F238E27FC236}">
                  <a16:creationId xmlns:a16="http://schemas.microsoft.com/office/drawing/2014/main" id="{FC8567CB-3F66-4A5F-91A5-AF9028B5A309}"/>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48" name="Straight Connector 647">
              <a:extLst>
                <a:ext uri="{FF2B5EF4-FFF2-40B4-BE49-F238E27FC236}">
                  <a16:creationId xmlns:a16="http://schemas.microsoft.com/office/drawing/2014/main" id="{07372432-CABD-4822-9959-1A7C67195542}"/>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4" name="TextBox 523">
            <a:extLst>
              <a:ext uri="{FF2B5EF4-FFF2-40B4-BE49-F238E27FC236}">
                <a16:creationId xmlns:a16="http://schemas.microsoft.com/office/drawing/2014/main" id="{4239EE85-1301-43D6-938A-01545FFA022C}"/>
              </a:ext>
            </a:extLst>
          </p:cNvPr>
          <p:cNvSpPr txBox="1"/>
          <p:nvPr/>
        </p:nvSpPr>
        <p:spPr>
          <a:xfrm rot="5400000">
            <a:off x="8627416" y="2927540"/>
            <a:ext cx="672159" cy="369332"/>
          </a:xfrm>
          <a:prstGeom prst="rect">
            <a:avLst/>
          </a:prstGeom>
          <a:noFill/>
        </p:spPr>
        <p:txBody>
          <a:bodyPr wrap="square" rtlCol="0">
            <a:spAutoFit/>
          </a:bodyPr>
          <a:lstStyle/>
          <a:p>
            <a:r>
              <a:rPr lang="en-US" dirty="0"/>
              <a:t>4600</a:t>
            </a:r>
          </a:p>
        </p:txBody>
      </p:sp>
      <p:sp>
        <p:nvSpPr>
          <p:cNvPr id="546" name="Rectangle 545">
            <a:extLst>
              <a:ext uri="{FF2B5EF4-FFF2-40B4-BE49-F238E27FC236}">
                <a16:creationId xmlns:a16="http://schemas.microsoft.com/office/drawing/2014/main" id="{DB907768-EAEF-4195-965B-EEB614288547}"/>
              </a:ext>
            </a:extLst>
          </p:cNvPr>
          <p:cNvSpPr/>
          <p:nvPr/>
        </p:nvSpPr>
        <p:spPr>
          <a:xfrm>
            <a:off x="1220432" y="725940"/>
            <a:ext cx="9634331" cy="5080734"/>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7" name="Straight Arrow Connector 546">
            <a:extLst>
              <a:ext uri="{FF2B5EF4-FFF2-40B4-BE49-F238E27FC236}">
                <a16:creationId xmlns:a16="http://schemas.microsoft.com/office/drawing/2014/main" id="{8EB52B8E-AAE1-4486-994B-FAB71BA781BF}"/>
              </a:ext>
            </a:extLst>
          </p:cNvPr>
          <p:cNvCxnSpPr>
            <a:cxnSpLocks/>
          </p:cNvCxnSpPr>
          <p:nvPr/>
        </p:nvCxnSpPr>
        <p:spPr>
          <a:xfrm>
            <a:off x="633592" y="731160"/>
            <a:ext cx="6564" cy="50702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2B49181A-0FB8-4070-AA72-117649599DF6}"/>
              </a:ext>
            </a:extLst>
          </p:cNvPr>
          <p:cNvCxnSpPr>
            <a:cxnSpLocks/>
          </p:cNvCxnSpPr>
          <p:nvPr/>
        </p:nvCxnSpPr>
        <p:spPr>
          <a:xfrm flipV="1">
            <a:off x="412171" y="5806674"/>
            <a:ext cx="427131"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9" name="Straight Connector 548">
            <a:extLst>
              <a:ext uri="{FF2B5EF4-FFF2-40B4-BE49-F238E27FC236}">
                <a16:creationId xmlns:a16="http://schemas.microsoft.com/office/drawing/2014/main" id="{78EAFF1E-8CB2-438C-8AA4-20D69182CEA0}"/>
              </a:ext>
            </a:extLst>
          </p:cNvPr>
          <p:cNvCxnSpPr>
            <a:cxnSpLocks/>
          </p:cNvCxnSpPr>
          <p:nvPr/>
        </p:nvCxnSpPr>
        <p:spPr>
          <a:xfrm>
            <a:off x="449019" y="725940"/>
            <a:ext cx="3839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0" name="Straight Arrow Connector 549">
            <a:extLst>
              <a:ext uri="{FF2B5EF4-FFF2-40B4-BE49-F238E27FC236}">
                <a16:creationId xmlns:a16="http://schemas.microsoft.com/office/drawing/2014/main" id="{5C0928A9-8AEB-41B0-A2A9-4B54D95CC0A8}"/>
              </a:ext>
            </a:extLst>
          </p:cNvPr>
          <p:cNvCxnSpPr>
            <a:cxnSpLocks/>
          </p:cNvCxnSpPr>
          <p:nvPr/>
        </p:nvCxnSpPr>
        <p:spPr>
          <a:xfrm flipV="1">
            <a:off x="1241892" y="540598"/>
            <a:ext cx="9462451" cy="49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1" name="Straight Connector 550">
            <a:extLst>
              <a:ext uri="{FF2B5EF4-FFF2-40B4-BE49-F238E27FC236}">
                <a16:creationId xmlns:a16="http://schemas.microsoft.com/office/drawing/2014/main" id="{2C0B9568-9A18-4284-9D5B-238BAB4C676D}"/>
              </a:ext>
            </a:extLst>
          </p:cNvPr>
          <p:cNvCxnSpPr>
            <a:cxnSpLocks/>
          </p:cNvCxnSpPr>
          <p:nvPr/>
        </p:nvCxnSpPr>
        <p:spPr>
          <a:xfrm flipH="1" flipV="1">
            <a:off x="10714085" y="438296"/>
            <a:ext cx="1" cy="24362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2" name="Straight Connector 551">
            <a:extLst>
              <a:ext uri="{FF2B5EF4-FFF2-40B4-BE49-F238E27FC236}">
                <a16:creationId xmlns:a16="http://schemas.microsoft.com/office/drawing/2014/main" id="{52EC80A0-6C43-4E09-B7F0-775015D6A69E}"/>
              </a:ext>
            </a:extLst>
          </p:cNvPr>
          <p:cNvCxnSpPr>
            <a:cxnSpLocks/>
          </p:cNvCxnSpPr>
          <p:nvPr/>
        </p:nvCxnSpPr>
        <p:spPr>
          <a:xfrm flipV="1">
            <a:off x="1232151" y="393907"/>
            <a:ext cx="0" cy="292083"/>
          </a:xfrm>
          <a:prstGeom prst="line">
            <a:avLst/>
          </a:prstGeom>
        </p:spPr>
        <p:style>
          <a:lnRef idx="1">
            <a:schemeClr val="accent1"/>
          </a:lnRef>
          <a:fillRef idx="0">
            <a:schemeClr val="accent1"/>
          </a:fillRef>
          <a:effectRef idx="0">
            <a:schemeClr val="accent1"/>
          </a:effectRef>
          <a:fontRef idx="minor">
            <a:schemeClr val="tx1"/>
          </a:fontRef>
        </p:style>
      </p:cxnSp>
      <p:sp>
        <p:nvSpPr>
          <p:cNvPr id="553" name="TextBox 552">
            <a:extLst>
              <a:ext uri="{FF2B5EF4-FFF2-40B4-BE49-F238E27FC236}">
                <a16:creationId xmlns:a16="http://schemas.microsoft.com/office/drawing/2014/main" id="{56A5DAD6-F7C8-4B8F-9F5F-320F71D05F3A}"/>
              </a:ext>
            </a:extLst>
          </p:cNvPr>
          <p:cNvSpPr txBox="1"/>
          <p:nvPr/>
        </p:nvSpPr>
        <p:spPr>
          <a:xfrm>
            <a:off x="5306764" y="230954"/>
            <a:ext cx="1487496" cy="322546"/>
          </a:xfrm>
          <a:prstGeom prst="rect">
            <a:avLst/>
          </a:prstGeom>
          <a:noFill/>
        </p:spPr>
        <p:txBody>
          <a:bodyPr wrap="square" rtlCol="0">
            <a:spAutoFit/>
          </a:bodyPr>
          <a:lstStyle/>
          <a:p>
            <a:r>
              <a:rPr lang="en-US" dirty="0"/>
              <a:t>30000</a:t>
            </a:r>
          </a:p>
        </p:txBody>
      </p:sp>
      <p:sp>
        <p:nvSpPr>
          <p:cNvPr id="554" name="TextBox 553">
            <a:extLst>
              <a:ext uri="{FF2B5EF4-FFF2-40B4-BE49-F238E27FC236}">
                <a16:creationId xmlns:a16="http://schemas.microsoft.com/office/drawing/2014/main" id="{BC899D7B-8567-4DB9-8069-1BF9EDFE8615}"/>
              </a:ext>
            </a:extLst>
          </p:cNvPr>
          <p:cNvSpPr txBox="1"/>
          <p:nvPr/>
        </p:nvSpPr>
        <p:spPr>
          <a:xfrm rot="5400000">
            <a:off x="134974" y="3399126"/>
            <a:ext cx="1299064" cy="369332"/>
          </a:xfrm>
          <a:prstGeom prst="rect">
            <a:avLst/>
          </a:prstGeom>
          <a:noFill/>
        </p:spPr>
        <p:txBody>
          <a:bodyPr wrap="square" rtlCol="0">
            <a:spAutoFit/>
          </a:bodyPr>
          <a:lstStyle/>
          <a:p>
            <a:r>
              <a:rPr lang="en-US" dirty="0"/>
              <a:t>15000</a:t>
            </a:r>
          </a:p>
        </p:txBody>
      </p:sp>
      <p:sp>
        <p:nvSpPr>
          <p:cNvPr id="450" name="Rectangle 449">
            <a:extLst>
              <a:ext uri="{FF2B5EF4-FFF2-40B4-BE49-F238E27FC236}">
                <a16:creationId xmlns:a16="http://schemas.microsoft.com/office/drawing/2014/main" id="{58DBA3FB-124F-4759-B98D-B7AF7821A60D}"/>
              </a:ext>
            </a:extLst>
          </p:cNvPr>
          <p:cNvSpPr/>
          <p:nvPr/>
        </p:nvSpPr>
        <p:spPr>
          <a:xfrm>
            <a:off x="3645187" y="2522697"/>
            <a:ext cx="5088497" cy="1223892"/>
          </a:xfrm>
          <a:prstGeom prst="rect">
            <a:avLst/>
          </a:prstGeom>
          <a:no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1" name="Straight Connector 450">
            <a:extLst>
              <a:ext uri="{FF2B5EF4-FFF2-40B4-BE49-F238E27FC236}">
                <a16:creationId xmlns:a16="http://schemas.microsoft.com/office/drawing/2014/main" id="{BC0C0DEA-3797-419F-B47D-5581580E7DBE}"/>
              </a:ext>
            </a:extLst>
          </p:cNvPr>
          <p:cNvCxnSpPr/>
          <p:nvPr/>
        </p:nvCxnSpPr>
        <p:spPr>
          <a:xfrm>
            <a:off x="7054077" y="2508496"/>
            <a:ext cx="0" cy="12380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2" name="Straight Connector 451">
            <a:extLst>
              <a:ext uri="{FF2B5EF4-FFF2-40B4-BE49-F238E27FC236}">
                <a16:creationId xmlns:a16="http://schemas.microsoft.com/office/drawing/2014/main" id="{FECFED21-E60B-443B-9C9A-6F9C1652A020}"/>
              </a:ext>
            </a:extLst>
          </p:cNvPr>
          <p:cNvCxnSpPr/>
          <p:nvPr/>
        </p:nvCxnSpPr>
        <p:spPr>
          <a:xfrm>
            <a:off x="5294483" y="2508496"/>
            <a:ext cx="0" cy="12380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53" name="Rectangle 452">
            <a:extLst>
              <a:ext uri="{FF2B5EF4-FFF2-40B4-BE49-F238E27FC236}">
                <a16:creationId xmlns:a16="http://schemas.microsoft.com/office/drawing/2014/main" id="{4D224F6D-CC0F-49C3-8E24-FF8B92EEC694}"/>
              </a:ext>
            </a:extLst>
          </p:cNvPr>
          <p:cNvSpPr/>
          <p:nvPr/>
        </p:nvSpPr>
        <p:spPr>
          <a:xfrm>
            <a:off x="5893779" y="2390208"/>
            <a:ext cx="540329" cy="13406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4" name="Rectangle 453">
            <a:extLst>
              <a:ext uri="{FF2B5EF4-FFF2-40B4-BE49-F238E27FC236}">
                <a16:creationId xmlns:a16="http://schemas.microsoft.com/office/drawing/2014/main" id="{017D9C9F-9CC3-4F9C-A3ED-F68695280F03}"/>
              </a:ext>
            </a:extLst>
          </p:cNvPr>
          <p:cNvSpPr/>
          <p:nvPr/>
        </p:nvSpPr>
        <p:spPr>
          <a:xfrm>
            <a:off x="4161519" y="2390207"/>
            <a:ext cx="540329" cy="13406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5" name="Rectangle 454">
            <a:extLst>
              <a:ext uri="{FF2B5EF4-FFF2-40B4-BE49-F238E27FC236}">
                <a16:creationId xmlns:a16="http://schemas.microsoft.com/office/drawing/2014/main" id="{71F5E794-11CF-4006-AEE5-5640256B95F3}"/>
              </a:ext>
            </a:extLst>
          </p:cNvPr>
          <p:cNvSpPr/>
          <p:nvPr/>
        </p:nvSpPr>
        <p:spPr>
          <a:xfrm>
            <a:off x="4172874" y="2507296"/>
            <a:ext cx="508872" cy="35651"/>
          </a:xfrm>
          <a:prstGeom prst="rect">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6" name="Rectangle 455">
            <a:extLst>
              <a:ext uri="{FF2B5EF4-FFF2-40B4-BE49-F238E27FC236}">
                <a16:creationId xmlns:a16="http://schemas.microsoft.com/office/drawing/2014/main" id="{A5AED321-919C-43DF-8E80-E52F28ADE99C}"/>
              </a:ext>
            </a:extLst>
          </p:cNvPr>
          <p:cNvSpPr/>
          <p:nvPr/>
        </p:nvSpPr>
        <p:spPr>
          <a:xfrm>
            <a:off x="5904544" y="2507296"/>
            <a:ext cx="508872"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7" name="Group 456">
            <a:extLst>
              <a:ext uri="{FF2B5EF4-FFF2-40B4-BE49-F238E27FC236}">
                <a16:creationId xmlns:a16="http://schemas.microsoft.com/office/drawing/2014/main" id="{0904A67D-CDB2-4270-83C0-F39C7EDCEE2A}"/>
              </a:ext>
            </a:extLst>
          </p:cNvPr>
          <p:cNvGrpSpPr/>
          <p:nvPr/>
        </p:nvGrpSpPr>
        <p:grpSpPr>
          <a:xfrm>
            <a:off x="5193105" y="3415576"/>
            <a:ext cx="567442" cy="501271"/>
            <a:chOff x="905133" y="1080633"/>
            <a:chExt cx="1221969" cy="1407641"/>
          </a:xfrm>
        </p:grpSpPr>
        <p:cxnSp>
          <p:nvCxnSpPr>
            <p:cNvPr id="663" name="Straight Connector 662">
              <a:extLst>
                <a:ext uri="{FF2B5EF4-FFF2-40B4-BE49-F238E27FC236}">
                  <a16:creationId xmlns:a16="http://schemas.microsoft.com/office/drawing/2014/main" id="{FC60C948-2754-4461-B154-F4336AEA08B5}"/>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64" name="Arc 663">
              <a:extLst>
                <a:ext uri="{FF2B5EF4-FFF2-40B4-BE49-F238E27FC236}">
                  <a16:creationId xmlns:a16="http://schemas.microsoft.com/office/drawing/2014/main" id="{8F82249A-BE72-4B72-9392-427E54D8F2C0}"/>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458" name="Rectangle 457">
            <a:extLst>
              <a:ext uri="{FF2B5EF4-FFF2-40B4-BE49-F238E27FC236}">
                <a16:creationId xmlns:a16="http://schemas.microsoft.com/office/drawing/2014/main" id="{322844C3-A3F0-47E0-AFC5-0EFB91320329}"/>
              </a:ext>
            </a:extLst>
          </p:cNvPr>
          <p:cNvSpPr/>
          <p:nvPr/>
        </p:nvSpPr>
        <p:spPr>
          <a:xfrm>
            <a:off x="2062150" y="1835137"/>
            <a:ext cx="1190036" cy="67215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Rectangle 458">
            <a:extLst>
              <a:ext uri="{FF2B5EF4-FFF2-40B4-BE49-F238E27FC236}">
                <a16:creationId xmlns:a16="http://schemas.microsoft.com/office/drawing/2014/main" id="{B63BD102-C501-4F5B-8EB5-8D705FBDB100}"/>
              </a:ext>
            </a:extLst>
          </p:cNvPr>
          <p:cNvSpPr/>
          <p:nvPr/>
        </p:nvSpPr>
        <p:spPr>
          <a:xfrm>
            <a:off x="2062150" y="4121249"/>
            <a:ext cx="1190036" cy="67215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Rectangle 459">
            <a:extLst>
              <a:ext uri="{FF2B5EF4-FFF2-40B4-BE49-F238E27FC236}">
                <a16:creationId xmlns:a16="http://schemas.microsoft.com/office/drawing/2014/main" id="{7B2F727F-7504-4208-BAD5-9C25DEBD77BA}"/>
              </a:ext>
            </a:extLst>
          </p:cNvPr>
          <p:cNvSpPr/>
          <p:nvPr/>
        </p:nvSpPr>
        <p:spPr>
          <a:xfrm>
            <a:off x="7536562" y="4107070"/>
            <a:ext cx="1190036" cy="67215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 name="Rectangle 460">
            <a:extLst>
              <a:ext uri="{FF2B5EF4-FFF2-40B4-BE49-F238E27FC236}">
                <a16:creationId xmlns:a16="http://schemas.microsoft.com/office/drawing/2014/main" id="{A8B3385C-A65D-44A5-B6E8-C67D498BA47B}"/>
              </a:ext>
            </a:extLst>
          </p:cNvPr>
          <p:cNvSpPr/>
          <p:nvPr/>
        </p:nvSpPr>
        <p:spPr>
          <a:xfrm>
            <a:off x="3638102" y="3745985"/>
            <a:ext cx="3415975" cy="711487"/>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2" name="Rectangle 461">
            <a:extLst>
              <a:ext uri="{FF2B5EF4-FFF2-40B4-BE49-F238E27FC236}">
                <a16:creationId xmlns:a16="http://schemas.microsoft.com/office/drawing/2014/main" id="{01F5AE1E-0715-4E31-A221-0844221108E9}"/>
              </a:ext>
            </a:extLst>
          </p:cNvPr>
          <p:cNvSpPr/>
          <p:nvPr/>
        </p:nvSpPr>
        <p:spPr>
          <a:xfrm>
            <a:off x="2062150" y="2767090"/>
            <a:ext cx="1190036" cy="976352"/>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3" name="Rectangle 462">
            <a:extLst>
              <a:ext uri="{FF2B5EF4-FFF2-40B4-BE49-F238E27FC236}">
                <a16:creationId xmlns:a16="http://schemas.microsoft.com/office/drawing/2014/main" id="{A15D1215-DE7F-40AE-A52D-5E9178F91C49}"/>
              </a:ext>
            </a:extLst>
          </p:cNvPr>
          <p:cNvSpPr/>
          <p:nvPr/>
        </p:nvSpPr>
        <p:spPr>
          <a:xfrm>
            <a:off x="8713073" y="2692338"/>
            <a:ext cx="87072" cy="2135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4" name="Rectangle 463">
            <a:extLst>
              <a:ext uri="{FF2B5EF4-FFF2-40B4-BE49-F238E27FC236}">
                <a16:creationId xmlns:a16="http://schemas.microsoft.com/office/drawing/2014/main" id="{0522C279-41ED-400D-9358-E757978E574D}"/>
              </a:ext>
            </a:extLst>
          </p:cNvPr>
          <p:cNvSpPr/>
          <p:nvPr/>
        </p:nvSpPr>
        <p:spPr>
          <a:xfrm>
            <a:off x="8713073" y="3386464"/>
            <a:ext cx="87072" cy="2135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5" name="Rectangle 464">
            <a:extLst>
              <a:ext uri="{FF2B5EF4-FFF2-40B4-BE49-F238E27FC236}">
                <a16:creationId xmlns:a16="http://schemas.microsoft.com/office/drawing/2014/main" id="{579D074D-08EC-45CB-834B-89D5DA025B03}"/>
              </a:ext>
            </a:extLst>
          </p:cNvPr>
          <p:cNvSpPr/>
          <p:nvPr/>
        </p:nvSpPr>
        <p:spPr>
          <a:xfrm>
            <a:off x="6594006" y="2455666"/>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6" name="Rectangle 465">
            <a:extLst>
              <a:ext uri="{FF2B5EF4-FFF2-40B4-BE49-F238E27FC236}">
                <a16:creationId xmlns:a16="http://schemas.microsoft.com/office/drawing/2014/main" id="{C284E419-39DB-40FA-82AF-3B69D750AE58}"/>
              </a:ext>
            </a:extLst>
          </p:cNvPr>
          <p:cNvSpPr/>
          <p:nvPr/>
        </p:nvSpPr>
        <p:spPr>
          <a:xfrm>
            <a:off x="7387172" y="2459845"/>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7" name="Rectangle 466">
            <a:extLst>
              <a:ext uri="{FF2B5EF4-FFF2-40B4-BE49-F238E27FC236}">
                <a16:creationId xmlns:a16="http://schemas.microsoft.com/office/drawing/2014/main" id="{322EED4E-3353-40DA-866B-23DE60149569}"/>
              </a:ext>
            </a:extLst>
          </p:cNvPr>
          <p:cNvSpPr/>
          <p:nvPr/>
        </p:nvSpPr>
        <p:spPr>
          <a:xfrm>
            <a:off x="5420560" y="2455666"/>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8" name="Rectangle 467">
            <a:extLst>
              <a:ext uri="{FF2B5EF4-FFF2-40B4-BE49-F238E27FC236}">
                <a16:creationId xmlns:a16="http://schemas.microsoft.com/office/drawing/2014/main" id="{FF08793A-DF42-40F9-B6E5-66915AB066BA}"/>
              </a:ext>
            </a:extLst>
          </p:cNvPr>
          <p:cNvSpPr/>
          <p:nvPr/>
        </p:nvSpPr>
        <p:spPr>
          <a:xfrm>
            <a:off x="6547722" y="3683785"/>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9" name="Rectangle 468">
            <a:extLst>
              <a:ext uri="{FF2B5EF4-FFF2-40B4-BE49-F238E27FC236}">
                <a16:creationId xmlns:a16="http://schemas.microsoft.com/office/drawing/2014/main" id="{1D9B7BD9-D1AF-4665-8E54-6BC70D1440F8}"/>
              </a:ext>
            </a:extLst>
          </p:cNvPr>
          <p:cNvSpPr/>
          <p:nvPr/>
        </p:nvSpPr>
        <p:spPr>
          <a:xfrm>
            <a:off x="3749095" y="3674727"/>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1" name="Group 470">
            <a:extLst>
              <a:ext uri="{FF2B5EF4-FFF2-40B4-BE49-F238E27FC236}">
                <a16:creationId xmlns:a16="http://schemas.microsoft.com/office/drawing/2014/main" id="{2D8A0453-5F74-4EA6-A1FA-7AF33FAAC73A}"/>
              </a:ext>
            </a:extLst>
          </p:cNvPr>
          <p:cNvGrpSpPr/>
          <p:nvPr/>
        </p:nvGrpSpPr>
        <p:grpSpPr>
          <a:xfrm>
            <a:off x="6978704" y="3404654"/>
            <a:ext cx="567442" cy="501271"/>
            <a:chOff x="905133" y="1080633"/>
            <a:chExt cx="1221969" cy="1407641"/>
          </a:xfrm>
        </p:grpSpPr>
        <p:cxnSp>
          <p:nvCxnSpPr>
            <p:cNvPr id="661" name="Straight Connector 660">
              <a:extLst>
                <a:ext uri="{FF2B5EF4-FFF2-40B4-BE49-F238E27FC236}">
                  <a16:creationId xmlns:a16="http://schemas.microsoft.com/office/drawing/2014/main" id="{3A41BCF8-41C8-4631-BF37-B5896235D403}"/>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62" name="Arc 661">
              <a:extLst>
                <a:ext uri="{FF2B5EF4-FFF2-40B4-BE49-F238E27FC236}">
                  <a16:creationId xmlns:a16="http://schemas.microsoft.com/office/drawing/2014/main" id="{B0191EB2-36CC-476A-93A5-928B0AADA501}"/>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476" name="Group 475">
            <a:extLst>
              <a:ext uri="{FF2B5EF4-FFF2-40B4-BE49-F238E27FC236}">
                <a16:creationId xmlns:a16="http://schemas.microsoft.com/office/drawing/2014/main" id="{A5BCEEFB-7EE1-41C3-9050-C3C4887D73C7}"/>
              </a:ext>
            </a:extLst>
          </p:cNvPr>
          <p:cNvGrpSpPr/>
          <p:nvPr/>
        </p:nvGrpSpPr>
        <p:grpSpPr>
          <a:xfrm>
            <a:off x="4488528" y="3415576"/>
            <a:ext cx="567442" cy="501271"/>
            <a:chOff x="905133" y="1080633"/>
            <a:chExt cx="1221969" cy="1407641"/>
          </a:xfrm>
        </p:grpSpPr>
        <p:cxnSp>
          <p:nvCxnSpPr>
            <p:cNvPr id="659" name="Straight Connector 658">
              <a:extLst>
                <a:ext uri="{FF2B5EF4-FFF2-40B4-BE49-F238E27FC236}">
                  <a16:creationId xmlns:a16="http://schemas.microsoft.com/office/drawing/2014/main" id="{806264E0-7C12-4F9C-8B4E-1943DF3A07ED}"/>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60" name="Arc 659">
              <a:extLst>
                <a:ext uri="{FF2B5EF4-FFF2-40B4-BE49-F238E27FC236}">
                  <a16:creationId xmlns:a16="http://schemas.microsoft.com/office/drawing/2014/main" id="{2007B887-CCDA-40D9-929E-BD6FB7F9927C}"/>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495" name="Group 494">
            <a:extLst>
              <a:ext uri="{FF2B5EF4-FFF2-40B4-BE49-F238E27FC236}">
                <a16:creationId xmlns:a16="http://schemas.microsoft.com/office/drawing/2014/main" id="{1769EB42-CA59-49F8-86EA-DA187891D57A}"/>
              </a:ext>
            </a:extLst>
          </p:cNvPr>
          <p:cNvGrpSpPr/>
          <p:nvPr/>
        </p:nvGrpSpPr>
        <p:grpSpPr>
          <a:xfrm rot="5400000">
            <a:off x="3521174" y="3648311"/>
            <a:ext cx="448009" cy="634904"/>
            <a:chOff x="905133" y="1080633"/>
            <a:chExt cx="1221969" cy="1407641"/>
          </a:xfrm>
        </p:grpSpPr>
        <p:cxnSp>
          <p:nvCxnSpPr>
            <p:cNvPr id="657" name="Straight Connector 656">
              <a:extLst>
                <a:ext uri="{FF2B5EF4-FFF2-40B4-BE49-F238E27FC236}">
                  <a16:creationId xmlns:a16="http://schemas.microsoft.com/office/drawing/2014/main" id="{82BB4A79-80CD-42AD-AF53-9EFE65669BEE}"/>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58" name="Arc 657">
              <a:extLst>
                <a:ext uri="{FF2B5EF4-FFF2-40B4-BE49-F238E27FC236}">
                  <a16:creationId xmlns:a16="http://schemas.microsoft.com/office/drawing/2014/main" id="{CA1B7D46-3EB2-4751-9761-501BCBCA0CA1}"/>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496" name="Group 495">
            <a:extLst>
              <a:ext uri="{FF2B5EF4-FFF2-40B4-BE49-F238E27FC236}">
                <a16:creationId xmlns:a16="http://schemas.microsoft.com/office/drawing/2014/main" id="{0C452D53-1D73-4EE0-B363-2BCE5392FDAA}"/>
              </a:ext>
            </a:extLst>
          </p:cNvPr>
          <p:cNvGrpSpPr/>
          <p:nvPr/>
        </p:nvGrpSpPr>
        <p:grpSpPr>
          <a:xfrm rot="16200000">
            <a:off x="6720969" y="3915873"/>
            <a:ext cx="448009" cy="634904"/>
            <a:chOff x="905133" y="1080633"/>
            <a:chExt cx="1221969" cy="1407641"/>
          </a:xfrm>
        </p:grpSpPr>
        <p:cxnSp>
          <p:nvCxnSpPr>
            <p:cNvPr id="655" name="Straight Connector 654">
              <a:extLst>
                <a:ext uri="{FF2B5EF4-FFF2-40B4-BE49-F238E27FC236}">
                  <a16:creationId xmlns:a16="http://schemas.microsoft.com/office/drawing/2014/main" id="{CF0F4720-F915-4BDA-A396-B30FF9FB65C6}"/>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56" name="Arc 655">
              <a:extLst>
                <a:ext uri="{FF2B5EF4-FFF2-40B4-BE49-F238E27FC236}">
                  <a16:creationId xmlns:a16="http://schemas.microsoft.com/office/drawing/2014/main" id="{BB54235A-8D2D-49A2-8615-BD67BE773F17}"/>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497" name="Rectangle 496">
            <a:extLst>
              <a:ext uri="{FF2B5EF4-FFF2-40B4-BE49-F238E27FC236}">
                <a16:creationId xmlns:a16="http://schemas.microsoft.com/office/drawing/2014/main" id="{6FA112EE-DABC-471C-9760-A2758EE69F09}"/>
              </a:ext>
            </a:extLst>
          </p:cNvPr>
          <p:cNvSpPr/>
          <p:nvPr/>
        </p:nvSpPr>
        <p:spPr>
          <a:xfrm rot="5400000">
            <a:off x="6379043" y="4360722"/>
            <a:ext cx="68745" cy="270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Rectangle 497">
            <a:extLst>
              <a:ext uri="{FF2B5EF4-FFF2-40B4-BE49-F238E27FC236}">
                <a16:creationId xmlns:a16="http://schemas.microsoft.com/office/drawing/2014/main" id="{AC0E76BA-2297-4C11-9775-78E495D58CEC}"/>
              </a:ext>
            </a:extLst>
          </p:cNvPr>
          <p:cNvSpPr/>
          <p:nvPr/>
        </p:nvSpPr>
        <p:spPr>
          <a:xfrm rot="5400000">
            <a:off x="5793985" y="4360723"/>
            <a:ext cx="68745" cy="270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9" name="Rectangle 498">
            <a:extLst>
              <a:ext uri="{FF2B5EF4-FFF2-40B4-BE49-F238E27FC236}">
                <a16:creationId xmlns:a16="http://schemas.microsoft.com/office/drawing/2014/main" id="{9901DA87-3834-4411-835E-A09AEE6369E7}"/>
              </a:ext>
            </a:extLst>
          </p:cNvPr>
          <p:cNvSpPr/>
          <p:nvPr/>
        </p:nvSpPr>
        <p:spPr>
          <a:xfrm rot="5400000">
            <a:off x="5185204" y="4360723"/>
            <a:ext cx="68745" cy="270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Rectangle 499">
            <a:extLst>
              <a:ext uri="{FF2B5EF4-FFF2-40B4-BE49-F238E27FC236}">
                <a16:creationId xmlns:a16="http://schemas.microsoft.com/office/drawing/2014/main" id="{EC611B45-2DA5-44EB-A2F5-3618896F7802}"/>
              </a:ext>
            </a:extLst>
          </p:cNvPr>
          <p:cNvSpPr/>
          <p:nvPr/>
        </p:nvSpPr>
        <p:spPr>
          <a:xfrm rot="5400000">
            <a:off x="4632290" y="4360723"/>
            <a:ext cx="68745" cy="270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1" name="Rectangle 500">
            <a:extLst>
              <a:ext uri="{FF2B5EF4-FFF2-40B4-BE49-F238E27FC236}">
                <a16:creationId xmlns:a16="http://schemas.microsoft.com/office/drawing/2014/main" id="{5E25B82C-FAD5-47D0-9BF9-13446BD49B6E}"/>
              </a:ext>
            </a:extLst>
          </p:cNvPr>
          <p:cNvSpPr/>
          <p:nvPr/>
        </p:nvSpPr>
        <p:spPr>
          <a:xfrm rot="5400000">
            <a:off x="4063906" y="4360723"/>
            <a:ext cx="68745" cy="270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2" name="Group 501">
            <a:extLst>
              <a:ext uri="{FF2B5EF4-FFF2-40B4-BE49-F238E27FC236}">
                <a16:creationId xmlns:a16="http://schemas.microsoft.com/office/drawing/2014/main" id="{D050C969-F359-4F85-88EA-C50786986223}"/>
              </a:ext>
            </a:extLst>
          </p:cNvPr>
          <p:cNvGrpSpPr/>
          <p:nvPr/>
        </p:nvGrpSpPr>
        <p:grpSpPr>
          <a:xfrm rot="16200000">
            <a:off x="2916845" y="2791315"/>
            <a:ext cx="448009" cy="634904"/>
            <a:chOff x="905133" y="1080633"/>
            <a:chExt cx="1221969" cy="1407641"/>
          </a:xfrm>
        </p:grpSpPr>
        <p:cxnSp>
          <p:nvCxnSpPr>
            <p:cNvPr id="653" name="Straight Connector 652">
              <a:extLst>
                <a:ext uri="{FF2B5EF4-FFF2-40B4-BE49-F238E27FC236}">
                  <a16:creationId xmlns:a16="http://schemas.microsoft.com/office/drawing/2014/main" id="{DBDC6842-BF2A-4B22-A9A3-6610A1E4FC13}"/>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54" name="Arc 653">
              <a:extLst>
                <a:ext uri="{FF2B5EF4-FFF2-40B4-BE49-F238E27FC236}">
                  <a16:creationId xmlns:a16="http://schemas.microsoft.com/office/drawing/2014/main" id="{06ABD21E-EB36-4202-85DE-978F8C089962}"/>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503" name="Rectangle 502">
            <a:extLst>
              <a:ext uri="{FF2B5EF4-FFF2-40B4-BE49-F238E27FC236}">
                <a16:creationId xmlns:a16="http://schemas.microsoft.com/office/drawing/2014/main" id="{82BEDA25-DA32-4365-BAF6-79CDF130FD67}"/>
              </a:ext>
            </a:extLst>
          </p:cNvPr>
          <p:cNvSpPr/>
          <p:nvPr/>
        </p:nvSpPr>
        <p:spPr>
          <a:xfrm rot="10800000">
            <a:off x="1964977" y="3361248"/>
            <a:ext cx="87072" cy="2135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4" name="Straight Connector 503">
            <a:extLst>
              <a:ext uri="{FF2B5EF4-FFF2-40B4-BE49-F238E27FC236}">
                <a16:creationId xmlns:a16="http://schemas.microsoft.com/office/drawing/2014/main" id="{F51E18F7-DF65-4DD5-9793-7AD96664ED45}"/>
              </a:ext>
            </a:extLst>
          </p:cNvPr>
          <p:cNvCxnSpPr/>
          <p:nvPr/>
        </p:nvCxnSpPr>
        <p:spPr>
          <a:xfrm flipH="1">
            <a:off x="6644195" y="4275656"/>
            <a:ext cx="40988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505" name="Group 504">
            <a:extLst>
              <a:ext uri="{FF2B5EF4-FFF2-40B4-BE49-F238E27FC236}">
                <a16:creationId xmlns:a16="http://schemas.microsoft.com/office/drawing/2014/main" id="{3DC2CFBA-79D2-4A7F-AE2B-0A0D9FA055C4}"/>
              </a:ext>
            </a:extLst>
          </p:cNvPr>
          <p:cNvGrpSpPr/>
          <p:nvPr/>
        </p:nvGrpSpPr>
        <p:grpSpPr>
          <a:xfrm>
            <a:off x="3623846" y="4275656"/>
            <a:ext cx="3020349" cy="109282"/>
            <a:chOff x="3370237" y="4939026"/>
            <a:chExt cx="4253940" cy="194949"/>
          </a:xfrm>
        </p:grpSpPr>
        <p:cxnSp>
          <p:nvCxnSpPr>
            <p:cNvPr id="649" name="Straight Connector 648">
              <a:extLst>
                <a:ext uri="{FF2B5EF4-FFF2-40B4-BE49-F238E27FC236}">
                  <a16:creationId xmlns:a16="http://schemas.microsoft.com/office/drawing/2014/main" id="{B304ED61-AE9C-4DFE-AE55-FF9728E4174A}"/>
                </a:ext>
              </a:extLst>
            </p:cNvPr>
            <p:cNvCxnSpPr>
              <a:cxnSpLocks/>
            </p:cNvCxnSpPr>
            <p:nvPr/>
          </p:nvCxnSpPr>
          <p:spPr>
            <a:xfrm>
              <a:off x="7624176" y="4939026"/>
              <a:ext cx="0" cy="194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650" name="Straight Connector 649">
              <a:extLst>
                <a:ext uri="{FF2B5EF4-FFF2-40B4-BE49-F238E27FC236}">
                  <a16:creationId xmlns:a16="http://schemas.microsoft.com/office/drawing/2014/main" id="{9BDE1D46-CD3F-4A27-9747-E3A1A12AF15D}"/>
                </a:ext>
              </a:extLst>
            </p:cNvPr>
            <p:cNvCxnSpPr>
              <a:cxnSpLocks/>
            </p:cNvCxnSpPr>
            <p:nvPr/>
          </p:nvCxnSpPr>
          <p:spPr>
            <a:xfrm flipH="1">
              <a:off x="3947526" y="5133975"/>
              <a:ext cx="36766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1" name="Straight Connector 650">
              <a:extLst>
                <a:ext uri="{FF2B5EF4-FFF2-40B4-BE49-F238E27FC236}">
                  <a16:creationId xmlns:a16="http://schemas.microsoft.com/office/drawing/2014/main" id="{965A848A-2ECD-4B3B-8190-777AA8C12A1D}"/>
                </a:ext>
              </a:extLst>
            </p:cNvPr>
            <p:cNvCxnSpPr/>
            <p:nvPr/>
          </p:nvCxnSpPr>
          <p:spPr>
            <a:xfrm flipH="1">
              <a:off x="3370237" y="4939026"/>
              <a:ext cx="5772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2" name="Straight Connector 651">
              <a:extLst>
                <a:ext uri="{FF2B5EF4-FFF2-40B4-BE49-F238E27FC236}">
                  <a16:creationId xmlns:a16="http://schemas.microsoft.com/office/drawing/2014/main" id="{50A9CDB1-A751-4884-9861-DA7D9C65C1D4}"/>
                </a:ext>
              </a:extLst>
            </p:cNvPr>
            <p:cNvCxnSpPr>
              <a:cxnSpLocks/>
            </p:cNvCxnSpPr>
            <p:nvPr/>
          </p:nvCxnSpPr>
          <p:spPr>
            <a:xfrm>
              <a:off x="3947526" y="4939026"/>
              <a:ext cx="0" cy="194949"/>
            </a:xfrm>
            <a:prstGeom prst="line">
              <a:avLst/>
            </a:prstGeom>
          </p:spPr>
          <p:style>
            <a:lnRef idx="1">
              <a:schemeClr val="accent1"/>
            </a:lnRef>
            <a:fillRef idx="0">
              <a:schemeClr val="accent1"/>
            </a:fillRef>
            <a:effectRef idx="0">
              <a:schemeClr val="accent1"/>
            </a:effectRef>
            <a:fontRef idx="minor">
              <a:schemeClr val="tx1"/>
            </a:fontRef>
          </p:style>
        </p:cxnSp>
      </p:grpSp>
      <p:sp>
        <p:nvSpPr>
          <p:cNvPr id="506" name="Rectangle 505">
            <a:extLst>
              <a:ext uri="{FF2B5EF4-FFF2-40B4-BE49-F238E27FC236}">
                <a16:creationId xmlns:a16="http://schemas.microsoft.com/office/drawing/2014/main" id="{970D6E91-2BED-4AAE-97A7-D5F3D6B1731E}"/>
              </a:ext>
            </a:extLst>
          </p:cNvPr>
          <p:cNvSpPr/>
          <p:nvPr/>
        </p:nvSpPr>
        <p:spPr>
          <a:xfrm>
            <a:off x="4862985" y="2453599"/>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7" name="Rectangle 506">
            <a:extLst>
              <a:ext uri="{FF2B5EF4-FFF2-40B4-BE49-F238E27FC236}">
                <a16:creationId xmlns:a16="http://schemas.microsoft.com/office/drawing/2014/main" id="{285C4303-D843-43ED-B648-EEFD7CDFDBE9}"/>
              </a:ext>
            </a:extLst>
          </p:cNvPr>
          <p:cNvSpPr/>
          <p:nvPr/>
        </p:nvSpPr>
        <p:spPr>
          <a:xfrm>
            <a:off x="3689540" y="2453599"/>
            <a:ext cx="380279" cy="134062"/>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Rectangle 507">
            <a:extLst>
              <a:ext uri="{FF2B5EF4-FFF2-40B4-BE49-F238E27FC236}">
                <a16:creationId xmlns:a16="http://schemas.microsoft.com/office/drawing/2014/main" id="{1825C7C8-029F-4662-AD5A-7D0D96468F90}"/>
              </a:ext>
            </a:extLst>
          </p:cNvPr>
          <p:cNvSpPr/>
          <p:nvPr/>
        </p:nvSpPr>
        <p:spPr>
          <a:xfrm>
            <a:off x="4862985" y="2507296"/>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9" name="Rectangle 508">
            <a:extLst>
              <a:ext uri="{FF2B5EF4-FFF2-40B4-BE49-F238E27FC236}">
                <a16:creationId xmlns:a16="http://schemas.microsoft.com/office/drawing/2014/main" id="{04FDC715-CE7D-4CD6-B670-F9D93B8F5374}"/>
              </a:ext>
            </a:extLst>
          </p:cNvPr>
          <p:cNvSpPr/>
          <p:nvPr/>
        </p:nvSpPr>
        <p:spPr>
          <a:xfrm>
            <a:off x="5417266" y="2507296"/>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0" name="Rectangle 509">
            <a:extLst>
              <a:ext uri="{FF2B5EF4-FFF2-40B4-BE49-F238E27FC236}">
                <a16:creationId xmlns:a16="http://schemas.microsoft.com/office/drawing/2014/main" id="{704CB519-D44E-4B1D-93B9-342570BAFCE4}"/>
              </a:ext>
            </a:extLst>
          </p:cNvPr>
          <p:cNvSpPr/>
          <p:nvPr/>
        </p:nvSpPr>
        <p:spPr>
          <a:xfrm>
            <a:off x="6593401" y="2507296"/>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1" name="Rectangle 510">
            <a:extLst>
              <a:ext uri="{FF2B5EF4-FFF2-40B4-BE49-F238E27FC236}">
                <a16:creationId xmlns:a16="http://schemas.microsoft.com/office/drawing/2014/main" id="{1405F3C4-BC8D-4717-AFD4-81F9A4042BB9}"/>
              </a:ext>
            </a:extLst>
          </p:cNvPr>
          <p:cNvSpPr/>
          <p:nvPr/>
        </p:nvSpPr>
        <p:spPr>
          <a:xfrm>
            <a:off x="3690047" y="2507296"/>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 name="Rectangle 511">
            <a:extLst>
              <a:ext uri="{FF2B5EF4-FFF2-40B4-BE49-F238E27FC236}">
                <a16:creationId xmlns:a16="http://schemas.microsoft.com/office/drawing/2014/main" id="{28C817CD-F179-4B3D-9C63-5C7D666F0992}"/>
              </a:ext>
            </a:extLst>
          </p:cNvPr>
          <p:cNvSpPr/>
          <p:nvPr/>
        </p:nvSpPr>
        <p:spPr>
          <a:xfrm>
            <a:off x="3750214" y="3724212"/>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 name="Rectangle 512">
            <a:extLst>
              <a:ext uri="{FF2B5EF4-FFF2-40B4-BE49-F238E27FC236}">
                <a16:creationId xmlns:a16="http://schemas.microsoft.com/office/drawing/2014/main" id="{7B252CF9-D508-419C-8700-FBB6FB32CB51}"/>
              </a:ext>
            </a:extLst>
          </p:cNvPr>
          <p:cNvSpPr/>
          <p:nvPr/>
        </p:nvSpPr>
        <p:spPr>
          <a:xfrm>
            <a:off x="6549479" y="3728484"/>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 name="Rectangle 513">
            <a:extLst>
              <a:ext uri="{FF2B5EF4-FFF2-40B4-BE49-F238E27FC236}">
                <a16:creationId xmlns:a16="http://schemas.microsoft.com/office/drawing/2014/main" id="{4CA8E76A-589E-43ED-BADB-A6AF63B938BB}"/>
              </a:ext>
            </a:extLst>
          </p:cNvPr>
          <p:cNvSpPr/>
          <p:nvPr/>
        </p:nvSpPr>
        <p:spPr>
          <a:xfrm>
            <a:off x="7384344" y="2502805"/>
            <a:ext cx="376985" cy="35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5" name="Straight Arrow Connector 514">
            <a:extLst>
              <a:ext uri="{FF2B5EF4-FFF2-40B4-BE49-F238E27FC236}">
                <a16:creationId xmlns:a16="http://schemas.microsoft.com/office/drawing/2014/main" id="{E20EA18B-608A-4569-A46D-A1D792BF82EA}"/>
              </a:ext>
            </a:extLst>
          </p:cNvPr>
          <p:cNvCxnSpPr>
            <a:cxnSpLocks/>
          </p:cNvCxnSpPr>
          <p:nvPr/>
        </p:nvCxnSpPr>
        <p:spPr>
          <a:xfrm flipH="1" flipV="1">
            <a:off x="3623846" y="4707372"/>
            <a:ext cx="3430231" cy="918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6" name="Straight Connector 515">
            <a:extLst>
              <a:ext uri="{FF2B5EF4-FFF2-40B4-BE49-F238E27FC236}">
                <a16:creationId xmlns:a16="http://schemas.microsoft.com/office/drawing/2014/main" id="{5A944324-AC33-4A80-95AD-571385FBCA60}"/>
              </a:ext>
            </a:extLst>
          </p:cNvPr>
          <p:cNvCxnSpPr/>
          <p:nvPr/>
        </p:nvCxnSpPr>
        <p:spPr>
          <a:xfrm>
            <a:off x="3623846" y="4485264"/>
            <a:ext cx="0" cy="4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17" name="Straight Connector 516">
            <a:extLst>
              <a:ext uri="{FF2B5EF4-FFF2-40B4-BE49-F238E27FC236}">
                <a16:creationId xmlns:a16="http://schemas.microsoft.com/office/drawing/2014/main" id="{7A08D5B9-AD7E-4B60-B148-11022988C07E}"/>
              </a:ext>
            </a:extLst>
          </p:cNvPr>
          <p:cNvCxnSpPr/>
          <p:nvPr/>
        </p:nvCxnSpPr>
        <p:spPr>
          <a:xfrm>
            <a:off x="7058134" y="4494452"/>
            <a:ext cx="0" cy="444216"/>
          </a:xfrm>
          <a:prstGeom prst="line">
            <a:avLst/>
          </a:prstGeom>
        </p:spPr>
        <p:style>
          <a:lnRef idx="1">
            <a:schemeClr val="accent1"/>
          </a:lnRef>
          <a:fillRef idx="0">
            <a:schemeClr val="accent1"/>
          </a:fillRef>
          <a:effectRef idx="0">
            <a:schemeClr val="accent1"/>
          </a:effectRef>
          <a:fontRef idx="minor">
            <a:schemeClr val="tx1"/>
          </a:fontRef>
        </p:style>
      </p:cxnSp>
      <p:sp>
        <p:nvSpPr>
          <p:cNvPr id="518" name="TextBox 517">
            <a:extLst>
              <a:ext uri="{FF2B5EF4-FFF2-40B4-BE49-F238E27FC236}">
                <a16:creationId xmlns:a16="http://schemas.microsoft.com/office/drawing/2014/main" id="{32F54F42-1128-459A-B923-B38C86A4F85F}"/>
              </a:ext>
            </a:extLst>
          </p:cNvPr>
          <p:cNvSpPr txBox="1"/>
          <p:nvPr/>
        </p:nvSpPr>
        <p:spPr>
          <a:xfrm>
            <a:off x="5066850" y="4692139"/>
            <a:ext cx="696186" cy="207037"/>
          </a:xfrm>
          <a:prstGeom prst="rect">
            <a:avLst/>
          </a:prstGeom>
          <a:noFill/>
        </p:spPr>
        <p:txBody>
          <a:bodyPr wrap="square" rtlCol="0">
            <a:spAutoFit/>
          </a:bodyPr>
          <a:lstStyle/>
          <a:p>
            <a:r>
              <a:rPr lang="en-US" dirty="0"/>
              <a:t>8200</a:t>
            </a:r>
          </a:p>
        </p:txBody>
      </p:sp>
      <p:cxnSp>
        <p:nvCxnSpPr>
          <p:cNvPr id="519" name="Straight Arrow Connector 518">
            <a:extLst>
              <a:ext uri="{FF2B5EF4-FFF2-40B4-BE49-F238E27FC236}">
                <a16:creationId xmlns:a16="http://schemas.microsoft.com/office/drawing/2014/main" id="{72479298-D901-4289-A2BB-BF01323E0619}"/>
              </a:ext>
            </a:extLst>
          </p:cNvPr>
          <p:cNvCxnSpPr/>
          <p:nvPr/>
        </p:nvCxnSpPr>
        <p:spPr>
          <a:xfrm>
            <a:off x="6593401" y="4275656"/>
            <a:ext cx="0" cy="109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0" name="Straight Arrow Connector 519">
            <a:extLst>
              <a:ext uri="{FF2B5EF4-FFF2-40B4-BE49-F238E27FC236}">
                <a16:creationId xmlns:a16="http://schemas.microsoft.com/office/drawing/2014/main" id="{007398D2-6780-4357-9C7F-C9F228A908F5}"/>
              </a:ext>
            </a:extLst>
          </p:cNvPr>
          <p:cNvCxnSpPr>
            <a:cxnSpLocks/>
          </p:cNvCxnSpPr>
          <p:nvPr/>
        </p:nvCxnSpPr>
        <p:spPr>
          <a:xfrm flipV="1">
            <a:off x="6604742" y="4457329"/>
            <a:ext cx="0" cy="109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1" name="TextBox 520">
            <a:extLst>
              <a:ext uri="{FF2B5EF4-FFF2-40B4-BE49-F238E27FC236}">
                <a16:creationId xmlns:a16="http://schemas.microsoft.com/office/drawing/2014/main" id="{7C2EE239-4912-47F0-BDB3-1B5793C67C1A}"/>
              </a:ext>
            </a:extLst>
          </p:cNvPr>
          <p:cNvSpPr txBox="1"/>
          <p:nvPr/>
        </p:nvSpPr>
        <p:spPr>
          <a:xfrm rot="5400000">
            <a:off x="6400626" y="4096222"/>
            <a:ext cx="389529" cy="276999"/>
          </a:xfrm>
          <a:prstGeom prst="rect">
            <a:avLst/>
          </a:prstGeom>
          <a:noFill/>
        </p:spPr>
        <p:txBody>
          <a:bodyPr wrap="square" rtlCol="0">
            <a:spAutoFit/>
          </a:bodyPr>
          <a:lstStyle/>
          <a:p>
            <a:r>
              <a:rPr lang="en-US" sz="1200" dirty="0"/>
              <a:t>60</a:t>
            </a:r>
          </a:p>
        </p:txBody>
      </p:sp>
      <p:sp>
        <p:nvSpPr>
          <p:cNvPr id="522" name="TextBox 521">
            <a:extLst>
              <a:ext uri="{FF2B5EF4-FFF2-40B4-BE49-F238E27FC236}">
                <a16:creationId xmlns:a16="http://schemas.microsoft.com/office/drawing/2014/main" id="{4992B681-C890-4A41-BB5F-20C37DAF5EE5}"/>
              </a:ext>
            </a:extLst>
          </p:cNvPr>
          <p:cNvSpPr txBox="1"/>
          <p:nvPr/>
        </p:nvSpPr>
        <p:spPr>
          <a:xfrm rot="5400000">
            <a:off x="3936969" y="4191034"/>
            <a:ext cx="365254" cy="276999"/>
          </a:xfrm>
          <a:prstGeom prst="rect">
            <a:avLst/>
          </a:prstGeom>
          <a:noFill/>
        </p:spPr>
        <p:txBody>
          <a:bodyPr wrap="square" rtlCol="0">
            <a:spAutoFit/>
          </a:bodyPr>
          <a:lstStyle/>
          <a:p>
            <a:r>
              <a:rPr lang="en-US" sz="1200" dirty="0"/>
              <a:t>60</a:t>
            </a:r>
          </a:p>
        </p:txBody>
      </p:sp>
      <p:grpSp>
        <p:nvGrpSpPr>
          <p:cNvPr id="525" name="Group 524">
            <a:extLst>
              <a:ext uri="{FF2B5EF4-FFF2-40B4-BE49-F238E27FC236}">
                <a16:creationId xmlns:a16="http://schemas.microsoft.com/office/drawing/2014/main" id="{065A64D1-F112-404F-AE91-4E84CE972CA4}"/>
              </a:ext>
            </a:extLst>
          </p:cNvPr>
          <p:cNvGrpSpPr/>
          <p:nvPr/>
        </p:nvGrpSpPr>
        <p:grpSpPr>
          <a:xfrm rot="16200000">
            <a:off x="7716507" y="1400384"/>
            <a:ext cx="347664" cy="1672523"/>
            <a:chOff x="10813074" y="1837328"/>
            <a:chExt cx="620196" cy="2127785"/>
          </a:xfrm>
        </p:grpSpPr>
        <p:cxnSp>
          <p:nvCxnSpPr>
            <p:cNvPr id="643" name="Straight Arrow Connector 642">
              <a:extLst>
                <a:ext uri="{FF2B5EF4-FFF2-40B4-BE49-F238E27FC236}">
                  <a16:creationId xmlns:a16="http://schemas.microsoft.com/office/drawing/2014/main" id="{13C563CB-786D-4CED-BF13-B580A9F50606}"/>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4" name="Straight Connector 643">
              <a:extLst>
                <a:ext uri="{FF2B5EF4-FFF2-40B4-BE49-F238E27FC236}">
                  <a16:creationId xmlns:a16="http://schemas.microsoft.com/office/drawing/2014/main" id="{50AC8AED-13E8-4404-AD73-881AE8D7003B}"/>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45" name="Straight Connector 644">
              <a:extLst>
                <a:ext uri="{FF2B5EF4-FFF2-40B4-BE49-F238E27FC236}">
                  <a16:creationId xmlns:a16="http://schemas.microsoft.com/office/drawing/2014/main" id="{7BC0CAAC-363F-42EA-96EE-5CA089C88FD4}"/>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6" name="TextBox 525">
            <a:extLst>
              <a:ext uri="{FF2B5EF4-FFF2-40B4-BE49-F238E27FC236}">
                <a16:creationId xmlns:a16="http://schemas.microsoft.com/office/drawing/2014/main" id="{25D6E1FD-EB4A-45A2-8533-063DF3E06A64}"/>
              </a:ext>
            </a:extLst>
          </p:cNvPr>
          <p:cNvSpPr txBox="1"/>
          <p:nvPr/>
        </p:nvSpPr>
        <p:spPr>
          <a:xfrm>
            <a:off x="7499695" y="1949310"/>
            <a:ext cx="703708" cy="322546"/>
          </a:xfrm>
          <a:prstGeom prst="rect">
            <a:avLst/>
          </a:prstGeom>
          <a:noFill/>
        </p:spPr>
        <p:txBody>
          <a:bodyPr wrap="square" rtlCol="0">
            <a:spAutoFit/>
          </a:bodyPr>
          <a:lstStyle/>
          <a:p>
            <a:r>
              <a:rPr lang="en-US" dirty="0"/>
              <a:t>3350</a:t>
            </a:r>
          </a:p>
        </p:txBody>
      </p:sp>
      <p:grpSp>
        <p:nvGrpSpPr>
          <p:cNvPr id="527" name="Group 526">
            <a:extLst>
              <a:ext uri="{FF2B5EF4-FFF2-40B4-BE49-F238E27FC236}">
                <a16:creationId xmlns:a16="http://schemas.microsoft.com/office/drawing/2014/main" id="{3FB930A5-7108-42AD-9BB7-485F2FB92DE3}"/>
              </a:ext>
            </a:extLst>
          </p:cNvPr>
          <p:cNvGrpSpPr/>
          <p:nvPr/>
        </p:nvGrpSpPr>
        <p:grpSpPr>
          <a:xfrm rot="16200000">
            <a:off x="5986594" y="1936906"/>
            <a:ext cx="347664" cy="511763"/>
            <a:chOff x="10813074" y="1837328"/>
            <a:chExt cx="620196" cy="2127785"/>
          </a:xfrm>
        </p:grpSpPr>
        <p:cxnSp>
          <p:nvCxnSpPr>
            <p:cNvPr id="640" name="Straight Arrow Connector 639">
              <a:extLst>
                <a:ext uri="{FF2B5EF4-FFF2-40B4-BE49-F238E27FC236}">
                  <a16:creationId xmlns:a16="http://schemas.microsoft.com/office/drawing/2014/main" id="{69FF9E90-B4A5-4B53-992C-6F888B0D53ED}"/>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1" name="Straight Connector 640">
              <a:extLst>
                <a:ext uri="{FF2B5EF4-FFF2-40B4-BE49-F238E27FC236}">
                  <a16:creationId xmlns:a16="http://schemas.microsoft.com/office/drawing/2014/main" id="{C29CB545-03DF-4B9B-829B-58ADB591B175}"/>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42" name="Straight Connector 641">
              <a:extLst>
                <a:ext uri="{FF2B5EF4-FFF2-40B4-BE49-F238E27FC236}">
                  <a16:creationId xmlns:a16="http://schemas.microsoft.com/office/drawing/2014/main" id="{389D84F2-094A-4FDC-BC89-9C57DDFA6B6E}"/>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8" name="TextBox 527">
            <a:extLst>
              <a:ext uri="{FF2B5EF4-FFF2-40B4-BE49-F238E27FC236}">
                <a16:creationId xmlns:a16="http://schemas.microsoft.com/office/drawing/2014/main" id="{8D64F42F-9B1D-4709-9AD2-A0B86741AAC6}"/>
              </a:ext>
            </a:extLst>
          </p:cNvPr>
          <p:cNvSpPr txBox="1"/>
          <p:nvPr/>
        </p:nvSpPr>
        <p:spPr>
          <a:xfrm>
            <a:off x="5845765" y="1803772"/>
            <a:ext cx="748935" cy="322546"/>
          </a:xfrm>
          <a:prstGeom prst="rect">
            <a:avLst/>
          </a:prstGeom>
          <a:noFill/>
        </p:spPr>
        <p:txBody>
          <a:bodyPr wrap="square" rtlCol="0">
            <a:spAutoFit/>
          </a:bodyPr>
          <a:lstStyle/>
          <a:p>
            <a:r>
              <a:rPr lang="en-US" dirty="0"/>
              <a:t>1150</a:t>
            </a:r>
          </a:p>
        </p:txBody>
      </p:sp>
      <p:grpSp>
        <p:nvGrpSpPr>
          <p:cNvPr id="529" name="Group 528">
            <a:extLst>
              <a:ext uri="{FF2B5EF4-FFF2-40B4-BE49-F238E27FC236}">
                <a16:creationId xmlns:a16="http://schemas.microsoft.com/office/drawing/2014/main" id="{B5140FF3-291A-4784-9612-C54AF99AC008}"/>
              </a:ext>
            </a:extLst>
          </p:cNvPr>
          <p:cNvGrpSpPr/>
          <p:nvPr/>
        </p:nvGrpSpPr>
        <p:grpSpPr>
          <a:xfrm rot="16200000">
            <a:off x="4267365" y="2449493"/>
            <a:ext cx="347664" cy="511763"/>
            <a:chOff x="10813074" y="1837328"/>
            <a:chExt cx="620196" cy="2127785"/>
          </a:xfrm>
        </p:grpSpPr>
        <p:cxnSp>
          <p:nvCxnSpPr>
            <p:cNvPr id="637" name="Straight Arrow Connector 636">
              <a:extLst>
                <a:ext uri="{FF2B5EF4-FFF2-40B4-BE49-F238E27FC236}">
                  <a16:creationId xmlns:a16="http://schemas.microsoft.com/office/drawing/2014/main" id="{567C9111-4FAF-4F4B-A9E7-6D48DC6C243E}"/>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8" name="Straight Connector 637">
              <a:extLst>
                <a:ext uri="{FF2B5EF4-FFF2-40B4-BE49-F238E27FC236}">
                  <a16:creationId xmlns:a16="http://schemas.microsoft.com/office/drawing/2014/main" id="{D26C21F4-4C21-41BA-9187-C20071309F73}"/>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9" name="Straight Connector 638">
              <a:extLst>
                <a:ext uri="{FF2B5EF4-FFF2-40B4-BE49-F238E27FC236}">
                  <a16:creationId xmlns:a16="http://schemas.microsoft.com/office/drawing/2014/main" id="{3E9F5C8B-0FEA-4789-B24F-B02170033BF9}"/>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30" name="TextBox 529">
            <a:extLst>
              <a:ext uri="{FF2B5EF4-FFF2-40B4-BE49-F238E27FC236}">
                <a16:creationId xmlns:a16="http://schemas.microsoft.com/office/drawing/2014/main" id="{220AFBF2-00BB-4499-B7DD-5DADE7D9FF23}"/>
              </a:ext>
            </a:extLst>
          </p:cNvPr>
          <p:cNvSpPr txBox="1"/>
          <p:nvPr/>
        </p:nvSpPr>
        <p:spPr>
          <a:xfrm>
            <a:off x="4122837" y="2658253"/>
            <a:ext cx="684298" cy="322546"/>
          </a:xfrm>
          <a:prstGeom prst="rect">
            <a:avLst/>
          </a:prstGeom>
          <a:noFill/>
        </p:spPr>
        <p:txBody>
          <a:bodyPr wrap="square" rtlCol="0">
            <a:spAutoFit/>
          </a:bodyPr>
          <a:lstStyle/>
          <a:p>
            <a:r>
              <a:rPr lang="en-US" dirty="0"/>
              <a:t>1150</a:t>
            </a:r>
          </a:p>
        </p:txBody>
      </p:sp>
      <p:grpSp>
        <p:nvGrpSpPr>
          <p:cNvPr id="531" name="Group 530">
            <a:extLst>
              <a:ext uri="{FF2B5EF4-FFF2-40B4-BE49-F238E27FC236}">
                <a16:creationId xmlns:a16="http://schemas.microsoft.com/office/drawing/2014/main" id="{EDC1B8A0-CB3B-4F0F-9324-8D4230784482}"/>
              </a:ext>
            </a:extLst>
          </p:cNvPr>
          <p:cNvGrpSpPr/>
          <p:nvPr/>
        </p:nvGrpSpPr>
        <p:grpSpPr>
          <a:xfrm rot="16200000">
            <a:off x="4293922" y="1357565"/>
            <a:ext cx="347664" cy="1672523"/>
            <a:chOff x="10813074" y="1837328"/>
            <a:chExt cx="620196" cy="2127785"/>
          </a:xfrm>
        </p:grpSpPr>
        <p:cxnSp>
          <p:nvCxnSpPr>
            <p:cNvPr id="634" name="Straight Arrow Connector 633">
              <a:extLst>
                <a:ext uri="{FF2B5EF4-FFF2-40B4-BE49-F238E27FC236}">
                  <a16:creationId xmlns:a16="http://schemas.microsoft.com/office/drawing/2014/main" id="{75217D7F-2F43-4778-BEEF-8C99010DADD7}"/>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5" name="Straight Connector 634">
              <a:extLst>
                <a:ext uri="{FF2B5EF4-FFF2-40B4-BE49-F238E27FC236}">
                  <a16:creationId xmlns:a16="http://schemas.microsoft.com/office/drawing/2014/main" id="{C27B4746-C59E-4DE9-8EB1-0C16CF0B1875}"/>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6" name="Straight Connector 635">
              <a:extLst>
                <a:ext uri="{FF2B5EF4-FFF2-40B4-BE49-F238E27FC236}">
                  <a16:creationId xmlns:a16="http://schemas.microsoft.com/office/drawing/2014/main" id="{89C736B1-1D67-4583-B911-BFB2EDB94776}"/>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32" name="TextBox 531">
            <a:extLst>
              <a:ext uri="{FF2B5EF4-FFF2-40B4-BE49-F238E27FC236}">
                <a16:creationId xmlns:a16="http://schemas.microsoft.com/office/drawing/2014/main" id="{6F78EB9B-1B68-4C66-87B0-A5B33CC42663}"/>
              </a:ext>
            </a:extLst>
          </p:cNvPr>
          <p:cNvSpPr txBox="1"/>
          <p:nvPr/>
        </p:nvSpPr>
        <p:spPr>
          <a:xfrm>
            <a:off x="4090868" y="1978160"/>
            <a:ext cx="676991" cy="322546"/>
          </a:xfrm>
          <a:prstGeom prst="rect">
            <a:avLst/>
          </a:prstGeom>
          <a:noFill/>
        </p:spPr>
        <p:txBody>
          <a:bodyPr wrap="square" rtlCol="0">
            <a:spAutoFit/>
          </a:bodyPr>
          <a:lstStyle/>
          <a:p>
            <a:r>
              <a:rPr lang="en-US" dirty="0"/>
              <a:t>4000</a:t>
            </a:r>
          </a:p>
        </p:txBody>
      </p:sp>
      <p:cxnSp>
        <p:nvCxnSpPr>
          <p:cNvPr id="533" name="Straight Arrow Connector 532">
            <a:extLst>
              <a:ext uri="{FF2B5EF4-FFF2-40B4-BE49-F238E27FC236}">
                <a16:creationId xmlns:a16="http://schemas.microsoft.com/office/drawing/2014/main" id="{B819F25D-7660-4F17-996F-A75CC956970F}"/>
              </a:ext>
            </a:extLst>
          </p:cNvPr>
          <p:cNvCxnSpPr>
            <a:cxnSpLocks/>
          </p:cNvCxnSpPr>
          <p:nvPr/>
        </p:nvCxnSpPr>
        <p:spPr>
          <a:xfrm flipH="1">
            <a:off x="5214690" y="3750723"/>
            <a:ext cx="354" cy="63421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34" name="TextBox 533">
            <a:extLst>
              <a:ext uri="{FF2B5EF4-FFF2-40B4-BE49-F238E27FC236}">
                <a16:creationId xmlns:a16="http://schemas.microsoft.com/office/drawing/2014/main" id="{2D5D1DDF-01DA-4A13-9B18-794918044364}"/>
              </a:ext>
            </a:extLst>
          </p:cNvPr>
          <p:cNvSpPr txBox="1"/>
          <p:nvPr/>
        </p:nvSpPr>
        <p:spPr>
          <a:xfrm rot="5400000">
            <a:off x="4915146" y="3991076"/>
            <a:ext cx="782200" cy="369332"/>
          </a:xfrm>
          <a:prstGeom prst="rect">
            <a:avLst/>
          </a:prstGeom>
          <a:noFill/>
        </p:spPr>
        <p:txBody>
          <a:bodyPr wrap="square" rtlCol="0">
            <a:spAutoFit/>
          </a:bodyPr>
          <a:lstStyle/>
          <a:p>
            <a:r>
              <a:rPr lang="en-US" dirty="0"/>
              <a:t>1550</a:t>
            </a:r>
          </a:p>
        </p:txBody>
      </p:sp>
      <p:grpSp>
        <p:nvGrpSpPr>
          <p:cNvPr id="535" name="Group 534">
            <a:extLst>
              <a:ext uri="{FF2B5EF4-FFF2-40B4-BE49-F238E27FC236}">
                <a16:creationId xmlns:a16="http://schemas.microsoft.com/office/drawing/2014/main" id="{F093CFCA-B5BF-40E3-A26A-AE8A329F40B1}"/>
              </a:ext>
            </a:extLst>
          </p:cNvPr>
          <p:cNvGrpSpPr/>
          <p:nvPr/>
        </p:nvGrpSpPr>
        <p:grpSpPr>
          <a:xfrm rot="16200000">
            <a:off x="8026920" y="3401280"/>
            <a:ext cx="207263" cy="1188663"/>
            <a:chOff x="10813074" y="1837328"/>
            <a:chExt cx="620196" cy="2127785"/>
          </a:xfrm>
        </p:grpSpPr>
        <p:cxnSp>
          <p:nvCxnSpPr>
            <p:cNvPr id="631" name="Straight Arrow Connector 630">
              <a:extLst>
                <a:ext uri="{FF2B5EF4-FFF2-40B4-BE49-F238E27FC236}">
                  <a16:creationId xmlns:a16="http://schemas.microsoft.com/office/drawing/2014/main" id="{087CE333-548A-4359-A544-DC935A8443CE}"/>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2" name="Straight Connector 631">
              <a:extLst>
                <a:ext uri="{FF2B5EF4-FFF2-40B4-BE49-F238E27FC236}">
                  <a16:creationId xmlns:a16="http://schemas.microsoft.com/office/drawing/2014/main" id="{79B7A064-D78D-42C4-AB6E-9BF05F24FFFC}"/>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3" name="Straight Connector 632">
              <a:extLst>
                <a:ext uri="{FF2B5EF4-FFF2-40B4-BE49-F238E27FC236}">
                  <a16:creationId xmlns:a16="http://schemas.microsoft.com/office/drawing/2014/main" id="{ACB7D2CA-5161-47EF-AF00-F765EA854E1D}"/>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36" name="TextBox 535">
            <a:extLst>
              <a:ext uri="{FF2B5EF4-FFF2-40B4-BE49-F238E27FC236}">
                <a16:creationId xmlns:a16="http://schemas.microsoft.com/office/drawing/2014/main" id="{AC6D0267-6633-4DD3-8D19-DEA6A5295A94}"/>
              </a:ext>
            </a:extLst>
          </p:cNvPr>
          <p:cNvSpPr txBox="1"/>
          <p:nvPr/>
        </p:nvSpPr>
        <p:spPr>
          <a:xfrm>
            <a:off x="7767451" y="3776796"/>
            <a:ext cx="663309" cy="322546"/>
          </a:xfrm>
          <a:prstGeom prst="rect">
            <a:avLst/>
          </a:prstGeom>
          <a:noFill/>
        </p:spPr>
        <p:txBody>
          <a:bodyPr wrap="square" rtlCol="0">
            <a:spAutoFit/>
          </a:bodyPr>
          <a:lstStyle/>
          <a:p>
            <a:r>
              <a:rPr lang="en-US" dirty="0"/>
              <a:t>2550</a:t>
            </a:r>
          </a:p>
        </p:txBody>
      </p:sp>
      <p:grpSp>
        <p:nvGrpSpPr>
          <p:cNvPr id="537" name="Group 536">
            <a:extLst>
              <a:ext uri="{FF2B5EF4-FFF2-40B4-BE49-F238E27FC236}">
                <a16:creationId xmlns:a16="http://schemas.microsoft.com/office/drawing/2014/main" id="{87D91551-EB78-432B-97D4-2C642F954A5F}"/>
              </a:ext>
            </a:extLst>
          </p:cNvPr>
          <p:cNvGrpSpPr/>
          <p:nvPr/>
        </p:nvGrpSpPr>
        <p:grpSpPr>
          <a:xfrm>
            <a:off x="7206040" y="4116847"/>
            <a:ext cx="262516" cy="662383"/>
            <a:chOff x="10813074" y="1837328"/>
            <a:chExt cx="620196" cy="2127785"/>
          </a:xfrm>
        </p:grpSpPr>
        <p:cxnSp>
          <p:nvCxnSpPr>
            <p:cNvPr id="628" name="Straight Arrow Connector 627">
              <a:extLst>
                <a:ext uri="{FF2B5EF4-FFF2-40B4-BE49-F238E27FC236}">
                  <a16:creationId xmlns:a16="http://schemas.microsoft.com/office/drawing/2014/main" id="{7FF750FD-B4B7-4766-8349-6FD6FCF9BD36}"/>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9" name="Straight Connector 628">
              <a:extLst>
                <a:ext uri="{FF2B5EF4-FFF2-40B4-BE49-F238E27FC236}">
                  <a16:creationId xmlns:a16="http://schemas.microsoft.com/office/drawing/2014/main" id="{51094047-771E-4049-8823-2D1783FEF02F}"/>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0" name="Straight Connector 629">
              <a:extLst>
                <a:ext uri="{FF2B5EF4-FFF2-40B4-BE49-F238E27FC236}">
                  <a16:creationId xmlns:a16="http://schemas.microsoft.com/office/drawing/2014/main" id="{FBEE12C2-F0A8-4C6D-8547-FD3675D7A25B}"/>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38" name="TextBox 537">
            <a:extLst>
              <a:ext uri="{FF2B5EF4-FFF2-40B4-BE49-F238E27FC236}">
                <a16:creationId xmlns:a16="http://schemas.microsoft.com/office/drawing/2014/main" id="{3F905BEA-6C54-47FD-89CD-160356454481}"/>
              </a:ext>
            </a:extLst>
          </p:cNvPr>
          <p:cNvSpPr txBox="1"/>
          <p:nvPr/>
        </p:nvSpPr>
        <p:spPr>
          <a:xfrm rot="5400000">
            <a:off x="7052748" y="4296777"/>
            <a:ext cx="575825" cy="369332"/>
          </a:xfrm>
          <a:prstGeom prst="rect">
            <a:avLst/>
          </a:prstGeom>
          <a:noFill/>
        </p:spPr>
        <p:txBody>
          <a:bodyPr wrap="square" rtlCol="0">
            <a:spAutoFit/>
          </a:bodyPr>
          <a:lstStyle/>
          <a:p>
            <a:r>
              <a:rPr lang="en-US" dirty="0"/>
              <a:t>2100</a:t>
            </a:r>
          </a:p>
        </p:txBody>
      </p:sp>
      <p:grpSp>
        <p:nvGrpSpPr>
          <p:cNvPr id="539" name="Group 538">
            <a:extLst>
              <a:ext uri="{FF2B5EF4-FFF2-40B4-BE49-F238E27FC236}">
                <a16:creationId xmlns:a16="http://schemas.microsoft.com/office/drawing/2014/main" id="{72488EC0-59E6-4E15-9009-639FE829A8F3}"/>
              </a:ext>
            </a:extLst>
          </p:cNvPr>
          <p:cNvGrpSpPr/>
          <p:nvPr/>
        </p:nvGrpSpPr>
        <p:grpSpPr>
          <a:xfrm>
            <a:off x="1605664" y="2767089"/>
            <a:ext cx="262516" cy="961394"/>
            <a:chOff x="10813074" y="1837328"/>
            <a:chExt cx="620196" cy="2127785"/>
          </a:xfrm>
        </p:grpSpPr>
        <p:cxnSp>
          <p:nvCxnSpPr>
            <p:cNvPr id="625" name="Straight Arrow Connector 624">
              <a:extLst>
                <a:ext uri="{FF2B5EF4-FFF2-40B4-BE49-F238E27FC236}">
                  <a16:creationId xmlns:a16="http://schemas.microsoft.com/office/drawing/2014/main" id="{54054E89-832E-47FC-B9EF-744D7E9FA3DF}"/>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6" name="Straight Connector 625">
              <a:extLst>
                <a:ext uri="{FF2B5EF4-FFF2-40B4-BE49-F238E27FC236}">
                  <a16:creationId xmlns:a16="http://schemas.microsoft.com/office/drawing/2014/main" id="{53AAB4FE-9372-4FD6-B41B-313B4C2CA3E6}"/>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27" name="Straight Connector 626">
              <a:extLst>
                <a:ext uri="{FF2B5EF4-FFF2-40B4-BE49-F238E27FC236}">
                  <a16:creationId xmlns:a16="http://schemas.microsoft.com/office/drawing/2014/main" id="{2EA779B1-6AA8-42FB-A1E8-5316134343A1}"/>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0" name="TextBox 539">
            <a:extLst>
              <a:ext uri="{FF2B5EF4-FFF2-40B4-BE49-F238E27FC236}">
                <a16:creationId xmlns:a16="http://schemas.microsoft.com/office/drawing/2014/main" id="{87253975-1800-4935-99AA-FD872CC1E31C}"/>
              </a:ext>
            </a:extLst>
          </p:cNvPr>
          <p:cNvSpPr txBox="1"/>
          <p:nvPr/>
        </p:nvSpPr>
        <p:spPr>
          <a:xfrm rot="5400000">
            <a:off x="1240864" y="3157135"/>
            <a:ext cx="760855" cy="369332"/>
          </a:xfrm>
          <a:prstGeom prst="rect">
            <a:avLst/>
          </a:prstGeom>
          <a:noFill/>
        </p:spPr>
        <p:txBody>
          <a:bodyPr wrap="square" rtlCol="0">
            <a:spAutoFit/>
          </a:bodyPr>
          <a:lstStyle/>
          <a:p>
            <a:r>
              <a:rPr lang="en-US" dirty="0"/>
              <a:t>3450</a:t>
            </a:r>
          </a:p>
        </p:txBody>
      </p:sp>
      <p:grpSp>
        <p:nvGrpSpPr>
          <p:cNvPr id="541" name="Group 540">
            <a:extLst>
              <a:ext uri="{FF2B5EF4-FFF2-40B4-BE49-F238E27FC236}">
                <a16:creationId xmlns:a16="http://schemas.microsoft.com/office/drawing/2014/main" id="{5533CE73-417F-4CF9-9541-892BA7AB1598}"/>
              </a:ext>
            </a:extLst>
          </p:cNvPr>
          <p:cNvGrpSpPr/>
          <p:nvPr/>
        </p:nvGrpSpPr>
        <p:grpSpPr>
          <a:xfrm rot="16200000">
            <a:off x="2552247" y="2021003"/>
            <a:ext cx="207263" cy="1217690"/>
            <a:chOff x="10813074" y="1837328"/>
            <a:chExt cx="620196" cy="2127785"/>
          </a:xfrm>
        </p:grpSpPr>
        <p:cxnSp>
          <p:nvCxnSpPr>
            <p:cNvPr id="622" name="Straight Arrow Connector 621">
              <a:extLst>
                <a:ext uri="{FF2B5EF4-FFF2-40B4-BE49-F238E27FC236}">
                  <a16:creationId xmlns:a16="http://schemas.microsoft.com/office/drawing/2014/main" id="{A08E2DE1-54F0-4ED4-B5CD-7995C6BBB258}"/>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3" name="Straight Connector 622">
              <a:extLst>
                <a:ext uri="{FF2B5EF4-FFF2-40B4-BE49-F238E27FC236}">
                  <a16:creationId xmlns:a16="http://schemas.microsoft.com/office/drawing/2014/main" id="{9168F134-4181-4B0F-8943-177F1908A202}"/>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24" name="Straight Connector 623">
              <a:extLst>
                <a:ext uri="{FF2B5EF4-FFF2-40B4-BE49-F238E27FC236}">
                  <a16:creationId xmlns:a16="http://schemas.microsoft.com/office/drawing/2014/main" id="{8C7EC3B8-8EBF-413E-8759-E624E0C2DCEC}"/>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2" name="TextBox 541">
            <a:extLst>
              <a:ext uri="{FF2B5EF4-FFF2-40B4-BE49-F238E27FC236}">
                <a16:creationId xmlns:a16="http://schemas.microsoft.com/office/drawing/2014/main" id="{AA81C48C-6DC5-4359-AB39-2E49F8BE60B9}"/>
              </a:ext>
            </a:extLst>
          </p:cNvPr>
          <p:cNvSpPr txBox="1"/>
          <p:nvPr/>
        </p:nvSpPr>
        <p:spPr>
          <a:xfrm>
            <a:off x="2292378" y="2439321"/>
            <a:ext cx="710976" cy="322546"/>
          </a:xfrm>
          <a:prstGeom prst="rect">
            <a:avLst/>
          </a:prstGeom>
          <a:noFill/>
        </p:spPr>
        <p:txBody>
          <a:bodyPr wrap="square" rtlCol="0">
            <a:spAutoFit/>
          </a:bodyPr>
          <a:lstStyle/>
          <a:p>
            <a:r>
              <a:rPr lang="en-US" dirty="0"/>
              <a:t>2100</a:t>
            </a:r>
          </a:p>
        </p:txBody>
      </p:sp>
      <p:sp>
        <p:nvSpPr>
          <p:cNvPr id="543" name="TextBox 542">
            <a:extLst>
              <a:ext uri="{FF2B5EF4-FFF2-40B4-BE49-F238E27FC236}">
                <a16:creationId xmlns:a16="http://schemas.microsoft.com/office/drawing/2014/main" id="{1DC04452-135C-48CA-8988-ED32D1D5B16F}"/>
              </a:ext>
            </a:extLst>
          </p:cNvPr>
          <p:cNvSpPr txBox="1"/>
          <p:nvPr/>
        </p:nvSpPr>
        <p:spPr>
          <a:xfrm>
            <a:off x="7468556" y="2874528"/>
            <a:ext cx="1063925" cy="564456"/>
          </a:xfrm>
          <a:prstGeom prst="rect">
            <a:avLst/>
          </a:prstGeom>
          <a:noFill/>
        </p:spPr>
        <p:txBody>
          <a:bodyPr wrap="square" rtlCol="0">
            <a:spAutoFit/>
          </a:bodyPr>
          <a:lstStyle/>
          <a:p>
            <a:pPr algn="r"/>
            <a:r>
              <a:rPr lang="ar-SA" dirty="0"/>
              <a:t>غرفة التحصين</a:t>
            </a:r>
            <a:endParaRPr lang="en-US" dirty="0"/>
          </a:p>
        </p:txBody>
      </p:sp>
      <p:sp>
        <p:nvSpPr>
          <p:cNvPr id="544" name="TextBox 543">
            <a:extLst>
              <a:ext uri="{FF2B5EF4-FFF2-40B4-BE49-F238E27FC236}">
                <a16:creationId xmlns:a16="http://schemas.microsoft.com/office/drawing/2014/main" id="{D9C071D8-447B-413C-A861-D4F8E3C406D9}"/>
              </a:ext>
            </a:extLst>
          </p:cNvPr>
          <p:cNvSpPr txBox="1"/>
          <p:nvPr/>
        </p:nvSpPr>
        <p:spPr>
          <a:xfrm>
            <a:off x="5633686" y="3029804"/>
            <a:ext cx="943652" cy="207037"/>
          </a:xfrm>
          <a:prstGeom prst="rect">
            <a:avLst/>
          </a:prstGeom>
          <a:noFill/>
        </p:spPr>
        <p:txBody>
          <a:bodyPr wrap="square" rtlCol="0">
            <a:spAutoFit/>
          </a:bodyPr>
          <a:lstStyle/>
          <a:p>
            <a:pPr algn="r"/>
            <a:r>
              <a:rPr lang="ar-SA" dirty="0"/>
              <a:t>مكتب الدكتور</a:t>
            </a:r>
            <a:endParaRPr lang="en-US" dirty="0"/>
          </a:p>
        </p:txBody>
      </p:sp>
      <p:sp>
        <p:nvSpPr>
          <p:cNvPr id="545" name="TextBox 544">
            <a:extLst>
              <a:ext uri="{FF2B5EF4-FFF2-40B4-BE49-F238E27FC236}">
                <a16:creationId xmlns:a16="http://schemas.microsoft.com/office/drawing/2014/main" id="{26B153E8-2F64-4092-A6DF-6B1247C16F97}"/>
              </a:ext>
            </a:extLst>
          </p:cNvPr>
          <p:cNvSpPr txBox="1"/>
          <p:nvPr/>
        </p:nvSpPr>
        <p:spPr>
          <a:xfrm>
            <a:off x="3957318" y="2979834"/>
            <a:ext cx="943652" cy="207037"/>
          </a:xfrm>
          <a:prstGeom prst="rect">
            <a:avLst/>
          </a:prstGeom>
          <a:noFill/>
        </p:spPr>
        <p:txBody>
          <a:bodyPr wrap="square" rtlCol="0">
            <a:spAutoFit/>
          </a:bodyPr>
          <a:lstStyle/>
          <a:p>
            <a:pPr algn="r"/>
            <a:r>
              <a:rPr lang="ar-SA" dirty="0"/>
              <a:t>مكتب التغذية</a:t>
            </a:r>
            <a:endParaRPr lang="en-US" dirty="0"/>
          </a:p>
        </p:txBody>
      </p:sp>
      <p:sp>
        <p:nvSpPr>
          <p:cNvPr id="559" name="Rectangle 558">
            <a:extLst>
              <a:ext uri="{FF2B5EF4-FFF2-40B4-BE49-F238E27FC236}">
                <a16:creationId xmlns:a16="http://schemas.microsoft.com/office/drawing/2014/main" id="{02971F9D-1071-47DB-95EF-218CADE8264E}"/>
              </a:ext>
            </a:extLst>
          </p:cNvPr>
          <p:cNvSpPr/>
          <p:nvPr/>
        </p:nvSpPr>
        <p:spPr>
          <a:xfrm rot="10800000">
            <a:off x="1976698" y="2916918"/>
            <a:ext cx="87072" cy="2135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7" name="Rectangle 576">
            <a:extLst>
              <a:ext uri="{FF2B5EF4-FFF2-40B4-BE49-F238E27FC236}">
                <a16:creationId xmlns:a16="http://schemas.microsoft.com/office/drawing/2014/main" id="{363AFF89-4250-46AC-A97C-598C11E04F5E}"/>
              </a:ext>
            </a:extLst>
          </p:cNvPr>
          <p:cNvSpPr/>
          <p:nvPr/>
        </p:nvSpPr>
        <p:spPr>
          <a:xfrm>
            <a:off x="7339064" y="3729598"/>
            <a:ext cx="167676" cy="424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8" name="Rectangle 577">
            <a:extLst>
              <a:ext uri="{FF2B5EF4-FFF2-40B4-BE49-F238E27FC236}">
                <a16:creationId xmlns:a16="http://schemas.microsoft.com/office/drawing/2014/main" id="{DEBA49E9-D227-4E2E-94B5-4D635FD83ABD}"/>
              </a:ext>
            </a:extLst>
          </p:cNvPr>
          <p:cNvSpPr/>
          <p:nvPr/>
        </p:nvSpPr>
        <p:spPr>
          <a:xfrm>
            <a:off x="5554049" y="3715702"/>
            <a:ext cx="167676" cy="424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9" name="Rectangle 578">
            <a:extLst>
              <a:ext uri="{FF2B5EF4-FFF2-40B4-BE49-F238E27FC236}">
                <a16:creationId xmlns:a16="http://schemas.microsoft.com/office/drawing/2014/main" id="{03919E94-6B5D-440C-91F0-568FF9330BE0}"/>
              </a:ext>
            </a:extLst>
          </p:cNvPr>
          <p:cNvSpPr/>
          <p:nvPr/>
        </p:nvSpPr>
        <p:spPr>
          <a:xfrm>
            <a:off x="4847200" y="3724601"/>
            <a:ext cx="167676" cy="424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0" name="Rectangle 579">
            <a:extLst>
              <a:ext uri="{FF2B5EF4-FFF2-40B4-BE49-F238E27FC236}">
                <a16:creationId xmlns:a16="http://schemas.microsoft.com/office/drawing/2014/main" id="{ACAFB6E1-B62D-4463-99DD-3DAFBA7A1D7A}"/>
              </a:ext>
            </a:extLst>
          </p:cNvPr>
          <p:cNvSpPr/>
          <p:nvPr/>
        </p:nvSpPr>
        <p:spPr>
          <a:xfrm rot="5400000">
            <a:off x="6967845" y="4073829"/>
            <a:ext cx="146435" cy="485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1" name="Rectangle 580">
            <a:extLst>
              <a:ext uri="{FF2B5EF4-FFF2-40B4-BE49-F238E27FC236}">
                <a16:creationId xmlns:a16="http://schemas.microsoft.com/office/drawing/2014/main" id="{8775BC61-D3D3-4924-8870-CD0F3BBD3140}"/>
              </a:ext>
            </a:extLst>
          </p:cNvPr>
          <p:cNvSpPr/>
          <p:nvPr/>
        </p:nvSpPr>
        <p:spPr>
          <a:xfrm rot="5400000">
            <a:off x="3566062" y="4080283"/>
            <a:ext cx="146435" cy="485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2" name="Rectangle 581">
            <a:extLst>
              <a:ext uri="{FF2B5EF4-FFF2-40B4-BE49-F238E27FC236}">
                <a16:creationId xmlns:a16="http://schemas.microsoft.com/office/drawing/2014/main" id="{AEA545C7-9B59-416F-8C93-04EA727D0A16}"/>
              </a:ext>
            </a:extLst>
          </p:cNvPr>
          <p:cNvSpPr/>
          <p:nvPr/>
        </p:nvSpPr>
        <p:spPr>
          <a:xfrm rot="5400000">
            <a:off x="3174586" y="2948234"/>
            <a:ext cx="146435" cy="485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6" name="テキスト ボックス 221">
            <a:extLst>
              <a:ext uri="{FF2B5EF4-FFF2-40B4-BE49-F238E27FC236}">
                <a16:creationId xmlns:a16="http://schemas.microsoft.com/office/drawing/2014/main" id="{861BC99D-7AF5-4C21-9DDD-C27020B75446}"/>
              </a:ext>
            </a:extLst>
          </p:cNvPr>
          <p:cNvSpPr txBox="1"/>
          <p:nvPr/>
        </p:nvSpPr>
        <p:spPr>
          <a:xfrm rot="16200000">
            <a:off x="10586203" y="1686150"/>
            <a:ext cx="913286" cy="276999"/>
          </a:xfrm>
          <a:prstGeom prst="rect">
            <a:avLst/>
          </a:prstGeom>
          <a:noFill/>
        </p:spPr>
        <p:txBody>
          <a:bodyPr wrap="square" rtlCol="0">
            <a:spAutoFit/>
          </a:bodyPr>
          <a:lstStyle/>
          <a:p>
            <a:pPr algn="ctr"/>
            <a:r>
              <a:rPr lang="en-US" altLang="ja-JP" sz="1200" dirty="0"/>
              <a:t>4000</a:t>
            </a:r>
            <a:r>
              <a:rPr kumimoji="1" lang="en-US" altLang="ja-JP" sz="1200" dirty="0"/>
              <a:t> C/C</a:t>
            </a:r>
            <a:endParaRPr kumimoji="1" lang="ja-JP" altLang="en-US" sz="1200" dirty="0"/>
          </a:p>
        </p:txBody>
      </p:sp>
      <p:grpSp>
        <p:nvGrpSpPr>
          <p:cNvPr id="566" name="Group 565">
            <a:extLst>
              <a:ext uri="{FF2B5EF4-FFF2-40B4-BE49-F238E27FC236}">
                <a16:creationId xmlns:a16="http://schemas.microsoft.com/office/drawing/2014/main" id="{DC5EF6DA-6D41-4E0B-8AC4-2A14CEDFFA4F}"/>
              </a:ext>
            </a:extLst>
          </p:cNvPr>
          <p:cNvGrpSpPr/>
          <p:nvPr/>
        </p:nvGrpSpPr>
        <p:grpSpPr>
          <a:xfrm rot="5400000">
            <a:off x="10486620" y="1863440"/>
            <a:ext cx="595019" cy="225601"/>
            <a:chOff x="9712167" y="539404"/>
            <a:chExt cx="595019" cy="258326"/>
          </a:xfrm>
        </p:grpSpPr>
        <p:cxnSp>
          <p:nvCxnSpPr>
            <p:cNvPr id="595" name="Straight Arrow Connector 594">
              <a:extLst>
                <a:ext uri="{FF2B5EF4-FFF2-40B4-BE49-F238E27FC236}">
                  <a16:creationId xmlns:a16="http://schemas.microsoft.com/office/drawing/2014/main" id="{1ACA5B44-2482-4588-8CAB-481DEC0D6B95}"/>
                </a:ext>
              </a:extLst>
            </p:cNvPr>
            <p:cNvCxnSpPr/>
            <p:nvPr/>
          </p:nvCxnSpPr>
          <p:spPr>
            <a:xfrm>
              <a:off x="9712168" y="730250"/>
              <a:ext cx="59501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96" name="Group 595">
              <a:extLst>
                <a:ext uri="{FF2B5EF4-FFF2-40B4-BE49-F238E27FC236}">
                  <a16:creationId xmlns:a16="http://schemas.microsoft.com/office/drawing/2014/main" id="{290FBB0C-7049-4A95-B847-C82D27F0DDA4}"/>
                </a:ext>
              </a:extLst>
            </p:cNvPr>
            <p:cNvGrpSpPr/>
            <p:nvPr/>
          </p:nvGrpSpPr>
          <p:grpSpPr>
            <a:xfrm>
              <a:off x="9712167" y="539404"/>
              <a:ext cx="595018" cy="258326"/>
              <a:chOff x="9712167" y="539404"/>
              <a:chExt cx="595018" cy="258326"/>
            </a:xfrm>
          </p:grpSpPr>
          <p:cxnSp>
            <p:nvCxnSpPr>
              <p:cNvPr id="597" name="Straight Connector 596">
                <a:extLst>
                  <a:ext uri="{FF2B5EF4-FFF2-40B4-BE49-F238E27FC236}">
                    <a16:creationId xmlns:a16="http://schemas.microsoft.com/office/drawing/2014/main" id="{1AD3223A-D7BD-467D-A09C-68AC2FE28A19}"/>
                  </a:ext>
                </a:extLst>
              </p:cNvPr>
              <p:cNvCxnSpPr/>
              <p:nvPr/>
            </p:nvCxnSpPr>
            <p:spPr>
              <a:xfrm>
                <a:off x="10307185" y="658250"/>
                <a:ext cx="0" cy="13948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8" name="Straight Connector 597">
                <a:extLst>
                  <a:ext uri="{FF2B5EF4-FFF2-40B4-BE49-F238E27FC236}">
                    <a16:creationId xmlns:a16="http://schemas.microsoft.com/office/drawing/2014/main" id="{958BCA06-D14F-447A-A8BF-A513A539194A}"/>
                  </a:ext>
                </a:extLst>
              </p:cNvPr>
              <p:cNvCxnSpPr/>
              <p:nvPr/>
            </p:nvCxnSpPr>
            <p:spPr>
              <a:xfrm>
                <a:off x="9712167" y="650686"/>
                <a:ext cx="0" cy="139480"/>
              </a:xfrm>
              <a:prstGeom prst="line">
                <a:avLst/>
              </a:prstGeom>
            </p:spPr>
            <p:style>
              <a:lnRef idx="1">
                <a:schemeClr val="accent1"/>
              </a:lnRef>
              <a:fillRef idx="0">
                <a:schemeClr val="accent1"/>
              </a:fillRef>
              <a:effectRef idx="0">
                <a:schemeClr val="accent1"/>
              </a:effectRef>
              <a:fontRef idx="minor">
                <a:schemeClr val="tx1"/>
              </a:fontRef>
            </p:style>
          </p:cxnSp>
          <p:sp>
            <p:nvSpPr>
              <p:cNvPr id="599" name="TextBox 598">
                <a:extLst>
                  <a:ext uri="{FF2B5EF4-FFF2-40B4-BE49-F238E27FC236}">
                    <a16:creationId xmlns:a16="http://schemas.microsoft.com/office/drawing/2014/main" id="{77573484-5382-457D-9F44-81A11CBF3876}"/>
                  </a:ext>
                </a:extLst>
              </p:cNvPr>
              <p:cNvSpPr txBox="1"/>
              <p:nvPr/>
            </p:nvSpPr>
            <p:spPr>
              <a:xfrm>
                <a:off x="9817503" y="539404"/>
                <a:ext cx="425203" cy="230833"/>
              </a:xfrm>
              <a:prstGeom prst="rect">
                <a:avLst/>
              </a:prstGeom>
              <a:noFill/>
            </p:spPr>
            <p:txBody>
              <a:bodyPr wrap="square" rtlCol="0">
                <a:spAutoFit/>
              </a:bodyPr>
              <a:lstStyle/>
              <a:p>
                <a:r>
                  <a:rPr lang="en-US" sz="900" dirty="0"/>
                  <a:t>2000</a:t>
                </a:r>
              </a:p>
            </p:txBody>
          </p:sp>
        </p:grpSp>
      </p:grpSp>
      <p:sp>
        <p:nvSpPr>
          <p:cNvPr id="567" name="TextBox 566">
            <a:extLst>
              <a:ext uri="{FF2B5EF4-FFF2-40B4-BE49-F238E27FC236}">
                <a16:creationId xmlns:a16="http://schemas.microsoft.com/office/drawing/2014/main" id="{D4DDA9A9-98D2-421C-864B-C55ABAD5C9CD}"/>
              </a:ext>
            </a:extLst>
          </p:cNvPr>
          <p:cNvSpPr txBox="1"/>
          <p:nvPr/>
        </p:nvSpPr>
        <p:spPr>
          <a:xfrm rot="5400000">
            <a:off x="10583242" y="1296466"/>
            <a:ext cx="425203" cy="201591"/>
          </a:xfrm>
          <a:prstGeom prst="rect">
            <a:avLst/>
          </a:prstGeom>
          <a:noFill/>
        </p:spPr>
        <p:txBody>
          <a:bodyPr wrap="square" rtlCol="0">
            <a:spAutoFit/>
          </a:bodyPr>
          <a:lstStyle/>
          <a:p>
            <a:r>
              <a:rPr lang="en-US" sz="900" dirty="0"/>
              <a:t>2000</a:t>
            </a:r>
          </a:p>
        </p:txBody>
      </p:sp>
      <p:grpSp>
        <p:nvGrpSpPr>
          <p:cNvPr id="672" name="Group 671">
            <a:extLst>
              <a:ext uri="{FF2B5EF4-FFF2-40B4-BE49-F238E27FC236}">
                <a16:creationId xmlns:a16="http://schemas.microsoft.com/office/drawing/2014/main" id="{C9D1B72E-FBC7-4A95-8698-592724B21DEF}"/>
              </a:ext>
            </a:extLst>
          </p:cNvPr>
          <p:cNvGrpSpPr/>
          <p:nvPr/>
        </p:nvGrpSpPr>
        <p:grpSpPr>
          <a:xfrm>
            <a:off x="10745022" y="1072465"/>
            <a:ext cx="440347" cy="1451985"/>
            <a:chOff x="10813074" y="1837328"/>
            <a:chExt cx="620196" cy="2127785"/>
          </a:xfrm>
        </p:grpSpPr>
        <p:cxnSp>
          <p:nvCxnSpPr>
            <p:cNvPr id="673" name="Straight Arrow Connector 672">
              <a:extLst>
                <a:ext uri="{FF2B5EF4-FFF2-40B4-BE49-F238E27FC236}">
                  <a16:creationId xmlns:a16="http://schemas.microsoft.com/office/drawing/2014/main" id="{B64A7C36-9B80-46E2-846E-3812A79A8B55}"/>
                </a:ext>
              </a:extLst>
            </p:cNvPr>
            <p:cNvCxnSpPr>
              <a:cxnSpLocks/>
            </p:cNvCxnSpPr>
            <p:nvPr/>
          </p:nvCxnSpPr>
          <p:spPr>
            <a:xfrm>
              <a:off x="11100624" y="1839514"/>
              <a:ext cx="10226" cy="21234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4" name="Straight Connector 673">
              <a:extLst>
                <a:ext uri="{FF2B5EF4-FFF2-40B4-BE49-F238E27FC236}">
                  <a16:creationId xmlns:a16="http://schemas.microsoft.com/office/drawing/2014/main" id="{95FDF38D-EE43-4652-8372-6E44044F54BB}"/>
                </a:ext>
              </a:extLst>
            </p:cNvPr>
            <p:cNvCxnSpPr>
              <a:cxnSpLocks/>
            </p:cNvCxnSpPr>
            <p:nvPr/>
          </p:nvCxnSpPr>
          <p:spPr>
            <a:xfrm flipV="1">
              <a:off x="10821418" y="3955307"/>
              <a:ext cx="611852" cy="98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75" name="Straight Connector 674">
              <a:extLst>
                <a:ext uri="{FF2B5EF4-FFF2-40B4-BE49-F238E27FC236}">
                  <a16:creationId xmlns:a16="http://schemas.microsoft.com/office/drawing/2014/main" id="{47402513-A2B6-492A-ABBB-BBF666CE031A}"/>
                </a:ext>
              </a:extLst>
            </p:cNvPr>
            <p:cNvCxnSpPr>
              <a:cxnSpLocks/>
            </p:cNvCxnSpPr>
            <p:nvPr/>
          </p:nvCxnSpPr>
          <p:spPr>
            <a:xfrm>
              <a:off x="10813074" y="1837328"/>
              <a:ext cx="598211"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583" name="Straight Connector 582">
            <a:extLst>
              <a:ext uri="{FF2B5EF4-FFF2-40B4-BE49-F238E27FC236}">
                <a16:creationId xmlns:a16="http://schemas.microsoft.com/office/drawing/2014/main" id="{3980B40F-AC6E-4971-AEF2-672DEC212BFE}"/>
              </a:ext>
            </a:extLst>
          </p:cNvPr>
          <p:cNvCxnSpPr/>
          <p:nvPr/>
        </p:nvCxnSpPr>
        <p:spPr>
          <a:xfrm rot="5400000">
            <a:off x="10570799" y="2501500"/>
            <a:ext cx="0" cy="121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584" name="Straight Connector 583">
            <a:extLst>
              <a:ext uri="{FF2B5EF4-FFF2-40B4-BE49-F238E27FC236}">
                <a16:creationId xmlns:a16="http://schemas.microsoft.com/office/drawing/2014/main" id="{DE492423-38FB-4BDF-8023-A3A7F373F25B}"/>
              </a:ext>
            </a:extLst>
          </p:cNvPr>
          <p:cNvCxnSpPr/>
          <p:nvPr/>
        </p:nvCxnSpPr>
        <p:spPr>
          <a:xfrm rot="5400000">
            <a:off x="10577404" y="2188164"/>
            <a:ext cx="0" cy="121811"/>
          </a:xfrm>
          <a:prstGeom prst="line">
            <a:avLst/>
          </a:prstGeom>
        </p:spPr>
        <p:style>
          <a:lnRef idx="1">
            <a:schemeClr val="accent1"/>
          </a:lnRef>
          <a:fillRef idx="0">
            <a:schemeClr val="accent1"/>
          </a:fillRef>
          <a:effectRef idx="0">
            <a:schemeClr val="accent1"/>
          </a:effectRef>
          <a:fontRef idx="minor">
            <a:schemeClr val="tx1"/>
          </a:fontRef>
        </p:style>
      </p:cxnSp>
      <p:sp>
        <p:nvSpPr>
          <p:cNvPr id="555" name="Rectangle 554">
            <a:extLst>
              <a:ext uri="{FF2B5EF4-FFF2-40B4-BE49-F238E27FC236}">
                <a16:creationId xmlns:a16="http://schemas.microsoft.com/office/drawing/2014/main" id="{8E313A1E-AD1A-493A-9C6A-6C755EC67217}"/>
              </a:ext>
            </a:extLst>
          </p:cNvPr>
          <p:cNvSpPr/>
          <p:nvPr/>
        </p:nvSpPr>
        <p:spPr>
          <a:xfrm rot="5400000">
            <a:off x="9708139" y="1342649"/>
            <a:ext cx="1190036" cy="67215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6" name="Straight Connector 555">
            <a:extLst>
              <a:ext uri="{FF2B5EF4-FFF2-40B4-BE49-F238E27FC236}">
                <a16:creationId xmlns:a16="http://schemas.microsoft.com/office/drawing/2014/main" id="{64A2750C-EB9F-4AA9-AF61-EA5AEF2352E0}"/>
              </a:ext>
            </a:extLst>
          </p:cNvPr>
          <p:cNvCxnSpPr>
            <a:stCxn id="555" idx="0"/>
            <a:endCxn id="555" idx="2"/>
          </p:cNvCxnSpPr>
          <p:nvPr/>
        </p:nvCxnSpPr>
        <p:spPr>
          <a:xfrm rot="5400000">
            <a:off x="10303157" y="1342649"/>
            <a:ext cx="0" cy="6721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57" name="グループ化 2074">
            <a:extLst>
              <a:ext uri="{FF2B5EF4-FFF2-40B4-BE49-F238E27FC236}">
                <a16:creationId xmlns:a16="http://schemas.microsoft.com/office/drawing/2014/main" id="{1A972E2E-9CCD-4BD3-BDA4-74B0FDFC5A10}"/>
              </a:ext>
            </a:extLst>
          </p:cNvPr>
          <p:cNvGrpSpPr/>
          <p:nvPr/>
        </p:nvGrpSpPr>
        <p:grpSpPr>
          <a:xfrm rot="16200000">
            <a:off x="10369686" y="1140172"/>
            <a:ext cx="132928" cy="179987"/>
            <a:chOff x="8064859" y="4310077"/>
            <a:chExt cx="72000" cy="144000"/>
          </a:xfrm>
        </p:grpSpPr>
        <p:grpSp>
          <p:nvGrpSpPr>
            <p:cNvPr id="616" name="グループ化 2073">
              <a:extLst>
                <a:ext uri="{FF2B5EF4-FFF2-40B4-BE49-F238E27FC236}">
                  <a16:creationId xmlns:a16="http://schemas.microsoft.com/office/drawing/2014/main" id="{80CA2553-AD3E-4BE7-BE3F-1EDF5174408C}"/>
                </a:ext>
              </a:extLst>
            </p:cNvPr>
            <p:cNvGrpSpPr/>
            <p:nvPr/>
          </p:nvGrpSpPr>
          <p:grpSpPr>
            <a:xfrm>
              <a:off x="8064859" y="4310077"/>
              <a:ext cx="72000" cy="144000"/>
              <a:chOff x="8064859" y="4310077"/>
              <a:chExt cx="144000" cy="263430"/>
            </a:xfrm>
          </p:grpSpPr>
          <p:grpSp>
            <p:nvGrpSpPr>
              <p:cNvPr id="618" name="グループ化 2072">
                <a:extLst>
                  <a:ext uri="{FF2B5EF4-FFF2-40B4-BE49-F238E27FC236}">
                    <a16:creationId xmlns:a16="http://schemas.microsoft.com/office/drawing/2014/main" id="{99C91977-E932-41D4-9E1B-4F36E7CB27F7}"/>
                  </a:ext>
                </a:extLst>
              </p:cNvPr>
              <p:cNvGrpSpPr/>
              <p:nvPr/>
            </p:nvGrpSpPr>
            <p:grpSpPr>
              <a:xfrm>
                <a:off x="8064859" y="4310077"/>
                <a:ext cx="144000" cy="263430"/>
                <a:chOff x="8064859" y="4309990"/>
                <a:chExt cx="72000" cy="128217"/>
              </a:xfrm>
            </p:grpSpPr>
            <p:sp>
              <p:nvSpPr>
                <p:cNvPr id="620" name="円/楕円 286">
                  <a:extLst>
                    <a:ext uri="{FF2B5EF4-FFF2-40B4-BE49-F238E27FC236}">
                      <a16:creationId xmlns:a16="http://schemas.microsoft.com/office/drawing/2014/main" id="{21707FD6-9084-4FD5-88C5-2BD93CE162D5}"/>
                    </a:ext>
                  </a:extLst>
                </p:cNvPr>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1" name="円/楕円 287">
                  <a:extLst>
                    <a:ext uri="{FF2B5EF4-FFF2-40B4-BE49-F238E27FC236}">
                      <a16:creationId xmlns:a16="http://schemas.microsoft.com/office/drawing/2014/main" id="{0D9D2BAC-C7D8-4438-AC34-34A4A2CFC904}"/>
                    </a:ext>
                  </a:extLst>
                </p:cNvPr>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9" name="正方形/長方形 2071">
                <a:extLst>
                  <a:ext uri="{FF2B5EF4-FFF2-40B4-BE49-F238E27FC236}">
                    <a16:creationId xmlns:a16="http://schemas.microsoft.com/office/drawing/2014/main" id="{8B2930E2-2B4C-4E0D-A8E3-880FE0019964}"/>
                  </a:ext>
                </a:extLst>
              </p:cNvPr>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7" name="円/楕円 282">
              <a:extLst>
                <a:ext uri="{FF2B5EF4-FFF2-40B4-BE49-F238E27FC236}">
                  <a16:creationId xmlns:a16="http://schemas.microsoft.com/office/drawing/2014/main" id="{26A0D1CC-B2AC-447D-8CB6-23F575A1B76F}"/>
                </a:ext>
              </a:extLst>
            </p:cNvPr>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58" name="グループ化 2074">
            <a:extLst>
              <a:ext uri="{FF2B5EF4-FFF2-40B4-BE49-F238E27FC236}">
                <a16:creationId xmlns:a16="http://schemas.microsoft.com/office/drawing/2014/main" id="{21FC9E82-D627-4AEC-B817-2EA0418EA9C7}"/>
              </a:ext>
            </a:extLst>
          </p:cNvPr>
          <p:cNvGrpSpPr/>
          <p:nvPr/>
        </p:nvGrpSpPr>
        <p:grpSpPr>
          <a:xfrm rot="16200000">
            <a:off x="10380763" y="1789459"/>
            <a:ext cx="132928" cy="179987"/>
            <a:chOff x="8064859" y="4310077"/>
            <a:chExt cx="72000" cy="144000"/>
          </a:xfrm>
        </p:grpSpPr>
        <p:grpSp>
          <p:nvGrpSpPr>
            <p:cNvPr id="610" name="グループ化 2073">
              <a:extLst>
                <a:ext uri="{FF2B5EF4-FFF2-40B4-BE49-F238E27FC236}">
                  <a16:creationId xmlns:a16="http://schemas.microsoft.com/office/drawing/2014/main" id="{C3B2218C-B297-4066-BE33-8FA5D91B27A1}"/>
                </a:ext>
              </a:extLst>
            </p:cNvPr>
            <p:cNvGrpSpPr/>
            <p:nvPr/>
          </p:nvGrpSpPr>
          <p:grpSpPr>
            <a:xfrm>
              <a:off x="8064859" y="4310077"/>
              <a:ext cx="72000" cy="144000"/>
              <a:chOff x="8064859" y="4310077"/>
              <a:chExt cx="144000" cy="263430"/>
            </a:xfrm>
          </p:grpSpPr>
          <p:grpSp>
            <p:nvGrpSpPr>
              <p:cNvPr id="612" name="グループ化 2072">
                <a:extLst>
                  <a:ext uri="{FF2B5EF4-FFF2-40B4-BE49-F238E27FC236}">
                    <a16:creationId xmlns:a16="http://schemas.microsoft.com/office/drawing/2014/main" id="{05515A6F-4CC8-4212-AE6D-7D4C18F7EC55}"/>
                  </a:ext>
                </a:extLst>
              </p:cNvPr>
              <p:cNvGrpSpPr/>
              <p:nvPr/>
            </p:nvGrpSpPr>
            <p:grpSpPr>
              <a:xfrm>
                <a:off x="8064859" y="4310077"/>
                <a:ext cx="144000" cy="263430"/>
                <a:chOff x="8064859" y="4309990"/>
                <a:chExt cx="72000" cy="128217"/>
              </a:xfrm>
            </p:grpSpPr>
            <p:sp>
              <p:nvSpPr>
                <p:cNvPr id="614" name="円/楕円 286">
                  <a:extLst>
                    <a:ext uri="{FF2B5EF4-FFF2-40B4-BE49-F238E27FC236}">
                      <a16:creationId xmlns:a16="http://schemas.microsoft.com/office/drawing/2014/main" id="{4B3E894E-8B3B-4540-822F-0933D7E5B206}"/>
                    </a:ext>
                  </a:extLst>
                </p:cNvPr>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5" name="円/楕円 287">
                  <a:extLst>
                    <a:ext uri="{FF2B5EF4-FFF2-40B4-BE49-F238E27FC236}">
                      <a16:creationId xmlns:a16="http://schemas.microsoft.com/office/drawing/2014/main" id="{45CD3143-318B-40EF-8323-19C961A0F111}"/>
                    </a:ext>
                  </a:extLst>
                </p:cNvPr>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3" name="正方形/長方形 2071">
                <a:extLst>
                  <a:ext uri="{FF2B5EF4-FFF2-40B4-BE49-F238E27FC236}">
                    <a16:creationId xmlns:a16="http://schemas.microsoft.com/office/drawing/2014/main" id="{55D0D309-0790-4886-BE9D-811CF42962BA}"/>
                  </a:ext>
                </a:extLst>
              </p:cNvPr>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1" name="円/楕円 282">
              <a:extLst>
                <a:ext uri="{FF2B5EF4-FFF2-40B4-BE49-F238E27FC236}">
                  <a16:creationId xmlns:a16="http://schemas.microsoft.com/office/drawing/2014/main" id="{11CE3D5D-6B16-47B9-BE87-8B01E0200AF8}"/>
                </a:ext>
              </a:extLst>
            </p:cNvPr>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1" name="Rectangle 560">
            <a:extLst>
              <a:ext uri="{FF2B5EF4-FFF2-40B4-BE49-F238E27FC236}">
                <a16:creationId xmlns:a16="http://schemas.microsoft.com/office/drawing/2014/main" id="{FA0A947F-DDD6-4FAE-994A-D90C26B0739F}"/>
              </a:ext>
            </a:extLst>
          </p:cNvPr>
          <p:cNvSpPr/>
          <p:nvPr/>
        </p:nvSpPr>
        <p:spPr>
          <a:xfrm rot="5400000">
            <a:off x="10161966" y="2063138"/>
            <a:ext cx="273775" cy="660225"/>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2" name="Group 561">
            <a:extLst>
              <a:ext uri="{FF2B5EF4-FFF2-40B4-BE49-F238E27FC236}">
                <a16:creationId xmlns:a16="http://schemas.microsoft.com/office/drawing/2014/main" id="{D9A12230-6953-46A1-9FFB-B13E70E27D07}"/>
              </a:ext>
            </a:extLst>
          </p:cNvPr>
          <p:cNvGrpSpPr/>
          <p:nvPr/>
        </p:nvGrpSpPr>
        <p:grpSpPr>
          <a:xfrm rot="16200000">
            <a:off x="10411468" y="1425811"/>
            <a:ext cx="120955" cy="170114"/>
            <a:chOff x="3816908" y="2967719"/>
            <a:chExt cx="120955" cy="194789"/>
          </a:xfrm>
        </p:grpSpPr>
        <p:grpSp>
          <p:nvGrpSpPr>
            <p:cNvPr id="605" name="グループ化 277">
              <a:extLst>
                <a:ext uri="{FF2B5EF4-FFF2-40B4-BE49-F238E27FC236}">
                  <a16:creationId xmlns:a16="http://schemas.microsoft.com/office/drawing/2014/main" id="{1B11BA08-239D-4ED7-820B-7C62D9995DDD}"/>
                </a:ext>
              </a:extLst>
            </p:cNvPr>
            <p:cNvGrpSpPr/>
            <p:nvPr/>
          </p:nvGrpSpPr>
          <p:grpSpPr>
            <a:xfrm flipV="1">
              <a:off x="3816908" y="2967719"/>
              <a:ext cx="120955" cy="194789"/>
              <a:chOff x="8343608" y="2876071"/>
              <a:chExt cx="120955" cy="194789"/>
            </a:xfrm>
          </p:grpSpPr>
          <p:sp>
            <p:nvSpPr>
              <p:cNvPr id="607" name="円/楕円 278">
                <a:extLst>
                  <a:ext uri="{FF2B5EF4-FFF2-40B4-BE49-F238E27FC236}">
                    <a16:creationId xmlns:a16="http://schemas.microsoft.com/office/drawing/2014/main" id="{47545E8F-508E-493E-927C-DC2DEDA96CD3}"/>
                  </a:ext>
                </a:extLst>
              </p:cNvPr>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8" name="正方形/長方形 279">
                <a:extLst>
                  <a:ext uri="{FF2B5EF4-FFF2-40B4-BE49-F238E27FC236}">
                    <a16:creationId xmlns:a16="http://schemas.microsoft.com/office/drawing/2014/main" id="{BF6A5E50-097B-411F-86B4-853CD1073B0D}"/>
                  </a:ext>
                </a:extLst>
              </p:cNvPr>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9" name="直線コネクタ 280">
                <a:extLst>
                  <a:ext uri="{FF2B5EF4-FFF2-40B4-BE49-F238E27FC236}">
                    <a16:creationId xmlns:a16="http://schemas.microsoft.com/office/drawing/2014/main" id="{DA9DD5B3-E99C-434C-A746-03E0B2C4C92D}"/>
                  </a:ext>
                </a:extLst>
              </p:cNvPr>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06" name="円/楕円 281">
              <a:extLst>
                <a:ext uri="{FF2B5EF4-FFF2-40B4-BE49-F238E27FC236}">
                  <a16:creationId xmlns:a16="http://schemas.microsoft.com/office/drawing/2014/main" id="{97EDADFD-7E3E-4A61-B716-1887001A57A3}"/>
                </a:ext>
              </a:extLst>
            </p:cNvPr>
            <p:cNvSpPr/>
            <p:nvPr/>
          </p:nvSpPr>
          <p:spPr>
            <a:xfrm>
              <a:off x="3856168" y="305605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3" name="Group 562">
            <a:extLst>
              <a:ext uri="{FF2B5EF4-FFF2-40B4-BE49-F238E27FC236}">
                <a16:creationId xmlns:a16="http://schemas.microsoft.com/office/drawing/2014/main" id="{0C7C60B9-9398-4821-BE07-0DACF4A84D57}"/>
              </a:ext>
            </a:extLst>
          </p:cNvPr>
          <p:cNvGrpSpPr/>
          <p:nvPr/>
        </p:nvGrpSpPr>
        <p:grpSpPr>
          <a:xfrm rot="16200000">
            <a:off x="10418777" y="2053990"/>
            <a:ext cx="120955" cy="170114"/>
            <a:chOff x="3816908" y="2967719"/>
            <a:chExt cx="120955" cy="194789"/>
          </a:xfrm>
        </p:grpSpPr>
        <p:grpSp>
          <p:nvGrpSpPr>
            <p:cNvPr id="600" name="グループ化 277">
              <a:extLst>
                <a:ext uri="{FF2B5EF4-FFF2-40B4-BE49-F238E27FC236}">
                  <a16:creationId xmlns:a16="http://schemas.microsoft.com/office/drawing/2014/main" id="{B50DA686-4DDF-4476-9144-A3DF7632DF7A}"/>
                </a:ext>
              </a:extLst>
            </p:cNvPr>
            <p:cNvGrpSpPr/>
            <p:nvPr/>
          </p:nvGrpSpPr>
          <p:grpSpPr>
            <a:xfrm flipV="1">
              <a:off x="3816908" y="2967719"/>
              <a:ext cx="120955" cy="194789"/>
              <a:chOff x="8343608" y="2876071"/>
              <a:chExt cx="120955" cy="194789"/>
            </a:xfrm>
          </p:grpSpPr>
          <p:sp>
            <p:nvSpPr>
              <p:cNvPr id="602" name="円/楕円 278">
                <a:extLst>
                  <a:ext uri="{FF2B5EF4-FFF2-40B4-BE49-F238E27FC236}">
                    <a16:creationId xmlns:a16="http://schemas.microsoft.com/office/drawing/2014/main" id="{FC5C5FCB-F78B-452D-AE24-35841380E6C1}"/>
                  </a:ext>
                </a:extLst>
              </p:cNvPr>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3" name="正方形/長方形 279">
                <a:extLst>
                  <a:ext uri="{FF2B5EF4-FFF2-40B4-BE49-F238E27FC236}">
                    <a16:creationId xmlns:a16="http://schemas.microsoft.com/office/drawing/2014/main" id="{6C4ABAB6-3AFB-472C-BFDC-F6D6C68E52C9}"/>
                  </a:ext>
                </a:extLst>
              </p:cNvPr>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4" name="直線コネクタ 280">
                <a:extLst>
                  <a:ext uri="{FF2B5EF4-FFF2-40B4-BE49-F238E27FC236}">
                    <a16:creationId xmlns:a16="http://schemas.microsoft.com/office/drawing/2014/main" id="{33A6C2A9-F706-44BD-B377-C22F956E5A02}"/>
                  </a:ext>
                </a:extLst>
              </p:cNvPr>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01" name="円/楕円 281">
              <a:extLst>
                <a:ext uri="{FF2B5EF4-FFF2-40B4-BE49-F238E27FC236}">
                  <a16:creationId xmlns:a16="http://schemas.microsoft.com/office/drawing/2014/main" id="{81D68769-B4FE-4F84-809C-CD6F26B6CAAB}"/>
                </a:ext>
              </a:extLst>
            </p:cNvPr>
            <p:cNvSpPr/>
            <p:nvPr/>
          </p:nvSpPr>
          <p:spPr>
            <a:xfrm>
              <a:off x="3856168" y="305605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4" name="Straight Arrow Connector 563">
            <a:extLst>
              <a:ext uri="{FF2B5EF4-FFF2-40B4-BE49-F238E27FC236}">
                <a16:creationId xmlns:a16="http://schemas.microsoft.com/office/drawing/2014/main" id="{E551D4D7-0BAF-49C3-8F7E-98ACE96A3721}"/>
              </a:ext>
            </a:extLst>
          </p:cNvPr>
          <p:cNvCxnSpPr/>
          <p:nvPr/>
        </p:nvCxnSpPr>
        <p:spPr>
          <a:xfrm rot="5400000">
            <a:off x="10432749" y="1381220"/>
            <a:ext cx="59501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5" name="Straight Connector 564">
            <a:extLst>
              <a:ext uri="{FF2B5EF4-FFF2-40B4-BE49-F238E27FC236}">
                <a16:creationId xmlns:a16="http://schemas.microsoft.com/office/drawing/2014/main" id="{CF9CE59B-DA04-4440-9A21-F73B436BE2A8}"/>
              </a:ext>
            </a:extLst>
          </p:cNvPr>
          <p:cNvCxnSpPr/>
          <p:nvPr/>
        </p:nvCxnSpPr>
        <p:spPr>
          <a:xfrm rot="5400000">
            <a:off x="10732231" y="1022805"/>
            <a:ext cx="0" cy="121811"/>
          </a:xfrm>
          <a:prstGeom prst="line">
            <a:avLst/>
          </a:prstGeom>
        </p:spPr>
        <p:style>
          <a:lnRef idx="1">
            <a:schemeClr val="accent1"/>
          </a:lnRef>
          <a:fillRef idx="0">
            <a:schemeClr val="accent1"/>
          </a:fillRef>
          <a:effectRef idx="0">
            <a:schemeClr val="accent1"/>
          </a:effectRef>
          <a:fontRef idx="minor">
            <a:schemeClr val="tx1"/>
          </a:fontRef>
        </p:style>
      </p:cxnSp>
      <p:grpSp>
        <p:nvGrpSpPr>
          <p:cNvPr id="78" name="Group 77">
            <a:extLst>
              <a:ext uri="{FF2B5EF4-FFF2-40B4-BE49-F238E27FC236}">
                <a16:creationId xmlns:a16="http://schemas.microsoft.com/office/drawing/2014/main" id="{47ECEA83-61EA-4C7C-BA77-57F4C8EFD9F8}"/>
              </a:ext>
            </a:extLst>
          </p:cNvPr>
          <p:cNvGrpSpPr/>
          <p:nvPr/>
        </p:nvGrpSpPr>
        <p:grpSpPr>
          <a:xfrm rot="16200000">
            <a:off x="9026483" y="1227338"/>
            <a:ext cx="602398" cy="292652"/>
            <a:chOff x="9939221" y="1136938"/>
            <a:chExt cx="665447" cy="292652"/>
          </a:xfrm>
        </p:grpSpPr>
        <p:sp>
          <p:nvSpPr>
            <p:cNvPr id="560" name="Rectangle 559">
              <a:extLst>
                <a:ext uri="{FF2B5EF4-FFF2-40B4-BE49-F238E27FC236}">
                  <a16:creationId xmlns:a16="http://schemas.microsoft.com/office/drawing/2014/main" id="{5CBE5FF8-C6A5-47AC-9DFB-B1212752BFF2}"/>
                </a:ext>
              </a:extLst>
            </p:cNvPr>
            <p:cNvSpPr/>
            <p:nvPr/>
          </p:nvSpPr>
          <p:spPr>
            <a:xfrm rot="5400000">
              <a:off x="10137668" y="943713"/>
              <a:ext cx="273775" cy="660225"/>
            </a:xfrm>
            <a:prstGeom prst="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8" name="Group 567">
              <a:extLst>
                <a:ext uri="{FF2B5EF4-FFF2-40B4-BE49-F238E27FC236}">
                  <a16:creationId xmlns:a16="http://schemas.microsoft.com/office/drawing/2014/main" id="{6DCB6CD2-7C68-4EE0-A57F-F8C4CD6DBBEB}"/>
                </a:ext>
              </a:extLst>
            </p:cNvPr>
            <p:cNvGrpSpPr/>
            <p:nvPr/>
          </p:nvGrpSpPr>
          <p:grpSpPr>
            <a:xfrm rot="10800000">
              <a:off x="9939221" y="1175847"/>
              <a:ext cx="660226" cy="253743"/>
              <a:chOff x="9712167" y="543987"/>
              <a:chExt cx="595018" cy="253743"/>
            </a:xfrm>
          </p:grpSpPr>
          <p:cxnSp>
            <p:nvCxnSpPr>
              <p:cNvPr id="590" name="Straight Arrow Connector 589">
                <a:extLst>
                  <a:ext uri="{FF2B5EF4-FFF2-40B4-BE49-F238E27FC236}">
                    <a16:creationId xmlns:a16="http://schemas.microsoft.com/office/drawing/2014/main" id="{07520EC5-D8C3-4A6E-A41B-EE16E49B3E2C}"/>
                  </a:ext>
                </a:extLst>
              </p:cNvPr>
              <p:cNvCxnSpPr/>
              <p:nvPr/>
            </p:nvCxnSpPr>
            <p:spPr>
              <a:xfrm>
                <a:off x="9712167" y="730250"/>
                <a:ext cx="59501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91" name="Group 590">
                <a:extLst>
                  <a:ext uri="{FF2B5EF4-FFF2-40B4-BE49-F238E27FC236}">
                    <a16:creationId xmlns:a16="http://schemas.microsoft.com/office/drawing/2014/main" id="{342EBEE6-0EF1-445E-8CA4-51E6E879A3C6}"/>
                  </a:ext>
                </a:extLst>
              </p:cNvPr>
              <p:cNvGrpSpPr/>
              <p:nvPr/>
            </p:nvGrpSpPr>
            <p:grpSpPr>
              <a:xfrm>
                <a:off x="9712167" y="543987"/>
                <a:ext cx="595018" cy="253743"/>
                <a:chOff x="9712167" y="543987"/>
                <a:chExt cx="595018" cy="253743"/>
              </a:xfrm>
            </p:grpSpPr>
            <p:cxnSp>
              <p:nvCxnSpPr>
                <p:cNvPr id="592" name="Straight Connector 591">
                  <a:extLst>
                    <a:ext uri="{FF2B5EF4-FFF2-40B4-BE49-F238E27FC236}">
                      <a16:creationId xmlns:a16="http://schemas.microsoft.com/office/drawing/2014/main" id="{8A39C738-2C55-4DF9-9269-EA860221FA68}"/>
                    </a:ext>
                  </a:extLst>
                </p:cNvPr>
                <p:cNvCxnSpPr/>
                <p:nvPr/>
              </p:nvCxnSpPr>
              <p:spPr>
                <a:xfrm>
                  <a:off x="10307185" y="658250"/>
                  <a:ext cx="0" cy="13948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3" name="Straight Connector 592">
                  <a:extLst>
                    <a:ext uri="{FF2B5EF4-FFF2-40B4-BE49-F238E27FC236}">
                      <a16:creationId xmlns:a16="http://schemas.microsoft.com/office/drawing/2014/main" id="{86C7407A-2BAC-4D15-8D98-F3AB086BE8EF}"/>
                    </a:ext>
                  </a:extLst>
                </p:cNvPr>
                <p:cNvCxnSpPr/>
                <p:nvPr/>
              </p:nvCxnSpPr>
              <p:spPr>
                <a:xfrm>
                  <a:off x="9712167" y="650686"/>
                  <a:ext cx="0" cy="139480"/>
                </a:xfrm>
                <a:prstGeom prst="line">
                  <a:avLst/>
                </a:prstGeom>
              </p:spPr>
              <p:style>
                <a:lnRef idx="1">
                  <a:schemeClr val="accent1"/>
                </a:lnRef>
                <a:fillRef idx="0">
                  <a:schemeClr val="accent1"/>
                </a:fillRef>
                <a:effectRef idx="0">
                  <a:schemeClr val="accent1"/>
                </a:effectRef>
                <a:fontRef idx="minor">
                  <a:schemeClr val="tx1"/>
                </a:fontRef>
              </p:style>
            </p:cxnSp>
            <p:sp>
              <p:nvSpPr>
                <p:cNvPr id="594" name="TextBox 593">
                  <a:extLst>
                    <a:ext uri="{FF2B5EF4-FFF2-40B4-BE49-F238E27FC236}">
                      <a16:creationId xmlns:a16="http://schemas.microsoft.com/office/drawing/2014/main" id="{C60F3705-1217-48CF-8EA7-12BB096EAD36}"/>
                    </a:ext>
                  </a:extLst>
                </p:cNvPr>
                <p:cNvSpPr txBox="1"/>
                <p:nvPr/>
              </p:nvSpPr>
              <p:spPr>
                <a:xfrm>
                  <a:off x="9817502" y="543987"/>
                  <a:ext cx="425203" cy="230832"/>
                </a:xfrm>
                <a:prstGeom prst="rect">
                  <a:avLst/>
                </a:prstGeom>
                <a:noFill/>
              </p:spPr>
              <p:txBody>
                <a:bodyPr wrap="square" rtlCol="0">
                  <a:spAutoFit/>
                </a:bodyPr>
                <a:lstStyle/>
                <a:p>
                  <a:r>
                    <a:rPr lang="en-US" sz="900" dirty="0"/>
                    <a:t>2000</a:t>
                  </a:r>
                </a:p>
              </p:txBody>
            </p:sp>
          </p:grpSp>
        </p:grpSp>
      </p:grpSp>
      <p:grpSp>
        <p:nvGrpSpPr>
          <p:cNvPr id="569" name="Group 568">
            <a:extLst>
              <a:ext uri="{FF2B5EF4-FFF2-40B4-BE49-F238E27FC236}">
                <a16:creationId xmlns:a16="http://schemas.microsoft.com/office/drawing/2014/main" id="{FC1326D9-695C-4EDE-AB9A-6D20AD246A47}"/>
              </a:ext>
            </a:extLst>
          </p:cNvPr>
          <p:cNvGrpSpPr/>
          <p:nvPr/>
        </p:nvGrpSpPr>
        <p:grpSpPr>
          <a:xfrm rot="5400000">
            <a:off x="9865279" y="1550243"/>
            <a:ext cx="326066" cy="352561"/>
            <a:chOff x="905133" y="1080633"/>
            <a:chExt cx="1221969" cy="1407641"/>
          </a:xfrm>
        </p:grpSpPr>
        <p:cxnSp>
          <p:nvCxnSpPr>
            <p:cNvPr id="588" name="Straight Connector 587">
              <a:extLst>
                <a:ext uri="{FF2B5EF4-FFF2-40B4-BE49-F238E27FC236}">
                  <a16:creationId xmlns:a16="http://schemas.microsoft.com/office/drawing/2014/main" id="{200B8E65-6B32-4A51-B7CE-7A32A6EFE640}"/>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589" name="Arc 588">
              <a:extLst>
                <a:ext uri="{FF2B5EF4-FFF2-40B4-BE49-F238E27FC236}">
                  <a16:creationId xmlns:a16="http://schemas.microsoft.com/office/drawing/2014/main" id="{76235AA2-086D-48FC-8DDC-20AEEA3FE70A}"/>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570" name="Group 569">
            <a:extLst>
              <a:ext uri="{FF2B5EF4-FFF2-40B4-BE49-F238E27FC236}">
                <a16:creationId xmlns:a16="http://schemas.microsoft.com/office/drawing/2014/main" id="{92B6273C-75BE-405F-AEAD-B4EC59AB56BE}"/>
              </a:ext>
            </a:extLst>
          </p:cNvPr>
          <p:cNvGrpSpPr/>
          <p:nvPr/>
        </p:nvGrpSpPr>
        <p:grpSpPr>
          <a:xfrm rot="5400000">
            <a:off x="9869501" y="952169"/>
            <a:ext cx="326066" cy="352561"/>
            <a:chOff x="905133" y="1080633"/>
            <a:chExt cx="1221969" cy="1407641"/>
          </a:xfrm>
        </p:grpSpPr>
        <p:cxnSp>
          <p:nvCxnSpPr>
            <p:cNvPr id="586" name="Straight Connector 585">
              <a:extLst>
                <a:ext uri="{FF2B5EF4-FFF2-40B4-BE49-F238E27FC236}">
                  <a16:creationId xmlns:a16="http://schemas.microsoft.com/office/drawing/2014/main" id="{A2E74335-F2AF-454D-9A21-6C5D166BE11B}"/>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587" name="Arc 586">
              <a:extLst>
                <a:ext uri="{FF2B5EF4-FFF2-40B4-BE49-F238E27FC236}">
                  <a16:creationId xmlns:a16="http://schemas.microsoft.com/office/drawing/2014/main" id="{B871A329-2130-4781-8055-248BB42CAACA}"/>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571" name="Rectangle 570">
            <a:extLst>
              <a:ext uri="{FF2B5EF4-FFF2-40B4-BE49-F238E27FC236}">
                <a16:creationId xmlns:a16="http://schemas.microsoft.com/office/drawing/2014/main" id="{6036E3A1-0DBE-4960-9F9D-B1368E32083E}"/>
              </a:ext>
            </a:extLst>
          </p:cNvPr>
          <p:cNvSpPr/>
          <p:nvPr/>
        </p:nvSpPr>
        <p:spPr>
          <a:xfrm rot="10800000">
            <a:off x="10617597" y="1840961"/>
            <a:ext cx="76042" cy="2445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2" name="Rectangle 571">
            <a:extLst>
              <a:ext uri="{FF2B5EF4-FFF2-40B4-BE49-F238E27FC236}">
                <a16:creationId xmlns:a16="http://schemas.microsoft.com/office/drawing/2014/main" id="{77C06D4D-03FB-409C-A1B0-4AB6BD35F5FD}"/>
              </a:ext>
            </a:extLst>
          </p:cNvPr>
          <p:cNvSpPr/>
          <p:nvPr/>
        </p:nvSpPr>
        <p:spPr>
          <a:xfrm rot="10800000">
            <a:off x="10623226" y="1250519"/>
            <a:ext cx="76042" cy="2445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6EDC4634-2E11-4E7A-BE99-B1C03CEA55BE}"/>
              </a:ext>
            </a:extLst>
          </p:cNvPr>
          <p:cNvGrpSpPr/>
          <p:nvPr/>
        </p:nvGrpSpPr>
        <p:grpSpPr>
          <a:xfrm>
            <a:off x="10073332" y="2215687"/>
            <a:ext cx="215444" cy="649903"/>
            <a:chOff x="10073332" y="2215687"/>
            <a:chExt cx="215444" cy="649903"/>
          </a:xfrm>
        </p:grpSpPr>
        <p:sp>
          <p:nvSpPr>
            <p:cNvPr id="585" name="TextBox 584">
              <a:extLst>
                <a:ext uri="{FF2B5EF4-FFF2-40B4-BE49-F238E27FC236}">
                  <a16:creationId xmlns:a16="http://schemas.microsoft.com/office/drawing/2014/main" id="{08065A31-61FF-4ACC-82C6-DB5060C2FB15}"/>
                </a:ext>
              </a:extLst>
            </p:cNvPr>
            <p:cNvSpPr txBox="1"/>
            <p:nvPr/>
          </p:nvSpPr>
          <p:spPr>
            <a:xfrm rot="5400000">
              <a:off x="9856102" y="2432917"/>
              <a:ext cx="649903" cy="215444"/>
            </a:xfrm>
            <a:prstGeom prst="rect">
              <a:avLst/>
            </a:prstGeom>
            <a:noFill/>
          </p:spPr>
          <p:txBody>
            <a:bodyPr wrap="square" rtlCol="0">
              <a:spAutoFit/>
            </a:bodyPr>
            <a:lstStyle/>
            <a:p>
              <a:r>
                <a:rPr lang="en-US" sz="800" dirty="0"/>
                <a:t>1200</a:t>
              </a:r>
            </a:p>
          </p:txBody>
        </p:sp>
        <p:cxnSp>
          <p:nvCxnSpPr>
            <p:cNvPr id="573" name="Straight Arrow Connector 572">
              <a:extLst>
                <a:ext uri="{FF2B5EF4-FFF2-40B4-BE49-F238E27FC236}">
                  <a16:creationId xmlns:a16="http://schemas.microsoft.com/office/drawing/2014/main" id="{DB3AF30B-03A1-4CA3-97B6-62425E2B00B2}"/>
                </a:ext>
              </a:extLst>
            </p:cNvPr>
            <p:cNvCxnSpPr/>
            <p:nvPr/>
          </p:nvCxnSpPr>
          <p:spPr>
            <a:xfrm rot="5400000">
              <a:off x="9930309" y="2405737"/>
              <a:ext cx="31333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575" name="Rectangle 574">
            <a:extLst>
              <a:ext uri="{FF2B5EF4-FFF2-40B4-BE49-F238E27FC236}">
                <a16:creationId xmlns:a16="http://schemas.microsoft.com/office/drawing/2014/main" id="{EDA13AC8-C55B-4D34-B8E5-FEC5C758AA9D}"/>
              </a:ext>
            </a:extLst>
          </p:cNvPr>
          <p:cNvSpPr/>
          <p:nvPr/>
        </p:nvSpPr>
        <p:spPr>
          <a:xfrm rot="5400000">
            <a:off x="9925426" y="1209220"/>
            <a:ext cx="96869" cy="39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6" name="Rectangle 575">
            <a:extLst>
              <a:ext uri="{FF2B5EF4-FFF2-40B4-BE49-F238E27FC236}">
                <a16:creationId xmlns:a16="http://schemas.microsoft.com/office/drawing/2014/main" id="{A420EA36-05D1-4C7F-83EC-FBDBBDCC6E0B}"/>
              </a:ext>
            </a:extLst>
          </p:cNvPr>
          <p:cNvSpPr/>
          <p:nvPr/>
        </p:nvSpPr>
        <p:spPr>
          <a:xfrm rot="5400000">
            <a:off x="9926961" y="1804705"/>
            <a:ext cx="96869" cy="39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8" name="Rectangle 164">
            <a:extLst>
              <a:ext uri="{FF2B5EF4-FFF2-40B4-BE49-F238E27FC236}">
                <a16:creationId xmlns:a16="http://schemas.microsoft.com/office/drawing/2014/main" id="{7F95DA85-DAD5-4938-95D5-9B9BBB1C52CA}"/>
              </a:ext>
            </a:extLst>
          </p:cNvPr>
          <p:cNvSpPr/>
          <p:nvPr/>
        </p:nvSpPr>
        <p:spPr>
          <a:xfrm rot="16200000">
            <a:off x="9129971" y="1441684"/>
            <a:ext cx="1173943" cy="490182"/>
          </a:xfrm>
          <a:custGeom>
            <a:avLst/>
            <a:gdLst>
              <a:gd name="connsiteX0" fmla="*/ 0 w 1106297"/>
              <a:gd name="connsiteY0" fmla="*/ 0 h 220318"/>
              <a:gd name="connsiteX1" fmla="*/ 1106297 w 1106297"/>
              <a:gd name="connsiteY1" fmla="*/ 0 h 220318"/>
              <a:gd name="connsiteX2" fmla="*/ 1106297 w 1106297"/>
              <a:gd name="connsiteY2" fmla="*/ 220318 h 220318"/>
              <a:gd name="connsiteX3" fmla="*/ 0 w 1106297"/>
              <a:gd name="connsiteY3" fmla="*/ 220318 h 220318"/>
              <a:gd name="connsiteX4" fmla="*/ 0 w 1106297"/>
              <a:gd name="connsiteY4" fmla="*/ 0 h 220318"/>
              <a:gd name="connsiteX0" fmla="*/ 2381 w 1108678"/>
              <a:gd name="connsiteY0" fmla="*/ 0 h 220318"/>
              <a:gd name="connsiteX1" fmla="*/ 1108678 w 1108678"/>
              <a:gd name="connsiteY1" fmla="*/ 0 h 220318"/>
              <a:gd name="connsiteX2" fmla="*/ 1108678 w 1108678"/>
              <a:gd name="connsiteY2" fmla="*/ 220318 h 220318"/>
              <a:gd name="connsiteX3" fmla="*/ 0 w 1108678"/>
              <a:gd name="connsiteY3" fmla="*/ 220318 h 220318"/>
              <a:gd name="connsiteX4" fmla="*/ 2381 w 1108678"/>
              <a:gd name="connsiteY4" fmla="*/ 0 h 220318"/>
              <a:gd name="connsiteX0" fmla="*/ 2381 w 1108678"/>
              <a:gd name="connsiteY0" fmla="*/ 0 h 220318"/>
              <a:gd name="connsiteX1" fmla="*/ 1108678 w 1108678"/>
              <a:gd name="connsiteY1" fmla="*/ 0 h 220318"/>
              <a:gd name="connsiteX2" fmla="*/ 1108678 w 1108678"/>
              <a:gd name="connsiteY2" fmla="*/ 220318 h 220318"/>
              <a:gd name="connsiteX3" fmla="*/ 0 w 1108678"/>
              <a:gd name="connsiteY3" fmla="*/ 220318 h 220318"/>
              <a:gd name="connsiteX4" fmla="*/ 2381 w 1108678"/>
              <a:gd name="connsiteY4" fmla="*/ 0 h 220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678" h="220318">
                <a:moveTo>
                  <a:pt x="2381" y="0"/>
                </a:moveTo>
                <a:lnTo>
                  <a:pt x="1108678" y="0"/>
                </a:lnTo>
                <a:lnTo>
                  <a:pt x="1108678" y="220318"/>
                </a:lnTo>
                <a:lnTo>
                  <a:pt x="0" y="220318"/>
                </a:lnTo>
                <a:cubicBezTo>
                  <a:pt x="3175" y="220698"/>
                  <a:pt x="1587" y="73439"/>
                  <a:pt x="2381" y="0"/>
                </a:cubicBezTo>
                <a:close/>
              </a:path>
            </a:pathLst>
          </a:cu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cxnSp>
        <p:nvCxnSpPr>
          <p:cNvPr id="669" name="Straight Connector 668">
            <a:extLst>
              <a:ext uri="{FF2B5EF4-FFF2-40B4-BE49-F238E27FC236}">
                <a16:creationId xmlns:a16="http://schemas.microsoft.com/office/drawing/2014/main" id="{DBB434D0-87B5-4A99-9BF3-CE788A785084}"/>
              </a:ext>
            </a:extLst>
          </p:cNvPr>
          <p:cNvCxnSpPr>
            <a:cxnSpLocks/>
          </p:cNvCxnSpPr>
          <p:nvPr/>
        </p:nvCxnSpPr>
        <p:spPr>
          <a:xfrm rot="16200000" flipV="1">
            <a:off x="9718456" y="1436099"/>
            <a:ext cx="0" cy="4775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6" name="テキスト ボックス 519">
            <a:extLst>
              <a:ext uri="{FF2B5EF4-FFF2-40B4-BE49-F238E27FC236}">
                <a16:creationId xmlns:a16="http://schemas.microsoft.com/office/drawing/2014/main" id="{79A895AC-F91D-4700-94F7-F68ABA79340A}"/>
              </a:ext>
            </a:extLst>
          </p:cNvPr>
          <p:cNvSpPr txBox="1"/>
          <p:nvPr/>
        </p:nvSpPr>
        <p:spPr>
          <a:xfrm rot="5400000">
            <a:off x="9908443" y="1890311"/>
            <a:ext cx="401177" cy="276999"/>
          </a:xfrm>
          <a:prstGeom prst="rect">
            <a:avLst/>
          </a:prstGeom>
          <a:noFill/>
        </p:spPr>
        <p:txBody>
          <a:bodyPr wrap="square" rtlCol="0">
            <a:spAutoFit/>
          </a:bodyPr>
          <a:lstStyle/>
          <a:p>
            <a:pPr algn="ctr"/>
            <a:r>
              <a:rPr kumimoji="1" lang="en-US" altLang="ja-JP" sz="1200" dirty="0"/>
              <a:t>D3</a:t>
            </a:r>
          </a:p>
        </p:txBody>
      </p:sp>
      <p:sp>
        <p:nvSpPr>
          <p:cNvPr id="677" name="テキスト ボックス 519">
            <a:extLst>
              <a:ext uri="{FF2B5EF4-FFF2-40B4-BE49-F238E27FC236}">
                <a16:creationId xmlns:a16="http://schemas.microsoft.com/office/drawing/2014/main" id="{9F3B1891-7ADB-49CC-9E1D-815AA8B2B9CC}"/>
              </a:ext>
            </a:extLst>
          </p:cNvPr>
          <p:cNvSpPr txBox="1"/>
          <p:nvPr/>
        </p:nvSpPr>
        <p:spPr>
          <a:xfrm rot="5400000">
            <a:off x="9909479" y="1273144"/>
            <a:ext cx="401177" cy="276999"/>
          </a:xfrm>
          <a:prstGeom prst="rect">
            <a:avLst/>
          </a:prstGeom>
          <a:noFill/>
        </p:spPr>
        <p:txBody>
          <a:bodyPr wrap="square" rtlCol="0">
            <a:spAutoFit/>
          </a:bodyPr>
          <a:lstStyle/>
          <a:p>
            <a:pPr algn="ctr"/>
            <a:r>
              <a:rPr kumimoji="1" lang="en-US" altLang="ja-JP" sz="1200" dirty="0"/>
              <a:t>D3</a:t>
            </a:r>
          </a:p>
        </p:txBody>
      </p:sp>
      <p:sp>
        <p:nvSpPr>
          <p:cNvPr id="678" name="Oval 677">
            <a:extLst>
              <a:ext uri="{FF2B5EF4-FFF2-40B4-BE49-F238E27FC236}">
                <a16:creationId xmlns:a16="http://schemas.microsoft.com/office/drawing/2014/main" id="{76FC54D2-B2A1-4D75-A0B6-610100FA3BB6}"/>
              </a:ext>
            </a:extLst>
          </p:cNvPr>
          <p:cNvSpPr/>
          <p:nvPr/>
        </p:nvSpPr>
        <p:spPr>
          <a:xfrm rot="5400000">
            <a:off x="9955158" y="1307193"/>
            <a:ext cx="331457" cy="225980"/>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sp>
        <p:nvSpPr>
          <p:cNvPr id="679" name="Oval 678">
            <a:extLst>
              <a:ext uri="{FF2B5EF4-FFF2-40B4-BE49-F238E27FC236}">
                <a16:creationId xmlns:a16="http://schemas.microsoft.com/office/drawing/2014/main" id="{34843689-3991-4174-99C6-0B16115FEE2B}"/>
              </a:ext>
            </a:extLst>
          </p:cNvPr>
          <p:cNvSpPr/>
          <p:nvPr/>
        </p:nvSpPr>
        <p:spPr>
          <a:xfrm rot="5400000">
            <a:off x="9939128" y="1907992"/>
            <a:ext cx="331460" cy="225980"/>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grpSp>
        <p:nvGrpSpPr>
          <p:cNvPr id="18" name="Group 17">
            <a:extLst>
              <a:ext uri="{FF2B5EF4-FFF2-40B4-BE49-F238E27FC236}">
                <a16:creationId xmlns:a16="http://schemas.microsoft.com/office/drawing/2014/main" id="{BD259127-9659-4C7F-AABD-23781BF62769}"/>
              </a:ext>
            </a:extLst>
          </p:cNvPr>
          <p:cNvGrpSpPr/>
          <p:nvPr/>
        </p:nvGrpSpPr>
        <p:grpSpPr>
          <a:xfrm>
            <a:off x="9068414" y="2015383"/>
            <a:ext cx="1139085" cy="276999"/>
            <a:chOff x="9272480" y="2511599"/>
            <a:chExt cx="1092452" cy="276999"/>
          </a:xfrm>
        </p:grpSpPr>
        <p:sp>
          <p:nvSpPr>
            <p:cNvPr id="671" name="テキスト ボックス 519">
              <a:extLst>
                <a:ext uri="{FF2B5EF4-FFF2-40B4-BE49-F238E27FC236}">
                  <a16:creationId xmlns:a16="http://schemas.microsoft.com/office/drawing/2014/main" id="{E220FAFF-94EC-40AA-9FC3-ECD0D8A7A0D7}"/>
                </a:ext>
              </a:extLst>
            </p:cNvPr>
            <p:cNvSpPr txBox="1"/>
            <p:nvPr/>
          </p:nvSpPr>
          <p:spPr>
            <a:xfrm rot="10800000">
              <a:off x="9272480" y="2511599"/>
              <a:ext cx="1092452" cy="276999"/>
            </a:xfrm>
            <a:prstGeom prst="rect">
              <a:avLst/>
            </a:prstGeom>
            <a:noFill/>
          </p:spPr>
          <p:txBody>
            <a:bodyPr wrap="square" rtlCol="0">
              <a:spAutoFit/>
            </a:bodyPr>
            <a:lstStyle/>
            <a:p>
              <a:pPr algn="ctr"/>
              <a:r>
                <a:rPr kumimoji="1" lang="en-US" altLang="ja-JP" sz="1200" dirty="0"/>
                <a:t>D2</a:t>
              </a:r>
            </a:p>
          </p:txBody>
        </p:sp>
        <p:sp>
          <p:nvSpPr>
            <p:cNvPr id="680" name="Oval 679">
              <a:extLst>
                <a:ext uri="{FF2B5EF4-FFF2-40B4-BE49-F238E27FC236}">
                  <a16:creationId xmlns:a16="http://schemas.microsoft.com/office/drawing/2014/main" id="{E489107A-4760-43CF-816B-2720C1933113}"/>
                </a:ext>
              </a:extLst>
            </p:cNvPr>
            <p:cNvSpPr/>
            <p:nvPr/>
          </p:nvSpPr>
          <p:spPr>
            <a:xfrm>
              <a:off x="9664539" y="2524394"/>
              <a:ext cx="331460" cy="225980"/>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grpSp>
      <p:grpSp>
        <p:nvGrpSpPr>
          <p:cNvPr id="67" name="Group 66">
            <a:extLst>
              <a:ext uri="{FF2B5EF4-FFF2-40B4-BE49-F238E27FC236}">
                <a16:creationId xmlns:a16="http://schemas.microsoft.com/office/drawing/2014/main" id="{26F134EF-AF32-4262-B2F8-C559CDDE19CD}"/>
              </a:ext>
            </a:extLst>
          </p:cNvPr>
          <p:cNvGrpSpPr/>
          <p:nvPr/>
        </p:nvGrpSpPr>
        <p:grpSpPr>
          <a:xfrm>
            <a:off x="9596044" y="1046756"/>
            <a:ext cx="405267" cy="276999"/>
            <a:chOff x="8140558" y="979445"/>
            <a:chExt cx="405267" cy="276999"/>
          </a:xfrm>
        </p:grpSpPr>
        <p:sp>
          <p:nvSpPr>
            <p:cNvPr id="681" name="Oval 680">
              <a:extLst>
                <a:ext uri="{FF2B5EF4-FFF2-40B4-BE49-F238E27FC236}">
                  <a16:creationId xmlns:a16="http://schemas.microsoft.com/office/drawing/2014/main" id="{8727242B-5D64-43AA-9335-224889F311B4}"/>
                </a:ext>
              </a:extLst>
            </p:cNvPr>
            <p:cNvSpPr/>
            <p:nvPr/>
          </p:nvSpPr>
          <p:spPr>
            <a:xfrm>
              <a:off x="8157459" y="998071"/>
              <a:ext cx="331460" cy="225980"/>
            </a:xfrm>
            <a:prstGeom prst="ellipse">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000"/>
            </a:p>
          </p:txBody>
        </p:sp>
        <p:sp>
          <p:nvSpPr>
            <p:cNvPr id="29" name="TextBox 28">
              <a:extLst>
                <a:ext uri="{FF2B5EF4-FFF2-40B4-BE49-F238E27FC236}">
                  <a16:creationId xmlns:a16="http://schemas.microsoft.com/office/drawing/2014/main" id="{A242FCC1-FFDD-4A3E-BB21-F4C004129413}"/>
                </a:ext>
              </a:extLst>
            </p:cNvPr>
            <p:cNvSpPr txBox="1"/>
            <p:nvPr/>
          </p:nvSpPr>
          <p:spPr>
            <a:xfrm>
              <a:off x="8140558" y="979445"/>
              <a:ext cx="405267" cy="276999"/>
            </a:xfrm>
            <a:prstGeom prst="rect">
              <a:avLst/>
            </a:prstGeom>
            <a:noFill/>
          </p:spPr>
          <p:txBody>
            <a:bodyPr wrap="square" rtlCol="0">
              <a:spAutoFit/>
            </a:bodyPr>
            <a:lstStyle/>
            <a:p>
              <a:r>
                <a:rPr lang="en-US" sz="1200" dirty="0"/>
                <a:t>D2</a:t>
              </a:r>
            </a:p>
          </p:txBody>
        </p:sp>
      </p:grpSp>
      <p:grpSp>
        <p:nvGrpSpPr>
          <p:cNvPr id="682" name="Group 681">
            <a:extLst>
              <a:ext uri="{FF2B5EF4-FFF2-40B4-BE49-F238E27FC236}">
                <a16:creationId xmlns:a16="http://schemas.microsoft.com/office/drawing/2014/main" id="{6C80CFB4-3A50-4C63-A84A-29500004E24C}"/>
              </a:ext>
            </a:extLst>
          </p:cNvPr>
          <p:cNvGrpSpPr/>
          <p:nvPr/>
        </p:nvGrpSpPr>
        <p:grpSpPr>
          <a:xfrm rot="10800000">
            <a:off x="9655314" y="980454"/>
            <a:ext cx="326066" cy="352561"/>
            <a:chOff x="905133" y="1080633"/>
            <a:chExt cx="1221969" cy="1407641"/>
          </a:xfrm>
        </p:grpSpPr>
        <p:cxnSp>
          <p:nvCxnSpPr>
            <p:cNvPr id="683" name="Straight Connector 682">
              <a:extLst>
                <a:ext uri="{FF2B5EF4-FFF2-40B4-BE49-F238E27FC236}">
                  <a16:creationId xmlns:a16="http://schemas.microsoft.com/office/drawing/2014/main" id="{5800F98F-CACC-48BD-85A1-CF8A6A9C4BF8}"/>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84" name="Arc 683">
              <a:extLst>
                <a:ext uri="{FF2B5EF4-FFF2-40B4-BE49-F238E27FC236}">
                  <a16:creationId xmlns:a16="http://schemas.microsoft.com/office/drawing/2014/main" id="{1C48343B-5456-404F-A17A-0BF47B27AC70}"/>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685" name="Group 684">
            <a:extLst>
              <a:ext uri="{FF2B5EF4-FFF2-40B4-BE49-F238E27FC236}">
                <a16:creationId xmlns:a16="http://schemas.microsoft.com/office/drawing/2014/main" id="{AE350FBD-2404-49AA-927F-1B09FD0CD763}"/>
              </a:ext>
            </a:extLst>
          </p:cNvPr>
          <p:cNvGrpSpPr/>
          <p:nvPr/>
        </p:nvGrpSpPr>
        <p:grpSpPr>
          <a:xfrm>
            <a:off x="9426832" y="1999436"/>
            <a:ext cx="335558" cy="379913"/>
            <a:chOff x="905133" y="1080633"/>
            <a:chExt cx="1221969" cy="1407641"/>
          </a:xfrm>
        </p:grpSpPr>
        <p:cxnSp>
          <p:nvCxnSpPr>
            <p:cNvPr id="686" name="Straight Connector 685">
              <a:extLst>
                <a:ext uri="{FF2B5EF4-FFF2-40B4-BE49-F238E27FC236}">
                  <a16:creationId xmlns:a16="http://schemas.microsoft.com/office/drawing/2014/main" id="{A61196A5-EE0D-46E5-9C66-8896DEAF9F41}"/>
                </a:ext>
              </a:extLst>
            </p:cNvPr>
            <p:cNvCxnSpPr/>
            <p:nvPr/>
          </p:nvCxnSpPr>
          <p:spPr>
            <a:xfrm>
              <a:off x="1638300" y="1117600"/>
              <a:ext cx="0" cy="914400"/>
            </a:xfrm>
            <a:prstGeom prst="line">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cxnSp>
        <p:sp>
          <p:nvSpPr>
            <p:cNvPr id="687" name="Arc 686">
              <a:extLst>
                <a:ext uri="{FF2B5EF4-FFF2-40B4-BE49-F238E27FC236}">
                  <a16:creationId xmlns:a16="http://schemas.microsoft.com/office/drawing/2014/main" id="{7E4FBA34-862E-4488-8706-E5410C110421}"/>
                </a:ext>
              </a:extLst>
            </p:cNvPr>
            <p:cNvSpPr/>
            <p:nvPr/>
          </p:nvSpPr>
          <p:spPr>
            <a:xfrm rot="3875041">
              <a:off x="812297" y="1173469"/>
              <a:ext cx="1407641" cy="1221969"/>
            </a:xfrm>
            <a:prstGeom prst="arc">
              <a:avLst>
                <a:gd name="adj1" fmla="val 12965462"/>
                <a:gd name="adj2" fmla="val 19128890"/>
              </a:avLst>
            </a:prstGeom>
            <a:ln w="25400">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66" name="Rectangle 65">
            <a:extLst>
              <a:ext uri="{FF2B5EF4-FFF2-40B4-BE49-F238E27FC236}">
                <a16:creationId xmlns:a16="http://schemas.microsoft.com/office/drawing/2014/main" id="{0676FB2C-7B21-43A9-A97B-E19CF1AFADBD}"/>
              </a:ext>
            </a:extLst>
          </p:cNvPr>
          <p:cNvSpPr/>
          <p:nvPr/>
        </p:nvSpPr>
        <p:spPr>
          <a:xfrm>
            <a:off x="9681509" y="1065877"/>
            <a:ext cx="89745"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8" name="Rectangle 687">
            <a:extLst>
              <a:ext uri="{FF2B5EF4-FFF2-40B4-BE49-F238E27FC236}">
                <a16:creationId xmlns:a16="http://schemas.microsoft.com/office/drawing/2014/main" id="{6134B84F-6E63-4A79-A27E-6026CE7AF737}"/>
              </a:ext>
            </a:extLst>
          </p:cNvPr>
          <p:cNvSpPr/>
          <p:nvPr/>
        </p:nvSpPr>
        <p:spPr>
          <a:xfrm>
            <a:off x="9654081" y="2228316"/>
            <a:ext cx="89745"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0E677358-1F03-416F-A3E6-6A7866C22F76}"/>
              </a:ext>
            </a:extLst>
          </p:cNvPr>
          <p:cNvSpPr/>
          <p:nvPr/>
        </p:nvSpPr>
        <p:spPr>
          <a:xfrm>
            <a:off x="9471851" y="2273747"/>
            <a:ext cx="486619" cy="2606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9" name="Rectangle 688">
            <a:extLst>
              <a:ext uri="{FF2B5EF4-FFF2-40B4-BE49-F238E27FC236}">
                <a16:creationId xmlns:a16="http://schemas.microsoft.com/office/drawing/2014/main" id="{20E04832-2725-45BD-AD98-5589B29D6109}"/>
              </a:ext>
            </a:extLst>
          </p:cNvPr>
          <p:cNvSpPr/>
          <p:nvPr/>
        </p:nvSpPr>
        <p:spPr>
          <a:xfrm>
            <a:off x="9471851" y="2532421"/>
            <a:ext cx="486619" cy="2606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1" name="Rectangle 690">
            <a:extLst>
              <a:ext uri="{FF2B5EF4-FFF2-40B4-BE49-F238E27FC236}">
                <a16:creationId xmlns:a16="http://schemas.microsoft.com/office/drawing/2014/main" id="{E644119E-4B8B-4D9F-8B77-3DDB9B8DEF3D}"/>
              </a:ext>
            </a:extLst>
          </p:cNvPr>
          <p:cNvSpPr/>
          <p:nvPr/>
        </p:nvSpPr>
        <p:spPr>
          <a:xfrm>
            <a:off x="9197452" y="822657"/>
            <a:ext cx="758798" cy="2606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a:extLst>
              <a:ext uri="{FF2B5EF4-FFF2-40B4-BE49-F238E27FC236}">
                <a16:creationId xmlns:a16="http://schemas.microsoft.com/office/drawing/2014/main" id="{0E514E08-D3BD-4C5B-9097-DDCB96923C74}"/>
              </a:ext>
            </a:extLst>
          </p:cNvPr>
          <p:cNvCxnSpPr>
            <a:cxnSpLocks/>
          </p:cNvCxnSpPr>
          <p:nvPr/>
        </p:nvCxnSpPr>
        <p:spPr>
          <a:xfrm>
            <a:off x="9472806" y="2595514"/>
            <a:ext cx="4890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3" name="Straight Connector 692">
            <a:extLst>
              <a:ext uri="{FF2B5EF4-FFF2-40B4-BE49-F238E27FC236}">
                <a16:creationId xmlns:a16="http://schemas.microsoft.com/office/drawing/2014/main" id="{5BC1B8FB-DC78-4817-8B80-A62F6ECAFD78}"/>
              </a:ext>
            </a:extLst>
          </p:cNvPr>
          <p:cNvCxnSpPr>
            <a:cxnSpLocks/>
          </p:cNvCxnSpPr>
          <p:nvPr/>
        </p:nvCxnSpPr>
        <p:spPr>
          <a:xfrm>
            <a:off x="9464847" y="2673829"/>
            <a:ext cx="4890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4" name="Straight Connector 693">
            <a:extLst>
              <a:ext uri="{FF2B5EF4-FFF2-40B4-BE49-F238E27FC236}">
                <a16:creationId xmlns:a16="http://schemas.microsoft.com/office/drawing/2014/main" id="{9C87C1D2-0FE5-4A93-868C-8EAB476571C1}"/>
              </a:ext>
            </a:extLst>
          </p:cNvPr>
          <p:cNvCxnSpPr>
            <a:cxnSpLocks/>
          </p:cNvCxnSpPr>
          <p:nvPr/>
        </p:nvCxnSpPr>
        <p:spPr>
          <a:xfrm>
            <a:off x="9472806" y="2745294"/>
            <a:ext cx="48905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79" name="Group 78">
            <a:extLst>
              <a:ext uri="{FF2B5EF4-FFF2-40B4-BE49-F238E27FC236}">
                <a16:creationId xmlns:a16="http://schemas.microsoft.com/office/drawing/2014/main" id="{51BA821A-F6BF-42E9-8FF1-6B12658DC1B4}"/>
              </a:ext>
            </a:extLst>
          </p:cNvPr>
          <p:cNvGrpSpPr/>
          <p:nvPr/>
        </p:nvGrpSpPr>
        <p:grpSpPr>
          <a:xfrm>
            <a:off x="8815510" y="814210"/>
            <a:ext cx="370014" cy="272544"/>
            <a:chOff x="8632855" y="1141212"/>
            <a:chExt cx="370014" cy="272544"/>
          </a:xfrm>
        </p:grpSpPr>
        <p:sp>
          <p:nvSpPr>
            <p:cNvPr id="692" name="Rectangle 691">
              <a:extLst>
                <a:ext uri="{FF2B5EF4-FFF2-40B4-BE49-F238E27FC236}">
                  <a16:creationId xmlns:a16="http://schemas.microsoft.com/office/drawing/2014/main" id="{D310B04A-8C83-468A-9BA8-03EA66DCE7B6}"/>
                </a:ext>
              </a:extLst>
            </p:cNvPr>
            <p:cNvSpPr/>
            <p:nvPr/>
          </p:nvSpPr>
          <p:spPr>
            <a:xfrm>
              <a:off x="8632855" y="1149659"/>
              <a:ext cx="370014" cy="2606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5CA859D7-3437-4F9D-A23F-890731244E40}"/>
                </a:ext>
              </a:extLst>
            </p:cNvPr>
            <p:cNvCxnSpPr/>
            <p:nvPr/>
          </p:nvCxnSpPr>
          <p:spPr>
            <a:xfrm>
              <a:off x="8896949" y="1153058"/>
              <a:ext cx="0" cy="260698"/>
            </a:xfrm>
            <a:prstGeom prst="line">
              <a:avLst/>
            </a:prstGeom>
          </p:spPr>
          <p:style>
            <a:lnRef idx="1">
              <a:schemeClr val="accent1"/>
            </a:lnRef>
            <a:fillRef idx="0">
              <a:schemeClr val="accent1"/>
            </a:fillRef>
            <a:effectRef idx="0">
              <a:schemeClr val="accent1"/>
            </a:effectRef>
            <a:fontRef idx="minor">
              <a:schemeClr val="tx1"/>
            </a:fontRef>
          </p:style>
        </p:cxnSp>
        <p:cxnSp>
          <p:nvCxnSpPr>
            <p:cNvPr id="695" name="Straight Connector 694">
              <a:extLst>
                <a:ext uri="{FF2B5EF4-FFF2-40B4-BE49-F238E27FC236}">
                  <a16:creationId xmlns:a16="http://schemas.microsoft.com/office/drawing/2014/main" id="{E6DC7607-0C68-4073-9F92-C5D89D7CAA45}"/>
                </a:ext>
              </a:extLst>
            </p:cNvPr>
            <p:cNvCxnSpPr/>
            <p:nvPr/>
          </p:nvCxnSpPr>
          <p:spPr>
            <a:xfrm>
              <a:off x="8787383" y="1143532"/>
              <a:ext cx="0" cy="260698"/>
            </a:xfrm>
            <a:prstGeom prst="line">
              <a:avLst/>
            </a:prstGeom>
          </p:spPr>
          <p:style>
            <a:lnRef idx="1">
              <a:schemeClr val="accent1"/>
            </a:lnRef>
            <a:fillRef idx="0">
              <a:schemeClr val="accent1"/>
            </a:fillRef>
            <a:effectRef idx="0">
              <a:schemeClr val="accent1"/>
            </a:effectRef>
            <a:fontRef idx="minor">
              <a:schemeClr val="tx1"/>
            </a:fontRef>
          </p:style>
        </p:cxnSp>
        <p:cxnSp>
          <p:nvCxnSpPr>
            <p:cNvPr id="696" name="Straight Connector 695">
              <a:extLst>
                <a:ext uri="{FF2B5EF4-FFF2-40B4-BE49-F238E27FC236}">
                  <a16:creationId xmlns:a16="http://schemas.microsoft.com/office/drawing/2014/main" id="{2EFD9F62-6269-4336-8AEB-151FED994623}"/>
                </a:ext>
              </a:extLst>
            </p:cNvPr>
            <p:cNvCxnSpPr/>
            <p:nvPr/>
          </p:nvCxnSpPr>
          <p:spPr>
            <a:xfrm>
              <a:off x="8684865" y="1141212"/>
              <a:ext cx="0" cy="26069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97" name="Group 696">
            <a:extLst>
              <a:ext uri="{FF2B5EF4-FFF2-40B4-BE49-F238E27FC236}">
                <a16:creationId xmlns:a16="http://schemas.microsoft.com/office/drawing/2014/main" id="{28D5ADAB-F862-4036-AECC-EABFA0584523}"/>
              </a:ext>
            </a:extLst>
          </p:cNvPr>
          <p:cNvGrpSpPr/>
          <p:nvPr/>
        </p:nvGrpSpPr>
        <p:grpSpPr>
          <a:xfrm rot="16200000">
            <a:off x="9883728" y="1829248"/>
            <a:ext cx="215444" cy="1088101"/>
            <a:chOff x="10041998" y="2249069"/>
            <a:chExt cx="215444" cy="678471"/>
          </a:xfrm>
        </p:grpSpPr>
        <p:sp>
          <p:nvSpPr>
            <p:cNvPr id="698" name="TextBox 697">
              <a:extLst>
                <a:ext uri="{FF2B5EF4-FFF2-40B4-BE49-F238E27FC236}">
                  <a16:creationId xmlns:a16="http://schemas.microsoft.com/office/drawing/2014/main" id="{5C4BF69A-2E60-4C59-ACFA-AE92D9A2C588}"/>
                </a:ext>
              </a:extLst>
            </p:cNvPr>
            <p:cNvSpPr txBox="1"/>
            <p:nvPr/>
          </p:nvSpPr>
          <p:spPr>
            <a:xfrm rot="5400000">
              <a:off x="9824768" y="2494867"/>
              <a:ext cx="649903" cy="215444"/>
            </a:xfrm>
            <a:prstGeom prst="rect">
              <a:avLst/>
            </a:prstGeom>
            <a:noFill/>
          </p:spPr>
          <p:txBody>
            <a:bodyPr wrap="square" rtlCol="0">
              <a:spAutoFit/>
            </a:bodyPr>
            <a:lstStyle/>
            <a:p>
              <a:r>
                <a:rPr lang="en-US" sz="800" dirty="0"/>
                <a:t>1200</a:t>
              </a:r>
            </a:p>
          </p:txBody>
        </p:sp>
        <p:cxnSp>
          <p:nvCxnSpPr>
            <p:cNvPr id="699" name="Straight Arrow Connector 698">
              <a:extLst>
                <a:ext uri="{FF2B5EF4-FFF2-40B4-BE49-F238E27FC236}">
                  <a16:creationId xmlns:a16="http://schemas.microsoft.com/office/drawing/2014/main" id="{D8EC5799-941B-49C2-941A-FC950FD53F9E}"/>
                </a:ext>
              </a:extLst>
            </p:cNvPr>
            <p:cNvCxnSpPr/>
            <p:nvPr/>
          </p:nvCxnSpPr>
          <p:spPr>
            <a:xfrm rot="5400000">
              <a:off x="9930309" y="2405737"/>
              <a:ext cx="31333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700" name="Group 699">
            <a:extLst>
              <a:ext uri="{FF2B5EF4-FFF2-40B4-BE49-F238E27FC236}">
                <a16:creationId xmlns:a16="http://schemas.microsoft.com/office/drawing/2014/main" id="{EBC8EEFE-829B-4DC2-8C00-22859D7E0E1D}"/>
              </a:ext>
            </a:extLst>
          </p:cNvPr>
          <p:cNvGrpSpPr/>
          <p:nvPr/>
        </p:nvGrpSpPr>
        <p:grpSpPr>
          <a:xfrm>
            <a:off x="9305180" y="742739"/>
            <a:ext cx="215444" cy="564469"/>
            <a:chOff x="10081363" y="2179987"/>
            <a:chExt cx="215444" cy="649903"/>
          </a:xfrm>
        </p:grpSpPr>
        <p:sp>
          <p:nvSpPr>
            <p:cNvPr id="701" name="TextBox 700">
              <a:extLst>
                <a:ext uri="{FF2B5EF4-FFF2-40B4-BE49-F238E27FC236}">
                  <a16:creationId xmlns:a16="http://schemas.microsoft.com/office/drawing/2014/main" id="{718A6713-D129-4884-8FB4-DAE4EDC9589A}"/>
                </a:ext>
              </a:extLst>
            </p:cNvPr>
            <p:cNvSpPr txBox="1"/>
            <p:nvPr/>
          </p:nvSpPr>
          <p:spPr>
            <a:xfrm rot="5400000">
              <a:off x="9864133" y="2397217"/>
              <a:ext cx="649903" cy="215444"/>
            </a:xfrm>
            <a:prstGeom prst="rect">
              <a:avLst/>
            </a:prstGeom>
            <a:noFill/>
          </p:spPr>
          <p:txBody>
            <a:bodyPr wrap="square" rtlCol="0">
              <a:spAutoFit/>
            </a:bodyPr>
            <a:lstStyle/>
            <a:p>
              <a:r>
                <a:rPr lang="en-US" sz="800" dirty="0"/>
                <a:t>1200</a:t>
              </a:r>
            </a:p>
          </p:txBody>
        </p:sp>
        <p:cxnSp>
          <p:nvCxnSpPr>
            <p:cNvPr id="702" name="Straight Arrow Connector 701">
              <a:extLst>
                <a:ext uri="{FF2B5EF4-FFF2-40B4-BE49-F238E27FC236}">
                  <a16:creationId xmlns:a16="http://schemas.microsoft.com/office/drawing/2014/main" id="{4CB1F472-905E-40CD-9E17-3422D5BF7055}"/>
                </a:ext>
              </a:extLst>
            </p:cNvPr>
            <p:cNvCxnSpPr/>
            <p:nvPr/>
          </p:nvCxnSpPr>
          <p:spPr>
            <a:xfrm rot="5400000">
              <a:off x="9930309" y="2405737"/>
              <a:ext cx="31333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a:extLst>
              <a:ext uri="{FF2B5EF4-FFF2-40B4-BE49-F238E27FC236}">
                <a16:creationId xmlns:a16="http://schemas.microsoft.com/office/drawing/2014/main" id="{9BA26416-BF45-40A2-BCA7-DE514CD53F6C}"/>
              </a:ext>
            </a:extLst>
          </p:cNvPr>
          <p:cNvCxnSpPr>
            <a:cxnSpLocks/>
          </p:cNvCxnSpPr>
          <p:nvPr/>
        </p:nvCxnSpPr>
        <p:spPr>
          <a:xfrm flipV="1">
            <a:off x="9243177" y="935033"/>
            <a:ext cx="0" cy="427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D90E515-B89F-48D1-BF2F-E1D1FB6BA67F}"/>
              </a:ext>
            </a:extLst>
          </p:cNvPr>
          <p:cNvCxnSpPr>
            <a:stCxn id="692" idx="3"/>
          </p:cNvCxnSpPr>
          <p:nvPr/>
        </p:nvCxnSpPr>
        <p:spPr>
          <a:xfrm flipV="1">
            <a:off x="9185524" y="935033"/>
            <a:ext cx="523848" cy="17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C6134B8-808D-4908-8DC3-FB33ED2E8430}"/>
              </a:ext>
            </a:extLst>
          </p:cNvPr>
          <p:cNvCxnSpPr/>
          <p:nvPr/>
        </p:nvCxnSpPr>
        <p:spPr>
          <a:xfrm>
            <a:off x="9677011" y="934804"/>
            <a:ext cx="18105" cy="54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48" name="Group 447">
            <a:extLst>
              <a:ext uri="{FF2B5EF4-FFF2-40B4-BE49-F238E27FC236}">
                <a16:creationId xmlns:a16="http://schemas.microsoft.com/office/drawing/2014/main" id="{73B63618-462C-4C63-9CBD-286ECFD86998}"/>
              </a:ext>
            </a:extLst>
          </p:cNvPr>
          <p:cNvGrpSpPr/>
          <p:nvPr/>
        </p:nvGrpSpPr>
        <p:grpSpPr>
          <a:xfrm>
            <a:off x="7887222" y="1396546"/>
            <a:ext cx="1355955" cy="390862"/>
            <a:chOff x="7887222" y="1396546"/>
            <a:chExt cx="1355955" cy="390862"/>
          </a:xfrm>
        </p:grpSpPr>
        <p:cxnSp>
          <p:nvCxnSpPr>
            <p:cNvPr id="690" name="Connector: Curved 689">
              <a:extLst>
                <a:ext uri="{FF2B5EF4-FFF2-40B4-BE49-F238E27FC236}">
                  <a16:creationId xmlns:a16="http://schemas.microsoft.com/office/drawing/2014/main" id="{B40ECEE3-9063-4CFA-A8BF-2E787C58B519}"/>
                </a:ext>
              </a:extLst>
            </p:cNvPr>
            <p:cNvCxnSpPr>
              <a:endCxn id="594" idx="2"/>
            </p:cNvCxnSpPr>
            <p:nvPr/>
          </p:nvCxnSpPr>
          <p:spPr>
            <a:xfrm flipV="1">
              <a:off x="8343900" y="1396546"/>
              <a:ext cx="899277" cy="27359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703" name="TextBox 702">
              <a:extLst>
                <a:ext uri="{FF2B5EF4-FFF2-40B4-BE49-F238E27FC236}">
                  <a16:creationId xmlns:a16="http://schemas.microsoft.com/office/drawing/2014/main" id="{6BECEBCF-F8B4-4151-A3A8-6C60057E1DEA}"/>
                </a:ext>
              </a:extLst>
            </p:cNvPr>
            <p:cNvSpPr txBox="1"/>
            <p:nvPr/>
          </p:nvSpPr>
          <p:spPr>
            <a:xfrm>
              <a:off x="7887222" y="1510409"/>
              <a:ext cx="932002" cy="276999"/>
            </a:xfrm>
            <a:prstGeom prst="rect">
              <a:avLst/>
            </a:prstGeom>
            <a:noFill/>
          </p:spPr>
          <p:txBody>
            <a:bodyPr wrap="square" rtlCol="0">
              <a:spAutoFit/>
            </a:bodyPr>
            <a:lstStyle/>
            <a:p>
              <a:r>
                <a:rPr lang="en-US" sz="1200" dirty="0"/>
                <a:t>Ramp</a:t>
              </a:r>
            </a:p>
          </p:txBody>
        </p:sp>
      </p:grpSp>
      <p:grpSp>
        <p:nvGrpSpPr>
          <p:cNvPr id="280" name="Group 279">
            <a:extLst>
              <a:ext uri="{FF2B5EF4-FFF2-40B4-BE49-F238E27FC236}">
                <a16:creationId xmlns:a16="http://schemas.microsoft.com/office/drawing/2014/main" id="{0E5E2733-A89D-4542-ADD3-8EAE7B2B2C8E}"/>
              </a:ext>
            </a:extLst>
          </p:cNvPr>
          <p:cNvGrpSpPr/>
          <p:nvPr/>
        </p:nvGrpSpPr>
        <p:grpSpPr>
          <a:xfrm rot="16200000">
            <a:off x="9861543" y="2800463"/>
            <a:ext cx="1146517" cy="314669"/>
            <a:chOff x="7704589" y="1396546"/>
            <a:chExt cx="1538587" cy="314669"/>
          </a:xfrm>
        </p:grpSpPr>
        <p:cxnSp>
          <p:nvCxnSpPr>
            <p:cNvPr id="281" name="Connector: Curved 280">
              <a:extLst>
                <a:ext uri="{FF2B5EF4-FFF2-40B4-BE49-F238E27FC236}">
                  <a16:creationId xmlns:a16="http://schemas.microsoft.com/office/drawing/2014/main" id="{0213530B-3ADF-4218-974B-8806A1322F85}"/>
                </a:ext>
              </a:extLst>
            </p:cNvPr>
            <p:cNvCxnSpPr>
              <a:cxnSpLocks/>
            </p:cNvCxnSpPr>
            <p:nvPr/>
          </p:nvCxnSpPr>
          <p:spPr>
            <a:xfrm flipV="1">
              <a:off x="8343836" y="1396546"/>
              <a:ext cx="899340" cy="176328"/>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82" name="TextBox 281">
              <a:extLst>
                <a:ext uri="{FF2B5EF4-FFF2-40B4-BE49-F238E27FC236}">
                  <a16:creationId xmlns:a16="http://schemas.microsoft.com/office/drawing/2014/main" id="{2E63F151-60A3-4BCC-BC04-F9BB4FB8252E}"/>
                </a:ext>
              </a:extLst>
            </p:cNvPr>
            <p:cNvSpPr txBox="1"/>
            <p:nvPr/>
          </p:nvSpPr>
          <p:spPr>
            <a:xfrm>
              <a:off x="7704589" y="1434216"/>
              <a:ext cx="1056252" cy="276999"/>
            </a:xfrm>
            <a:prstGeom prst="rect">
              <a:avLst/>
            </a:prstGeom>
            <a:noFill/>
          </p:spPr>
          <p:txBody>
            <a:bodyPr wrap="square" rtlCol="0">
              <a:spAutoFit/>
            </a:bodyPr>
            <a:lstStyle/>
            <a:p>
              <a:r>
                <a:rPr lang="en-US" sz="1200" dirty="0"/>
                <a:t>Ramp</a:t>
              </a:r>
            </a:p>
          </p:txBody>
        </p:sp>
      </p:grpSp>
      <p:cxnSp>
        <p:nvCxnSpPr>
          <p:cNvPr id="473" name="Straight Arrow Connector 472">
            <a:extLst>
              <a:ext uri="{FF2B5EF4-FFF2-40B4-BE49-F238E27FC236}">
                <a16:creationId xmlns:a16="http://schemas.microsoft.com/office/drawing/2014/main" id="{F47F313D-5A5F-4D28-9F25-8FCF2BDCC751}"/>
              </a:ext>
            </a:extLst>
          </p:cNvPr>
          <p:cNvCxnSpPr>
            <a:endCxn id="689" idx="2"/>
          </p:cNvCxnSpPr>
          <p:nvPr/>
        </p:nvCxnSpPr>
        <p:spPr>
          <a:xfrm flipH="1" flipV="1">
            <a:off x="9715161" y="2793119"/>
            <a:ext cx="83516" cy="548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4" name="TextBox 473">
            <a:extLst>
              <a:ext uri="{FF2B5EF4-FFF2-40B4-BE49-F238E27FC236}">
                <a16:creationId xmlns:a16="http://schemas.microsoft.com/office/drawing/2014/main" id="{BD2CF87E-A52D-46FF-8C82-AE5B9A8E984B}"/>
              </a:ext>
            </a:extLst>
          </p:cNvPr>
          <p:cNvSpPr txBox="1"/>
          <p:nvPr/>
        </p:nvSpPr>
        <p:spPr>
          <a:xfrm rot="16200000">
            <a:off x="9485284" y="3432608"/>
            <a:ext cx="610962" cy="307777"/>
          </a:xfrm>
          <a:prstGeom prst="rect">
            <a:avLst/>
          </a:prstGeom>
          <a:noFill/>
        </p:spPr>
        <p:txBody>
          <a:bodyPr wrap="square" rtlCol="0">
            <a:spAutoFit/>
          </a:bodyPr>
          <a:lstStyle/>
          <a:p>
            <a:r>
              <a:rPr lang="en-US" sz="1400" dirty="0"/>
              <a:t>stairs</a:t>
            </a:r>
          </a:p>
        </p:txBody>
      </p:sp>
    </p:spTree>
    <p:extLst>
      <p:ext uri="{BB962C8B-B14F-4D97-AF65-F5344CB8AC3E}">
        <p14:creationId xmlns:p14="http://schemas.microsoft.com/office/powerpoint/2010/main" val="246471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dirty="0"/>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647" y="3861"/>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2062" name="Text Box 312"/>
            <p:cNvSpPr txBox="1">
              <a:spLocks noChangeArrowheads="1"/>
            </p:cNvSpPr>
            <p:nvPr/>
          </p:nvSpPr>
          <p:spPr bwMode="auto">
            <a:xfrm>
              <a:off x="4669" y="3861"/>
              <a:ext cx="902"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August 2021</a:t>
              </a:r>
              <a:endParaRPr lang="ja-JP" altLang="en-US" sz="1000" dirty="0"/>
            </a:p>
          </p:txBody>
        </p:sp>
      </p:grpSp>
      <p:grpSp>
        <p:nvGrpSpPr>
          <p:cNvPr id="2064" name="グループ化 2063"/>
          <p:cNvGrpSpPr/>
          <p:nvPr/>
        </p:nvGrpSpPr>
        <p:grpSpPr>
          <a:xfrm>
            <a:off x="5291775" y="2388184"/>
            <a:ext cx="2006073" cy="783847"/>
            <a:chOff x="5291775" y="2595018"/>
            <a:chExt cx="2006073" cy="783847"/>
          </a:xfrm>
        </p:grpSpPr>
        <p:sp>
          <p:nvSpPr>
            <p:cNvPr id="172" name="テキスト ボックス 171"/>
            <p:cNvSpPr txBox="1"/>
            <p:nvPr/>
          </p:nvSpPr>
          <p:spPr>
            <a:xfrm>
              <a:off x="5291775" y="2595018"/>
              <a:ext cx="2006073" cy="769441"/>
            </a:xfrm>
            <a:prstGeom prst="rect">
              <a:avLst/>
            </a:prstGeom>
            <a:noFill/>
          </p:spPr>
          <p:txBody>
            <a:bodyPr wrap="square" rtlCol="0">
              <a:spAutoFit/>
            </a:bodyPr>
            <a:lstStyle/>
            <a:p>
              <a:pPr algn="ctr"/>
              <a:r>
                <a:rPr kumimoji="1" lang="en-US" altLang="ja-JP" dirty="0"/>
                <a:t>Front       Right</a:t>
              </a:r>
              <a:endParaRPr kumimoji="1" lang="en-US" altLang="ja-JP" sz="800" dirty="0"/>
            </a:p>
            <a:p>
              <a:pPr algn="ctr"/>
              <a:endParaRPr kumimoji="1" lang="en-US" altLang="ja-JP" sz="800" dirty="0"/>
            </a:p>
            <a:p>
              <a:pPr algn="ctr"/>
              <a:r>
                <a:rPr lang="en-US" altLang="ja-JP" dirty="0"/>
                <a:t>Rear          Left</a:t>
              </a:r>
              <a:endParaRPr kumimoji="1" lang="ja-JP" altLang="en-US" dirty="0"/>
            </a:p>
          </p:txBody>
        </p:sp>
        <p:cxnSp>
          <p:nvCxnSpPr>
            <p:cNvPr id="2048" name="直線コネクタ 2047"/>
            <p:cNvCxnSpPr/>
            <p:nvPr/>
          </p:nvCxnSpPr>
          <p:spPr>
            <a:xfrm rot="5400000" flipV="1">
              <a:off x="5944005" y="3036865"/>
              <a:ext cx="684000" cy="0"/>
            </a:xfrm>
            <a:prstGeom prst="line">
              <a:avLst/>
            </a:prstGeom>
            <a:ln w="444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9" name="直線コネクタ 688"/>
            <p:cNvCxnSpPr/>
            <p:nvPr/>
          </p:nvCxnSpPr>
          <p:spPr>
            <a:xfrm rot="10800000" flipV="1">
              <a:off x="5373247" y="3036866"/>
              <a:ext cx="1440000" cy="0"/>
            </a:xfrm>
            <a:prstGeom prst="line">
              <a:avLst/>
            </a:prstGeom>
            <a:ln w="44450"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グループ化 44"/>
          <p:cNvGrpSpPr/>
          <p:nvPr/>
        </p:nvGrpSpPr>
        <p:grpSpPr>
          <a:xfrm>
            <a:off x="1625045" y="302139"/>
            <a:ext cx="4430836" cy="1727549"/>
            <a:chOff x="1625045" y="556603"/>
            <a:chExt cx="4430836" cy="1727549"/>
          </a:xfrm>
        </p:grpSpPr>
        <p:grpSp>
          <p:nvGrpSpPr>
            <p:cNvPr id="581" name="グループ化 580"/>
            <p:cNvGrpSpPr/>
            <p:nvPr/>
          </p:nvGrpSpPr>
          <p:grpSpPr>
            <a:xfrm>
              <a:off x="1625045" y="556603"/>
              <a:ext cx="4016456" cy="1727549"/>
              <a:chOff x="2602271" y="3202241"/>
              <a:chExt cx="4016456" cy="1727549"/>
            </a:xfrm>
          </p:grpSpPr>
          <p:sp>
            <p:nvSpPr>
              <p:cNvPr id="582" name="正方形/長方形 581"/>
              <p:cNvSpPr/>
              <p:nvPr/>
            </p:nvSpPr>
            <p:spPr>
              <a:xfrm>
                <a:off x="2641050" y="4508854"/>
                <a:ext cx="3553304" cy="201139"/>
              </a:xfrm>
              <a:prstGeom prst="rect">
                <a:avLst/>
              </a:prstGeom>
              <a:pattFill prst="horzBrick">
                <a:fgClr>
                  <a:schemeClr val="accent4">
                    <a:lumMod val="60000"/>
                    <a:lumOff val="4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3" name="直線コネクタ 582"/>
              <p:cNvCxnSpPr/>
              <p:nvPr/>
            </p:nvCxnSpPr>
            <p:spPr>
              <a:xfrm>
                <a:off x="3194438" y="3547459"/>
                <a:ext cx="306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84" name="テキスト ボックス 583"/>
              <p:cNvSpPr txBox="1"/>
              <p:nvPr/>
            </p:nvSpPr>
            <p:spPr>
              <a:xfrm>
                <a:off x="6253602" y="4672147"/>
                <a:ext cx="365125" cy="144000"/>
              </a:xfrm>
              <a:prstGeom prst="rect">
                <a:avLst/>
              </a:prstGeom>
              <a:noFill/>
            </p:spPr>
            <p:txBody>
              <a:bodyPr wrap="square" rtlCol="0" anchor="ctr" anchorCtr="1">
                <a:spAutoFit/>
              </a:bodyPr>
              <a:lstStyle/>
              <a:p>
                <a:pPr algn="ctr"/>
                <a:r>
                  <a:rPr kumimoji="1" lang="en-US" altLang="ja-JP" sz="1000" dirty="0"/>
                  <a:t>G.L.</a:t>
                </a:r>
                <a:endParaRPr kumimoji="1" lang="ja-JP" altLang="en-US" sz="1000" dirty="0"/>
              </a:p>
            </p:txBody>
          </p:sp>
          <p:sp>
            <p:nvSpPr>
              <p:cNvPr id="587" name="正方形/長方形 586"/>
              <p:cNvSpPr/>
              <p:nvPr/>
            </p:nvSpPr>
            <p:spPr>
              <a:xfrm>
                <a:off x="2602271" y="4744336"/>
                <a:ext cx="3674814" cy="177379"/>
              </a:xfrm>
              <a:prstGeom prst="rect">
                <a:avLst/>
              </a:prstGeom>
              <a:pattFill prst="shingle">
                <a:fgClr>
                  <a:schemeClr val="bg2">
                    <a:lumMod val="90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8" name="正方形/長方形 587"/>
              <p:cNvSpPr/>
              <p:nvPr/>
            </p:nvSpPr>
            <p:spPr>
              <a:xfrm>
                <a:off x="2647497" y="4699084"/>
                <a:ext cx="3633117"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89" name="グループ化 588"/>
              <p:cNvGrpSpPr/>
              <p:nvPr/>
            </p:nvGrpSpPr>
            <p:grpSpPr>
              <a:xfrm>
                <a:off x="2602271" y="4493994"/>
                <a:ext cx="162454" cy="435796"/>
                <a:chOff x="2602271" y="4493994"/>
                <a:chExt cx="162454" cy="435796"/>
              </a:xfrm>
            </p:grpSpPr>
            <p:sp>
              <p:nvSpPr>
                <p:cNvPr id="635" name="正方形/長方形 634"/>
                <p:cNvSpPr/>
                <p:nvPr/>
              </p:nvSpPr>
              <p:spPr>
                <a:xfrm>
                  <a:off x="2647498" y="4493994"/>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6" name="正方形/長方形 635"/>
                <p:cNvSpPr/>
                <p:nvPr/>
              </p:nvSpPr>
              <p:spPr>
                <a:xfrm>
                  <a:off x="2602271" y="4749790"/>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0" name="正方形/長方形 589"/>
              <p:cNvSpPr/>
              <p:nvPr/>
            </p:nvSpPr>
            <p:spPr>
              <a:xfrm>
                <a:off x="2647498" y="4387355"/>
                <a:ext cx="3584906" cy="106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1" name="正方形/長方形 590"/>
              <p:cNvSpPr/>
              <p:nvPr/>
            </p:nvSpPr>
            <p:spPr>
              <a:xfrm>
                <a:off x="2641050" y="4324189"/>
                <a:ext cx="3592398" cy="457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2" name="正方形/長方形 591"/>
              <p:cNvSpPr/>
              <p:nvPr/>
            </p:nvSpPr>
            <p:spPr>
              <a:xfrm>
                <a:off x="2647498" y="3487931"/>
                <a:ext cx="3591170" cy="82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3" name="正方形/長方形 592"/>
              <p:cNvSpPr/>
              <p:nvPr/>
            </p:nvSpPr>
            <p:spPr>
              <a:xfrm>
                <a:off x="2647498" y="3319712"/>
                <a:ext cx="3594060" cy="1256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5" name="正方形/長方形 594"/>
              <p:cNvSpPr/>
              <p:nvPr/>
            </p:nvSpPr>
            <p:spPr>
              <a:xfrm>
                <a:off x="2641050" y="3569628"/>
                <a:ext cx="3596258"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3" name="直線コネクタ 632"/>
              <p:cNvCxnSpPr/>
              <p:nvPr/>
            </p:nvCxnSpPr>
            <p:spPr>
              <a:xfrm>
                <a:off x="4495283" y="3319712"/>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597" name="グループ化 596"/>
              <p:cNvGrpSpPr/>
              <p:nvPr/>
            </p:nvGrpSpPr>
            <p:grpSpPr>
              <a:xfrm>
                <a:off x="3764450" y="3202241"/>
                <a:ext cx="288000" cy="111322"/>
                <a:chOff x="5721800" y="3365380"/>
                <a:chExt cx="288000" cy="111322"/>
              </a:xfrm>
            </p:grpSpPr>
            <p:cxnSp>
              <p:nvCxnSpPr>
                <p:cNvPr id="628" name="直線コネクタ 627"/>
                <p:cNvCxnSpPr/>
                <p:nvPr/>
              </p:nvCxnSpPr>
              <p:spPr>
                <a:xfrm>
                  <a:off x="5721800" y="3476702"/>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29" name="直線コネクタ 628"/>
                <p:cNvCxnSpPr/>
                <p:nvPr/>
              </p:nvCxnSpPr>
              <p:spPr>
                <a:xfrm>
                  <a:off x="5721800" y="3365380"/>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cxnSp>
            <p:nvCxnSpPr>
              <p:cNvPr id="623" name="直線コネクタ 622"/>
              <p:cNvCxnSpPr/>
              <p:nvPr/>
            </p:nvCxnSpPr>
            <p:spPr>
              <a:xfrm>
                <a:off x="5015446" y="3314504"/>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18" name="直線コネクタ 617"/>
              <p:cNvCxnSpPr/>
              <p:nvPr/>
            </p:nvCxnSpPr>
            <p:spPr>
              <a:xfrm>
                <a:off x="3038193" y="3312725"/>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600" name="グループ化 599"/>
              <p:cNvGrpSpPr/>
              <p:nvPr/>
            </p:nvGrpSpPr>
            <p:grpSpPr>
              <a:xfrm>
                <a:off x="6122180" y="4501947"/>
                <a:ext cx="162454" cy="420440"/>
                <a:chOff x="2025649" y="4503165"/>
                <a:chExt cx="162454" cy="420440"/>
              </a:xfrm>
            </p:grpSpPr>
            <p:sp>
              <p:nvSpPr>
                <p:cNvPr id="613" name="正方形/長方形 612"/>
                <p:cNvSpPr/>
                <p:nvPr/>
              </p:nvSpPr>
              <p:spPr>
                <a:xfrm>
                  <a:off x="2068457" y="4503165"/>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4" name="正方形/長方形 613"/>
                <p:cNvSpPr/>
                <p:nvPr/>
              </p:nvSpPr>
              <p:spPr>
                <a:xfrm>
                  <a:off x="2025649" y="4743605"/>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2" name="グループ化 601"/>
              <p:cNvGrpSpPr/>
              <p:nvPr/>
            </p:nvGrpSpPr>
            <p:grpSpPr>
              <a:xfrm>
                <a:off x="3837136" y="4497465"/>
                <a:ext cx="162454" cy="424250"/>
                <a:chOff x="2025649" y="4503165"/>
                <a:chExt cx="162454" cy="424250"/>
              </a:xfrm>
            </p:grpSpPr>
            <p:sp>
              <p:nvSpPr>
                <p:cNvPr id="609" name="正方形/長方形 608"/>
                <p:cNvSpPr/>
                <p:nvPr/>
              </p:nvSpPr>
              <p:spPr>
                <a:xfrm>
                  <a:off x="2068457" y="4503165"/>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0" name="正方形/長方形 609"/>
                <p:cNvSpPr/>
                <p:nvPr/>
              </p:nvSpPr>
              <p:spPr>
                <a:xfrm>
                  <a:off x="2025649" y="4747415"/>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3" name="グループ化 602"/>
              <p:cNvGrpSpPr/>
              <p:nvPr/>
            </p:nvGrpSpPr>
            <p:grpSpPr>
              <a:xfrm flipH="1">
                <a:off x="3986739" y="3583318"/>
                <a:ext cx="324000" cy="769537"/>
                <a:chOff x="10325493" y="3518286"/>
                <a:chExt cx="324000" cy="769537"/>
              </a:xfrm>
            </p:grpSpPr>
            <p:sp>
              <p:nvSpPr>
                <p:cNvPr id="605" name="正方形/長方形 604"/>
                <p:cNvSpPr/>
                <p:nvPr/>
              </p:nvSpPr>
              <p:spPr>
                <a:xfrm>
                  <a:off x="10325493" y="3545282"/>
                  <a:ext cx="324000" cy="72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6" name="直線コネクタ 605"/>
                <p:cNvCxnSpPr/>
                <p:nvPr/>
              </p:nvCxnSpPr>
              <p:spPr>
                <a:xfrm rot="2520000">
                  <a:off x="10492491" y="3518286"/>
                  <a:ext cx="0" cy="4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7" name="直線コネクタ 606"/>
                <p:cNvCxnSpPr/>
                <p:nvPr/>
              </p:nvCxnSpPr>
              <p:spPr>
                <a:xfrm rot="19200000" flipV="1">
                  <a:off x="10485072" y="3855823"/>
                  <a:ext cx="0" cy="4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08" name="正方形/長方形 607"/>
                <p:cNvSpPr/>
                <p:nvPr/>
              </p:nvSpPr>
              <p:spPr>
                <a:xfrm>
                  <a:off x="10347123" y="3566367"/>
                  <a:ext cx="288000" cy="684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04" name="正方形/長方形 603"/>
              <p:cNvSpPr/>
              <p:nvPr/>
            </p:nvSpPr>
            <p:spPr>
              <a:xfrm>
                <a:off x="3881244" y="3629592"/>
                <a:ext cx="72000" cy="68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3" name="テキスト ボックス 292"/>
            <p:cNvSpPr txBox="1"/>
            <p:nvPr/>
          </p:nvSpPr>
          <p:spPr>
            <a:xfrm>
              <a:off x="5515881" y="1737944"/>
              <a:ext cx="504000" cy="415498"/>
            </a:xfrm>
            <a:prstGeom prst="rect">
              <a:avLst/>
            </a:prstGeom>
            <a:noFill/>
          </p:spPr>
          <p:txBody>
            <a:bodyPr wrap="square" rtlCol="0" anchor="ctr" anchorCtr="1">
              <a:spAutoFit/>
            </a:bodyPr>
            <a:lstStyle/>
            <a:p>
              <a:pPr algn="ctr"/>
              <a:r>
                <a:rPr kumimoji="1" lang="en-US" altLang="ja-JP" sz="1050" dirty="0"/>
                <a:t>Base Beam</a:t>
              </a:r>
              <a:endParaRPr kumimoji="1" lang="ja-JP" altLang="en-US" sz="1050" dirty="0"/>
            </a:p>
          </p:txBody>
        </p:sp>
        <p:sp>
          <p:nvSpPr>
            <p:cNvPr id="294" name="テキスト ボックス 293"/>
            <p:cNvSpPr txBox="1"/>
            <p:nvPr/>
          </p:nvSpPr>
          <p:spPr>
            <a:xfrm>
              <a:off x="5515881" y="1064597"/>
              <a:ext cx="540000" cy="288000"/>
            </a:xfrm>
            <a:prstGeom prst="rect">
              <a:avLst/>
            </a:prstGeom>
            <a:noFill/>
          </p:spPr>
          <p:txBody>
            <a:bodyPr wrap="square" rtlCol="0" anchor="ctr" anchorCtr="1">
              <a:spAutoFit/>
            </a:bodyPr>
            <a:lstStyle/>
            <a:p>
              <a:pPr algn="ctr"/>
              <a:r>
                <a:rPr lang="en-US" altLang="ja-JP" sz="1000" dirty="0"/>
                <a:t>Ring Beam</a:t>
              </a:r>
              <a:endParaRPr kumimoji="1" lang="ja-JP" altLang="en-US" sz="1000" dirty="0"/>
            </a:p>
          </p:txBody>
        </p:sp>
        <p:sp>
          <p:nvSpPr>
            <p:cNvPr id="23" name="フリーフォーム 22"/>
            <p:cNvSpPr/>
            <p:nvPr/>
          </p:nvSpPr>
          <p:spPr>
            <a:xfrm>
              <a:off x="5264331" y="944880"/>
              <a:ext cx="339635" cy="258343"/>
            </a:xfrm>
            <a:custGeom>
              <a:avLst/>
              <a:gdLst>
                <a:gd name="connsiteX0" fmla="*/ 0 w 339635"/>
                <a:gd name="connsiteY0" fmla="*/ 0 h 328749"/>
                <a:gd name="connsiteX1" fmla="*/ 213360 w 339635"/>
                <a:gd name="connsiteY1" fmla="*/ 176349 h 328749"/>
                <a:gd name="connsiteX2" fmla="*/ 108858 w 339635"/>
                <a:gd name="connsiteY2" fmla="*/ 243840 h 328749"/>
                <a:gd name="connsiteX3" fmla="*/ 339635 w 339635"/>
                <a:gd name="connsiteY3" fmla="*/ 328749 h 328749"/>
                <a:gd name="connsiteX4" fmla="*/ 339635 w 339635"/>
                <a:gd name="connsiteY4" fmla="*/ 328749 h 3287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635" h="328749">
                  <a:moveTo>
                    <a:pt x="0" y="0"/>
                  </a:moveTo>
                  <a:cubicBezTo>
                    <a:pt x="97608" y="67854"/>
                    <a:pt x="195217" y="135709"/>
                    <a:pt x="213360" y="176349"/>
                  </a:cubicBezTo>
                  <a:cubicBezTo>
                    <a:pt x="231503" y="216989"/>
                    <a:pt x="87812" y="218440"/>
                    <a:pt x="108858" y="243840"/>
                  </a:cubicBezTo>
                  <a:cubicBezTo>
                    <a:pt x="129904" y="269240"/>
                    <a:pt x="339635" y="328749"/>
                    <a:pt x="339635" y="328749"/>
                  </a:cubicBezTo>
                  <a:lnTo>
                    <a:pt x="339635" y="328749"/>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フリーフォーム 295"/>
            <p:cNvSpPr/>
            <p:nvPr/>
          </p:nvSpPr>
          <p:spPr>
            <a:xfrm>
              <a:off x="5260953" y="1781476"/>
              <a:ext cx="339635" cy="163482"/>
            </a:xfrm>
            <a:custGeom>
              <a:avLst/>
              <a:gdLst>
                <a:gd name="connsiteX0" fmla="*/ 0 w 339635"/>
                <a:gd name="connsiteY0" fmla="*/ 0 h 328749"/>
                <a:gd name="connsiteX1" fmla="*/ 213360 w 339635"/>
                <a:gd name="connsiteY1" fmla="*/ 176349 h 328749"/>
                <a:gd name="connsiteX2" fmla="*/ 108858 w 339635"/>
                <a:gd name="connsiteY2" fmla="*/ 243840 h 328749"/>
                <a:gd name="connsiteX3" fmla="*/ 339635 w 339635"/>
                <a:gd name="connsiteY3" fmla="*/ 328749 h 328749"/>
                <a:gd name="connsiteX4" fmla="*/ 339635 w 339635"/>
                <a:gd name="connsiteY4" fmla="*/ 328749 h 3287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635" h="328749">
                  <a:moveTo>
                    <a:pt x="0" y="0"/>
                  </a:moveTo>
                  <a:cubicBezTo>
                    <a:pt x="97608" y="67854"/>
                    <a:pt x="195217" y="135709"/>
                    <a:pt x="213360" y="176349"/>
                  </a:cubicBezTo>
                  <a:cubicBezTo>
                    <a:pt x="231503" y="216989"/>
                    <a:pt x="87812" y="218440"/>
                    <a:pt x="108858" y="243840"/>
                  </a:cubicBezTo>
                  <a:cubicBezTo>
                    <a:pt x="129904" y="269240"/>
                    <a:pt x="339635" y="328749"/>
                    <a:pt x="339635" y="328749"/>
                  </a:cubicBezTo>
                  <a:lnTo>
                    <a:pt x="339635" y="328749"/>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フリーフォーム 296"/>
            <p:cNvSpPr/>
            <p:nvPr/>
          </p:nvSpPr>
          <p:spPr>
            <a:xfrm flipV="1">
              <a:off x="5259036" y="1510016"/>
              <a:ext cx="339635" cy="208276"/>
            </a:xfrm>
            <a:custGeom>
              <a:avLst/>
              <a:gdLst>
                <a:gd name="connsiteX0" fmla="*/ 0 w 339635"/>
                <a:gd name="connsiteY0" fmla="*/ 0 h 328749"/>
                <a:gd name="connsiteX1" fmla="*/ 213360 w 339635"/>
                <a:gd name="connsiteY1" fmla="*/ 176349 h 328749"/>
                <a:gd name="connsiteX2" fmla="*/ 108858 w 339635"/>
                <a:gd name="connsiteY2" fmla="*/ 243840 h 328749"/>
                <a:gd name="connsiteX3" fmla="*/ 339635 w 339635"/>
                <a:gd name="connsiteY3" fmla="*/ 328749 h 328749"/>
                <a:gd name="connsiteX4" fmla="*/ 339635 w 339635"/>
                <a:gd name="connsiteY4" fmla="*/ 328749 h 3287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635" h="328749">
                  <a:moveTo>
                    <a:pt x="0" y="0"/>
                  </a:moveTo>
                  <a:cubicBezTo>
                    <a:pt x="97608" y="67854"/>
                    <a:pt x="195217" y="135709"/>
                    <a:pt x="213360" y="176349"/>
                  </a:cubicBezTo>
                  <a:cubicBezTo>
                    <a:pt x="231503" y="216989"/>
                    <a:pt x="87812" y="218440"/>
                    <a:pt x="108858" y="243840"/>
                  </a:cubicBezTo>
                  <a:cubicBezTo>
                    <a:pt x="129904" y="269240"/>
                    <a:pt x="339635" y="328749"/>
                    <a:pt x="339635" y="328749"/>
                  </a:cubicBezTo>
                  <a:lnTo>
                    <a:pt x="339635" y="328749"/>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8" name="テキスト ボックス 297"/>
            <p:cNvSpPr txBox="1"/>
            <p:nvPr/>
          </p:nvSpPr>
          <p:spPr>
            <a:xfrm>
              <a:off x="5523329" y="1439840"/>
              <a:ext cx="432000" cy="144000"/>
            </a:xfrm>
            <a:prstGeom prst="rect">
              <a:avLst/>
            </a:prstGeom>
            <a:noFill/>
          </p:spPr>
          <p:txBody>
            <a:bodyPr wrap="square" rtlCol="0" anchor="ctr" anchorCtr="1">
              <a:spAutoFit/>
            </a:bodyPr>
            <a:lstStyle/>
            <a:p>
              <a:pPr algn="ctr"/>
              <a:r>
                <a:rPr lang="en-US" altLang="ja-JP" sz="1000" dirty="0"/>
                <a:t>Slab</a:t>
              </a:r>
              <a:endParaRPr kumimoji="1" lang="ja-JP" altLang="en-US" sz="1000" dirty="0"/>
            </a:p>
          </p:txBody>
        </p:sp>
      </p:grpSp>
      <p:pic>
        <p:nvPicPr>
          <p:cNvPr id="342" name="Picture 2"/>
          <p:cNvPicPr>
            <a:picLocks noChangeAspect="1" noChangeArrowheads="1"/>
          </p:cNvPicPr>
          <p:nvPr/>
        </p:nvPicPr>
        <p:blipFill>
          <a:blip r:embed="rId2"/>
          <a:srcRect/>
          <a:stretch>
            <a:fillRect/>
          </a:stretch>
        </p:blipFill>
        <p:spPr bwMode="auto">
          <a:xfrm>
            <a:off x="8115815" y="172996"/>
            <a:ext cx="3829050" cy="3299254"/>
          </a:xfrm>
          <a:prstGeom prst="rect">
            <a:avLst/>
          </a:prstGeom>
          <a:noFill/>
          <a:ln w="9525">
            <a:noFill/>
            <a:miter lim="800000"/>
            <a:headEnd/>
            <a:tailEnd/>
          </a:ln>
          <a:effectLst/>
        </p:spPr>
      </p:pic>
      <p:pic>
        <p:nvPicPr>
          <p:cNvPr id="343" name="Picture 3"/>
          <p:cNvPicPr>
            <a:picLocks noChangeAspect="1" noChangeArrowheads="1"/>
          </p:cNvPicPr>
          <p:nvPr/>
        </p:nvPicPr>
        <p:blipFill>
          <a:blip r:embed="rId3"/>
          <a:srcRect/>
          <a:stretch>
            <a:fillRect/>
          </a:stretch>
        </p:blipFill>
        <p:spPr bwMode="auto">
          <a:xfrm>
            <a:off x="6981567" y="2940908"/>
            <a:ext cx="2594919" cy="2988663"/>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22" y="3033971"/>
            <a:ext cx="4772025"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3" name="Text Box 313">
            <a:extLst>
              <a:ext uri="{FF2B5EF4-FFF2-40B4-BE49-F238E27FC236}">
                <a16:creationId xmlns:a16="http://schemas.microsoft.com/office/drawing/2014/main" id="{13CEE282-C517-4125-B416-A70B38B7F145}"/>
              </a:ext>
            </a:extLst>
          </p:cNvPr>
          <p:cNvSpPr txBox="1">
            <a:spLocks noChangeArrowheads="1"/>
          </p:cNvSpPr>
          <p:nvPr/>
        </p:nvSpPr>
        <p:spPr bwMode="auto">
          <a:xfrm>
            <a:off x="2931224" y="6433598"/>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64" name="Text Box 314">
            <a:extLst>
              <a:ext uri="{FF2B5EF4-FFF2-40B4-BE49-F238E27FC236}">
                <a16:creationId xmlns:a16="http://schemas.microsoft.com/office/drawing/2014/main" id="{2708627D-9150-4477-A83A-745BA04CCD16}"/>
              </a:ext>
            </a:extLst>
          </p:cNvPr>
          <p:cNvSpPr txBox="1">
            <a:spLocks noChangeArrowheads="1"/>
          </p:cNvSpPr>
          <p:nvPr/>
        </p:nvSpPr>
        <p:spPr bwMode="auto">
          <a:xfrm>
            <a:off x="9604874" y="6473231"/>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65" name="Text Box 5">
            <a:extLst>
              <a:ext uri="{FF2B5EF4-FFF2-40B4-BE49-F238E27FC236}">
                <a16:creationId xmlns:a16="http://schemas.microsoft.com/office/drawing/2014/main" id="{1EF4F6DA-ABF2-4EB3-9E4D-AB1B3F19B56F}"/>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Elevation Views</a:t>
            </a:r>
          </a:p>
        </p:txBody>
      </p:sp>
      <p:pic>
        <p:nvPicPr>
          <p:cNvPr id="66" name="Picture 65">
            <a:extLst>
              <a:ext uri="{FF2B5EF4-FFF2-40B4-BE49-F238E27FC236}">
                <a16:creationId xmlns:a16="http://schemas.microsoft.com/office/drawing/2014/main" id="{127FDAD3-4B52-41FD-ABBB-479939577358}"/>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564155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9DCE501A-52C6-46BF-A32C-F74A7923B4FB}"/>
              </a:ext>
            </a:extLst>
          </p:cNvPr>
          <p:cNvSpPr txBox="1"/>
          <p:nvPr/>
        </p:nvSpPr>
        <p:spPr>
          <a:xfrm>
            <a:off x="9690867" y="196605"/>
            <a:ext cx="2207343" cy="923330"/>
          </a:xfrm>
          <a:prstGeom prst="rect">
            <a:avLst/>
          </a:prstGeom>
          <a:noFill/>
        </p:spPr>
        <p:txBody>
          <a:bodyPr wrap="square" rtlCol="0">
            <a:spAutoFit/>
          </a:bodyPr>
          <a:lstStyle/>
          <a:p>
            <a:r>
              <a:rPr lang="en-US" dirty="0"/>
              <a:t>Angle steel section </a:t>
            </a:r>
          </a:p>
          <a:p>
            <a:r>
              <a:rPr lang="en-US" dirty="0"/>
              <a:t>   50 x50x 5mm thickness</a:t>
            </a:r>
          </a:p>
        </p:txBody>
      </p:sp>
      <p:sp>
        <p:nvSpPr>
          <p:cNvPr id="81" name="TextBox 80">
            <a:extLst>
              <a:ext uri="{FF2B5EF4-FFF2-40B4-BE49-F238E27FC236}">
                <a16:creationId xmlns:a16="http://schemas.microsoft.com/office/drawing/2014/main" id="{20042920-D1CB-4749-9AA3-CEE69FF2456B}"/>
              </a:ext>
            </a:extLst>
          </p:cNvPr>
          <p:cNvSpPr txBox="1"/>
          <p:nvPr/>
        </p:nvSpPr>
        <p:spPr>
          <a:xfrm>
            <a:off x="5951641" y="161085"/>
            <a:ext cx="1077685" cy="276999"/>
          </a:xfrm>
          <a:prstGeom prst="rect">
            <a:avLst/>
          </a:prstGeom>
          <a:noFill/>
        </p:spPr>
        <p:txBody>
          <a:bodyPr wrap="square" rtlCol="0">
            <a:spAutoFit/>
          </a:bodyPr>
          <a:lstStyle/>
          <a:p>
            <a:r>
              <a:rPr lang="en-US" sz="1200" dirty="0"/>
              <a:t>2500 mm</a:t>
            </a:r>
          </a:p>
        </p:txBody>
      </p:sp>
      <p:sp>
        <p:nvSpPr>
          <p:cNvPr id="90" name="TextBox 89">
            <a:extLst>
              <a:ext uri="{FF2B5EF4-FFF2-40B4-BE49-F238E27FC236}">
                <a16:creationId xmlns:a16="http://schemas.microsoft.com/office/drawing/2014/main" id="{99C69DCB-2AE6-4837-AE63-174CF831D92E}"/>
              </a:ext>
            </a:extLst>
          </p:cNvPr>
          <p:cNvSpPr txBox="1"/>
          <p:nvPr/>
        </p:nvSpPr>
        <p:spPr>
          <a:xfrm>
            <a:off x="4293194" y="4718729"/>
            <a:ext cx="472964" cy="276999"/>
          </a:xfrm>
          <a:prstGeom prst="rect">
            <a:avLst/>
          </a:prstGeom>
          <a:noFill/>
        </p:spPr>
        <p:txBody>
          <a:bodyPr wrap="square" rtlCol="0">
            <a:spAutoFit/>
          </a:bodyPr>
          <a:lstStyle/>
          <a:p>
            <a:r>
              <a:rPr lang="en-US" sz="1200" dirty="0"/>
              <a:t>400</a:t>
            </a:r>
          </a:p>
        </p:txBody>
      </p:sp>
      <p:sp>
        <p:nvSpPr>
          <p:cNvPr id="48" name="Rectangle 47">
            <a:extLst>
              <a:ext uri="{FF2B5EF4-FFF2-40B4-BE49-F238E27FC236}">
                <a16:creationId xmlns:a16="http://schemas.microsoft.com/office/drawing/2014/main" id="{EC30AACE-E55E-47BD-863F-8D09B1AEA155}"/>
              </a:ext>
            </a:extLst>
          </p:cNvPr>
          <p:cNvSpPr/>
          <p:nvPr/>
        </p:nvSpPr>
        <p:spPr>
          <a:xfrm>
            <a:off x="7781128" y="3883787"/>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7182661-9182-4923-BA01-CA6EF3FD315F}"/>
              </a:ext>
            </a:extLst>
          </p:cNvPr>
          <p:cNvSpPr/>
          <p:nvPr/>
        </p:nvSpPr>
        <p:spPr>
          <a:xfrm>
            <a:off x="4142762" y="3879638"/>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D8D2A98B-DA27-4FA1-822B-2E3FC92639B8}"/>
              </a:ext>
            </a:extLst>
          </p:cNvPr>
          <p:cNvSpPr/>
          <p:nvPr/>
        </p:nvSpPr>
        <p:spPr>
          <a:xfrm>
            <a:off x="8112366" y="670684"/>
            <a:ext cx="116904" cy="3761273"/>
          </a:xfrm>
          <a:prstGeom prst="rect">
            <a:avLst/>
          </a:prstGeom>
          <a:solidFill>
            <a:schemeClr val="tx1"/>
          </a:solid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46A592D-946A-488E-AE9E-D0C55E2B0A74}"/>
              </a:ext>
            </a:extLst>
          </p:cNvPr>
          <p:cNvSpPr/>
          <p:nvPr/>
        </p:nvSpPr>
        <p:spPr>
          <a:xfrm>
            <a:off x="8062361" y="122634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88301F3-BA90-4AE8-8D84-9E1D195E4969}"/>
              </a:ext>
            </a:extLst>
          </p:cNvPr>
          <p:cNvSpPr/>
          <p:nvPr/>
        </p:nvSpPr>
        <p:spPr>
          <a:xfrm>
            <a:off x="8063645" y="2115942"/>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3A8FCB-1B92-4112-B805-596C17FE2BBD}"/>
              </a:ext>
            </a:extLst>
          </p:cNvPr>
          <p:cNvSpPr/>
          <p:nvPr/>
        </p:nvSpPr>
        <p:spPr>
          <a:xfrm>
            <a:off x="8058515" y="3019875"/>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0BA4958-17B3-423B-BD56-38ADF5605181}"/>
              </a:ext>
            </a:extLst>
          </p:cNvPr>
          <p:cNvSpPr/>
          <p:nvPr/>
        </p:nvSpPr>
        <p:spPr>
          <a:xfrm rot="10800000">
            <a:off x="4456339" y="670684"/>
            <a:ext cx="164482" cy="3780442"/>
          </a:xfrm>
          <a:prstGeom prst="rect">
            <a:avLst/>
          </a:prstGeom>
          <a:solidFill>
            <a:schemeClr val="tx1"/>
          </a:solid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1DD648-A663-416B-BAB2-234B833BCA7E}"/>
              </a:ext>
            </a:extLst>
          </p:cNvPr>
          <p:cNvSpPr/>
          <p:nvPr/>
        </p:nvSpPr>
        <p:spPr>
          <a:xfrm rot="10800000">
            <a:off x="4624912" y="3057878"/>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9D2622E-6A37-46F9-82E5-C1E35FEB7058}"/>
              </a:ext>
            </a:extLst>
          </p:cNvPr>
          <p:cNvSpPr/>
          <p:nvPr/>
        </p:nvSpPr>
        <p:spPr>
          <a:xfrm rot="10800000">
            <a:off x="4624913" y="214347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6D15BDE-6DF2-4CAF-A427-D8B4928171CB}"/>
              </a:ext>
            </a:extLst>
          </p:cNvPr>
          <p:cNvSpPr/>
          <p:nvPr/>
        </p:nvSpPr>
        <p:spPr>
          <a:xfrm rot="10800000">
            <a:off x="4621065" y="1263252"/>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F948085-FF43-47F6-A5ED-EF0702EED99A}"/>
              </a:ext>
            </a:extLst>
          </p:cNvPr>
          <p:cNvSpPr/>
          <p:nvPr/>
        </p:nvSpPr>
        <p:spPr>
          <a:xfrm>
            <a:off x="4691581" y="1006067"/>
            <a:ext cx="1630899" cy="2592534"/>
          </a:xfrm>
          <a:prstGeom prst="rect">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1B1CFC-9047-461B-8907-33FB07208F88}"/>
              </a:ext>
            </a:extLst>
          </p:cNvPr>
          <p:cNvSpPr/>
          <p:nvPr/>
        </p:nvSpPr>
        <p:spPr>
          <a:xfrm>
            <a:off x="6381461" y="1006067"/>
            <a:ext cx="1653974" cy="2592534"/>
          </a:xfrm>
          <a:prstGeom prst="rect">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E0D843B-1DDE-42CD-A1E4-10724FA7CFD7}"/>
              </a:ext>
            </a:extLst>
          </p:cNvPr>
          <p:cNvSpPr/>
          <p:nvPr/>
        </p:nvSpPr>
        <p:spPr>
          <a:xfrm>
            <a:off x="4644200" y="2279895"/>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125F8627-A8DC-4924-852A-76AD98EBEF11}"/>
              </a:ext>
            </a:extLst>
          </p:cNvPr>
          <p:cNvGrpSpPr/>
          <p:nvPr/>
        </p:nvGrpSpPr>
        <p:grpSpPr>
          <a:xfrm>
            <a:off x="6358509" y="2296917"/>
            <a:ext cx="584661" cy="432443"/>
            <a:chOff x="5640959" y="2441985"/>
            <a:chExt cx="584661" cy="576591"/>
          </a:xfrm>
          <a:solidFill>
            <a:schemeClr val="tx2">
              <a:lumMod val="40000"/>
              <a:lumOff val="60000"/>
            </a:schemeClr>
          </a:solidFill>
        </p:grpSpPr>
        <p:sp>
          <p:nvSpPr>
            <p:cNvPr id="15" name="Rectangle: Rounded Corners 14">
              <a:extLst>
                <a:ext uri="{FF2B5EF4-FFF2-40B4-BE49-F238E27FC236}">
                  <a16:creationId xmlns:a16="http://schemas.microsoft.com/office/drawing/2014/main" id="{A4B7548B-8626-408A-8B3A-0221D445EF51}"/>
                </a:ext>
              </a:extLst>
            </p:cNvPr>
            <p:cNvSpPr/>
            <p:nvPr/>
          </p:nvSpPr>
          <p:spPr>
            <a:xfrm>
              <a:off x="5640959" y="2441985"/>
              <a:ext cx="584661" cy="367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Delay 24">
              <a:extLst>
                <a:ext uri="{FF2B5EF4-FFF2-40B4-BE49-F238E27FC236}">
                  <a16:creationId xmlns:a16="http://schemas.microsoft.com/office/drawing/2014/main" id="{D4A6EFF7-B82B-4802-9B24-1DE2D8F91829}"/>
                </a:ext>
              </a:extLst>
            </p:cNvPr>
            <p:cNvSpPr/>
            <p:nvPr/>
          </p:nvSpPr>
          <p:spPr>
            <a:xfrm rot="5400000">
              <a:off x="5643654" y="2679576"/>
              <a:ext cx="556837" cy="121164"/>
            </a:xfrm>
            <a:prstGeom prst="flowChartDelay">
              <a:avLst/>
            </a:prstGeom>
            <a:grp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13CCCEA1-28E9-4363-B338-B33AF9D7BFC0}"/>
                </a:ext>
              </a:extLst>
            </p:cNvPr>
            <p:cNvSpPr/>
            <p:nvPr/>
          </p:nvSpPr>
          <p:spPr>
            <a:xfrm>
              <a:off x="5904709" y="2752360"/>
              <a:ext cx="34725" cy="19887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7" name="Straight Arrow Connector 76">
            <a:extLst>
              <a:ext uri="{FF2B5EF4-FFF2-40B4-BE49-F238E27FC236}">
                <a16:creationId xmlns:a16="http://schemas.microsoft.com/office/drawing/2014/main" id="{474537F3-D739-40F5-A583-66209359BB09}"/>
              </a:ext>
            </a:extLst>
          </p:cNvPr>
          <p:cNvCxnSpPr/>
          <p:nvPr/>
        </p:nvCxnSpPr>
        <p:spPr>
          <a:xfrm>
            <a:off x="4529676" y="377106"/>
            <a:ext cx="369319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BC5513BF-8F9E-414D-BE0D-85D3E21F769C}"/>
              </a:ext>
            </a:extLst>
          </p:cNvPr>
          <p:cNvCxnSpPr/>
          <p:nvPr/>
        </p:nvCxnSpPr>
        <p:spPr>
          <a:xfrm>
            <a:off x="8214935" y="294478"/>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5AD1FBA-A407-42ED-977C-80E24C417475}"/>
              </a:ext>
            </a:extLst>
          </p:cNvPr>
          <p:cNvCxnSpPr/>
          <p:nvPr/>
        </p:nvCxnSpPr>
        <p:spPr>
          <a:xfrm>
            <a:off x="4529676" y="280808"/>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FEB2E98-3163-44F6-B054-CAE70FE3F726}"/>
              </a:ext>
            </a:extLst>
          </p:cNvPr>
          <p:cNvCxnSpPr/>
          <p:nvPr/>
        </p:nvCxnSpPr>
        <p:spPr>
          <a:xfrm>
            <a:off x="3808994" y="3864564"/>
            <a:ext cx="20440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DF94BA67-1DB5-42EF-B31C-051CBB3AD9ED}"/>
              </a:ext>
            </a:extLst>
          </p:cNvPr>
          <p:cNvCxnSpPr>
            <a:cxnSpLocks/>
          </p:cNvCxnSpPr>
          <p:nvPr/>
        </p:nvCxnSpPr>
        <p:spPr>
          <a:xfrm flipH="1">
            <a:off x="4114626" y="4822435"/>
            <a:ext cx="2283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556B62A-52D8-45C5-B0BC-0D800AC7AC85}"/>
              </a:ext>
            </a:extLst>
          </p:cNvPr>
          <p:cNvCxnSpPr>
            <a:cxnSpLocks/>
          </p:cNvCxnSpPr>
          <p:nvPr/>
        </p:nvCxnSpPr>
        <p:spPr>
          <a:xfrm>
            <a:off x="4550870" y="4822435"/>
            <a:ext cx="3495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F98875AB-D484-4077-9324-099566E28DF5}"/>
              </a:ext>
            </a:extLst>
          </p:cNvPr>
          <p:cNvCxnSpPr>
            <a:cxnSpLocks/>
          </p:cNvCxnSpPr>
          <p:nvPr/>
        </p:nvCxnSpPr>
        <p:spPr>
          <a:xfrm flipV="1">
            <a:off x="4114626" y="4759717"/>
            <a:ext cx="0" cy="100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115AA81-1C28-4B54-87A2-C75487554A92}"/>
              </a:ext>
            </a:extLst>
          </p:cNvPr>
          <p:cNvCxnSpPr>
            <a:cxnSpLocks/>
          </p:cNvCxnSpPr>
          <p:nvPr/>
        </p:nvCxnSpPr>
        <p:spPr>
          <a:xfrm flipV="1">
            <a:off x="4900399" y="4772243"/>
            <a:ext cx="0" cy="100384"/>
          </a:xfrm>
          <a:prstGeom prst="line">
            <a:avLst/>
          </a:prstGeom>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133F8407-EEC1-48E7-A561-162B93E7BFE7}"/>
              </a:ext>
            </a:extLst>
          </p:cNvPr>
          <p:cNvSpPr txBox="1"/>
          <p:nvPr/>
        </p:nvSpPr>
        <p:spPr>
          <a:xfrm>
            <a:off x="6550821" y="443241"/>
            <a:ext cx="686625" cy="222432"/>
          </a:xfrm>
          <a:prstGeom prst="rect">
            <a:avLst/>
          </a:prstGeom>
          <a:noFill/>
        </p:spPr>
        <p:txBody>
          <a:bodyPr wrap="square" rtlCol="0">
            <a:spAutoFit/>
          </a:bodyPr>
          <a:lstStyle/>
          <a:p>
            <a:r>
              <a:rPr lang="en-US" dirty="0"/>
              <a:t>Lock</a:t>
            </a:r>
          </a:p>
        </p:txBody>
      </p:sp>
      <p:cxnSp>
        <p:nvCxnSpPr>
          <p:cNvPr id="106" name="Connector: Curved 105">
            <a:extLst>
              <a:ext uri="{FF2B5EF4-FFF2-40B4-BE49-F238E27FC236}">
                <a16:creationId xmlns:a16="http://schemas.microsoft.com/office/drawing/2014/main" id="{FF31F77A-BB7B-45AD-8653-570C39CA0FA9}"/>
              </a:ext>
            </a:extLst>
          </p:cNvPr>
          <p:cNvCxnSpPr>
            <a:cxnSpLocks/>
          </p:cNvCxnSpPr>
          <p:nvPr/>
        </p:nvCxnSpPr>
        <p:spPr>
          <a:xfrm flipV="1">
            <a:off x="6223754" y="735269"/>
            <a:ext cx="321491" cy="134778"/>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59" name="Rectangle 58">
            <a:extLst>
              <a:ext uri="{FF2B5EF4-FFF2-40B4-BE49-F238E27FC236}">
                <a16:creationId xmlns:a16="http://schemas.microsoft.com/office/drawing/2014/main" id="{3EA4D0F3-A305-44A9-B65A-B30D60EC0A45}"/>
              </a:ext>
            </a:extLst>
          </p:cNvPr>
          <p:cNvSpPr/>
          <p:nvPr/>
        </p:nvSpPr>
        <p:spPr>
          <a:xfrm rot="5400000" flipV="1">
            <a:off x="6187197" y="229442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E584F83F-E070-4E4E-9630-4792E614A1D7}"/>
              </a:ext>
            </a:extLst>
          </p:cNvPr>
          <p:cNvSpPr/>
          <p:nvPr/>
        </p:nvSpPr>
        <p:spPr>
          <a:xfrm rot="5400000" flipV="1">
            <a:off x="3942406" y="229442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Rounded Corners 85">
            <a:extLst>
              <a:ext uri="{FF2B5EF4-FFF2-40B4-BE49-F238E27FC236}">
                <a16:creationId xmlns:a16="http://schemas.microsoft.com/office/drawing/2014/main" id="{EA7DE382-0B6C-4933-93F6-0A5009F6C038}"/>
              </a:ext>
            </a:extLst>
          </p:cNvPr>
          <p:cNvSpPr/>
          <p:nvPr/>
        </p:nvSpPr>
        <p:spPr>
          <a:xfrm rot="16200000">
            <a:off x="5984195" y="3413863"/>
            <a:ext cx="584661" cy="2753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Delay 92">
            <a:extLst>
              <a:ext uri="{FF2B5EF4-FFF2-40B4-BE49-F238E27FC236}">
                <a16:creationId xmlns:a16="http://schemas.microsoft.com/office/drawing/2014/main" id="{DF24C7D8-81C2-47DE-BA4C-6B3D0046237C}"/>
              </a:ext>
            </a:extLst>
          </p:cNvPr>
          <p:cNvSpPr/>
          <p:nvPr/>
        </p:nvSpPr>
        <p:spPr>
          <a:xfrm rot="10800000">
            <a:off x="5824629" y="3365796"/>
            <a:ext cx="417628" cy="121164"/>
          </a:xfrm>
          <a:prstGeom prst="flowChartDelay">
            <a:avLst/>
          </a:prstGeom>
          <a:solidFill>
            <a:schemeClr val="tx1"/>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5E23D1D7-3736-4044-8F64-522C1F2CDDFA}"/>
              </a:ext>
            </a:extLst>
          </p:cNvPr>
          <p:cNvSpPr/>
          <p:nvPr/>
        </p:nvSpPr>
        <p:spPr>
          <a:xfrm>
            <a:off x="6366641" y="2270209"/>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Connector: Curved 57">
            <a:extLst>
              <a:ext uri="{FF2B5EF4-FFF2-40B4-BE49-F238E27FC236}">
                <a16:creationId xmlns:a16="http://schemas.microsoft.com/office/drawing/2014/main" id="{906208ED-3287-4346-92BA-89AD270A642F}"/>
              </a:ext>
            </a:extLst>
          </p:cNvPr>
          <p:cNvCxnSpPr>
            <a:cxnSpLocks/>
          </p:cNvCxnSpPr>
          <p:nvPr/>
        </p:nvCxnSpPr>
        <p:spPr>
          <a:xfrm>
            <a:off x="5289643" y="3754442"/>
            <a:ext cx="783772" cy="736681"/>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60" name="TextBox 59">
            <a:extLst>
              <a:ext uri="{FF2B5EF4-FFF2-40B4-BE49-F238E27FC236}">
                <a16:creationId xmlns:a16="http://schemas.microsoft.com/office/drawing/2014/main" id="{3E10FC0E-B37D-4A60-A7BA-798E8831E4C9}"/>
              </a:ext>
            </a:extLst>
          </p:cNvPr>
          <p:cNvSpPr txBox="1"/>
          <p:nvPr/>
        </p:nvSpPr>
        <p:spPr>
          <a:xfrm>
            <a:off x="2169807" y="4630013"/>
            <a:ext cx="1488167" cy="1200329"/>
          </a:xfrm>
          <a:prstGeom prst="rect">
            <a:avLst/>
          </a:prstGeom>
          <a:noFill/>
        </p:spPr>
        <p:txBody>
          <a:bodyPr wrap="square" rtlCol="0">
            <a:spAutoFit/>
          </a:bodyPr>
          <a:lstStyle/>
          <a:p>
            <a:r>
              <a:rPr lang="en-US" dirty="0"/>
              <a:t>Plain concrete 400x400x400mm</a:t>
            </a:r>
          </a:p>
        </p:txBody>
      </p:sp>
      <p:cxnSp>
        <p:nvCxnSpPr>
          <p:cNvPr id="114" name="Straight Arrow Connector 113">
            <a:extLst>
              <a:ext uri="{FF2B5EF4-FFF2-40B4-BE49-F238E27FC236}">
                <a16:creationId xmlns:a16="http://schemas.microsoft.com/office/drawing/2014/main" id="{3125FD53-EB41-4F1B-B41F-0B88CD69ABD9}"/>
              </a:ext>
            </a:extLst>
          </p:cNvPr>
          <p:cNvCxnSpPr>
            <a:cxnSpLocks/>
          </p:cNvCxnSpPr>
          <p:nvPr/>
        </p:nvCxnSpPr>
        <p:spPr>
          <a:xfrm flipH="1">
            <a:off x="3920007" y="3875204"/>
            <a:ext cx="945" cy="69024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D319910E-D2DA-43D5-BA10-74933F8B3F6A}"/>
              </a:ext>
            </a:extLst>
          </p:cNvPr>
          <p:cNvCxnSpPr/>
          <p:nvPr/>
        </p:nvCxnSpPr>
        <p:spPr>
          <a:xfrm>
            <a:off x="3797269" y="4556225"/>
            <a:ext cx="204406" cy="0"/>
          </a:xfrm>
          <a:prstGeom prst="line">
            <a:avLst/>
          </a:prstGeom>
        </p:spPr>
        <p:style>
          <a:lnRef idx="1">
            <a:schemeClr val="accent1"/>
          </a:lnRef>
          <a:fillRef idx="0">
            <a:schemeClr val="accent1"/>
          </a:fillRef>
          <a:effectRef idx="0">
            <a:schemeClr val="accent1"/>
          </a:effectRef>
          <a:fontRef idx="minor">
            <a:schemeClr val="tx1"/>
          </a:fontRef>
        </p:style>
      </p:cxnSp>
      <p:sp>
        <p:nvSpPr>
          <p:cNvPr id="122" name="TextBox 121">
            <a:extLst>
              <a:ext uri="{FF2B5EF4-FFF2-40B4-BE49-F238E27FC236}">
                <a16:creationId xmlns:a16="http://schemas.microsoft.com/office/drawing/2014/main" id="{FF108638-D71E-4377-9C83-31924C339FA4}"/>
              </a:ext>
            </a:extLst>
          </p:cNvPr>
          <p:cNvSpPr txBox="1"/>
          <p:nvPr/>
        </p:nvSpPr>
        <p:spPr>
          <a:xfrm rot="16200000">
            <a:off x="3693892" y="3959663"/>
            <a:ext cx="450106" cy="461665"/>
          </a:xfrm>
          <a:prstGeom prst="rect">
            <a:avLst/>
          </a:prstGeom>
          <a:noFill/>
        </p:spPr>
        <p:txBody>
          <a:bodyPr wrap="square" rtlCol="0">
            <a:spAutoFit/>
          </a:bodyPr>
          <a:lstStyle/>
          <a:p>
            <a:r>
              <a:rPr lang="en-US" sz="1200" dirty="0"/>
              <a:t>400mm</a:t>
            </a:r>
          </a:p>
        </p:txBody>
      </p:sp>
      <p:pic>
        <p:nvPicPr>
          <p:cNvPr id="124" name="Picture 123">
            <a:extLst>
              <a:ext uri="{FF2B5EF4-FFF2-40B4-BE49-F238E27FC236}">
                <a16:creationId xmlns:a16="http://schemas.microsoft.com/office/drawing/2014/main" id="{A63313CC-184F-4F61-AEB2-189E7B3D271E}"/>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06102" y="6092072"/>
            <a:ext cx="1728000" cy="679408"/>
          </a:xfrm>
          <a:prstGeom prst="rect">
            <a:avLst/>
          </a:prstGeom>
          <a:noFill/>
          <a:ln>
            <a:noFill/>
          </a:ln>
        </p:spPr>
      </p:pic>
      <p:sp>
        <p:nvSpPr>
          <p:cNvPr id="125" name="Rectangle 124">
            <a:extLst>
              <a:ext uri="{FF2B5EF4-FFF2-40B4-BE49-F238E27FC236}">
                <a16:creationId xmlns:a16="http://schemas.microsoft.com/office/drawing/2014/main" id="{E2C37A40-18B7-493A-B748-235326C554E9}"/>
              </a:ext>
            </a:extLst>
          </p:cNvPr>
          <p:cNvSpPr/>
          <p:nvPr/>
        </p:nvSpPr>
        <p:spPr>
          <a:xfrm>
            <a:off x="50801" y="101599"/>
            <a:ext cx="11982706" cy="5903953"/>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ln>
              <a:solidFill>
                <a:schemeClr val="tx1"/>
              </a:solidFill>
              <a:effectLst>
                <a:outerShdw blurRad="38100" dist="19050" dir="2700000" algn="tl" rotWithShape="0">
                  <a:schemeClr val="dk1">
                    <a:alpha val="40000"/>
                  </a:schemeClr>
                </a:outerShdw>
              </a:effectLst>
            </a:endParaRPr>
          </a:p>
        </p:txBody>
      </p:sp>
      <p:cxnSp>
        <p:nvCxnSpPr>
          <p:cNvPr id="126" name="Straight Connector 125">
            <a:extLst>
              <a:ext uri="{FF2B5EF4-FFF2-40B4-BE49-F238E27FC236}">
                <a16:creationId xmlns:a16="http://schemas.microsoft.com/office/drawing/2014/main" id="{AFFEA9DC-7CFB-406C-AD68-002A4854CD1A}"/>
              </a:ext>
            </a:extLst>
          </p:cNvPr>
          <p:cNvCxnSpPr>
            <a:cxnSpLocks/>
          </p:cNvCxnSpPr>
          <p:nvPr/>
        </p:nvCxnSpPr>
        <p:spPr>
          <a:xfrm>
            <a:off x="9244082" y="6005552"/>
            <a:ext cx="0" cy="852448"/>
          </a:xfrm>
          <a:prstGeom prst="line">
            <a:avLst/>
          </a:prstGeom>
        </p:spPr>
        <p:style>
          <a:lnRef idx="1">
            <a:schemeClr val="dk1"/>
          </a:lnRef>
          <a:fillRef idx="0">
            <a:schemeClr val="dk1"/>
          </a:fillRef>
          <a:effectRef idx="0">
            <a:schemeClr val="dk1"/>
          </a:effectRef>
          <a:fontRef idx="minor">
            <a:schemeClr val="tx1"/>
          </a:fontRef>
        </p:style>
      </p:cxnSp>
      <p:sp>
        <p:nvSpPr>
          <p:cNvPr id="127" name="TextBox 126">
            <a:extLst>
              <a:ext uri="{FF2B5EF4-FFF2-40B4-BE49-F238E27FC236}">
                <a16:creationId xmlns:a16="http://schemas.microsoft.com/office/drawing/2014/main" id="{5C3B43F1-2317-4DDD-B65A-EFD7B65C80A0}"/>
              </a:ext>
            </a:extLst>
          </p:cNvPr>
          <p:cNvSpPr txBox="1"/>
          <p:nvPr/>
        </p:nvSpPr>
        <p:spPr>
          <a:xfrm>
            <a:off x="3411259" y="6067000"/>
            <a:ext cx="4732973" cy="369332"/>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  Title :         </a:t>
            </a:r>
            <a:r>
              <a:rPr lang="en-US" sz="1800" b="1" dirty="0">
                <a:effectLst/>
                <a:latin typeface="Calibri" panose="020F0502020204030204" pitchFamily="34" charset="0"/>
                <a:ea typeface="Times New Roman" panose="02020603050405020304" pitchFamily="18" charset="0"/>
              </a:rPr>
              <a:t>Gate View</a:t>
            </a:r>
            <a:endParaRPr lang="en-US" b="1" dirty="0"/>
          </a:p>
        </p:txBody>
      </p:sp>
      <p:cxnSp>
        <p:nvCxnSpPr>
          <p:cNvPr id="135" name="Straight Connector 134">
            <a:extLst>
              <a:ext uri="{FF2B5EF4-FFF2-40B4-BE49-F238E27FC236}">
                <a16:creationId xmlns:a16="http://schemas.microsoft.com/office/drawing/2014/main" id="{87B5EB25-D4F7-4F7A-9CAC-5CC4DCD37732}"/>
              </a:ext>
            </a:extLst>
          </p:cNvPr>
          <p:cNvCxnSpPr/>
          <p:nvPr/>
        </p:nvCxnSpPr>
        <p:spPr>
          <a:xfrm>
            <a:off x="12033507" y="6005552"/>
            <a:ext cx="0" cy="852448"/>
          </a:xfrm>
          <a:prstGeom prst="line">
            <a:avLst/>
          </a:prstGeom>
        </p:spPr>
        <p:style>
          <a:lnRef idx="1">
            <a:schemeClr val="dk1"/>
          </a:lnRef>
          <a:fillRef idx="0">
            <a:schemeClr val="dk1"/>
          </a:fillRef>
          <a:effectRef idx="0">
            <a:schemeClr val="dk1"/>
          </a:effectRef>
          <a:fontRef idx="minor">
            <a:schemeClr val="tx1"/>
          </a:fontRef>
        </p:style>
      </p:cxnSp>
      <p:cxnSp>
        <p:nvCxnSpPr>
          <p:cNvPr id="137" name="Straight Connector 136">
            <a:extLst>
              <a:ext uri="{FF2B5EF4-FFF2-40B4-BE49-F238E27FC236}">
                <a16:creationId xmlns:a16="http://schemas.microsoft.com/office/drawing/2014/main" id="{41200C59-D6BC-4E6F-A6C8-EDE9355F6BDC}"/>
              </a:ext>
            </a:extLst>
          </p:cNvPr>
          <p:cNvCxnSpPr/>
          <p:nvPr/>
        </p:nvCxnSpPr>
        <p:spPr>
          <a:xfrm flipH="1">
            <a:off x="3482661" y="6771480"/>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139" name="Straight Connector 138">
            <a:extLst>
              <a:ext uri="{FF2B5EF4-FFF2-40B4-BE49-F238E27FC236}">
                <a16:creationId xmlns:a16="http://schemas.microsoft.com/office/drawing/2014/main" id="{EDA69DBF-2F85-49AE-98E5-4CA3D390AA7C}"/>
              </a:ext>
            </a:extLst>
          </p:cNvPr>
          <p:cNvCxnSpPr/>
          <p:nvPr/>
        </p:nvCxnSpPr>
        <p:spPr>
          <a:xfrm flipV="1">
            <a:off x="3482661" y="6005552"/>
            <a:ext cx="0" cy="765928"/>
          </a:xfrm>
          <a:prstGeom prst="line">
            <a:avLst/>
          </a:prstGeom>
        </p:spPr>
        <p:style>
          <a:lnRef idx="1">
            <a:schemeClr val="dk1"/>
          </a:lnRef>
          <a:fillRef idx="0">
            <a:schemeClr val="dk1"/>
          </a:fillRef>
          <a:effectRef idx="0">
            <a:schemeClr val="dk1"/>
          </a:effectRef>
          <a:fontRef idx="minor">
            <a:schemeClr val="tx1"/>
          </a:fontRef>
        </p:style>
      </p:cxnSp>
      <p:cxnSp>
        <p:nvCxnSpPr>
          <p:cNvPr id="141" name="Straight Connector 140">
            <a:extLst>
              <a:ext uri="{FF2B5EF4-FFF2-40B4-BE49-F238E27FC236}">
                <a16:creationId xmlns:a16="http://schemas.microsoft.com/office/drawing/2014/main" id="{CD4FBF58-1EFE-443F-8386-9F6906CFFC85}"/>
              </a:ext>
            </a:extLst>
          </p:cNvPr>
          <p:cNvCxnSpPr/>
          <p:nvPr/>
        </p:nvCxnSpPr>
        <p:spPr>
          <a:xfrm>
            <a:off x="3482661" y="6431776"/>
            <a:ext cx="8550846" cy="0"/>
          </a:xfrm>
          <a:prstGeom prst="line">
            <a:avLst/>
          </a:prstGeom>
        </p:spPr>
        <p:style>
          <a:lnRef idx="1">
            <a:schemeClr val="dk1"/>
          </a:lnRef>
          <a:fillRef idx="0">
            <a:schemeClr val="dk1"/>
          </a:fillRef>
          <a:effectRef idx="0">
            <a:schemeClr val="dk1"/>
          </a:effectRef>
          <a:fontRef idx="minor">
            <a:schemeClr val="tx1"/>
          </a:fontRef>
        </p:style>
      </p:cxnSp>
      <p:sp>
        <p:nvSpPr>
          <p:cNvPr id="116" name="Rectangle 115">
            <a:extLst>
              <a:ext uri="{FF2B5EF4-FFF2-40B4-BE49-F238E27FC236}">
                <a16:creationId xmlns:a16="http://schemas.microsoft.com/office/drawing/2014/main" id="{75B9E12D-BDB1-4974-B8C3-EE68976A8E2A}"/>
              </a:ext>
            </a:extLst>
          </p:cNvPr>
          <p:cNvSpPr/>
          <p:nvPr/>
        </p:nvSpPr>
        <p:spPr>
          <a:xfrm>
            <a:off x="8016587" y="4427560"/>
            <a:ext cx="33967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9BAFD50-3C2A-40F2-8D02-4AF167D3C308}"/>
              </a:ext>
            </a:extLst>
          </p:cNvPr>
          <p:cNvSpPr/>
          <p:nvPr/>
        </p:nvSpPr>
        <p:spPr>
          <a:xfrm>
            <a:off x="4345765" y="4427734"/>
            <a:ext cx="33967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9E8B968A-5F73-426C-BBFF-79A5899542B1}"/>
              </a:ext>
            </a:extLst>
          </p:cNvPr>
          <p:cNvSpPr txBox="1"/>
          <p:nvPr/>
        </p:nvSpPr>
        <p:spPr>
          <a:xfrm>
            <a:off x="9502863" y="2301170"/>
            <a:ext cx="164290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Angle Section steel posts 70X70X7 mm Thickness</a:t>
            </a:r>
          </a:p>
        </p:txBody>
      </p:sp>
      <p:cxnSp>
        <p:nvCxnSpPr>
          <p:cNvPr id="57" name="Straight Arrow Connector 56">
            <a:extLst>
              <a:ext uri="{FF2B5EF4-FFF2-40B4-BE49-F238E27FC236}">
                <a16:creationId xmlns:a16="http://schemas.microsoft.com/office/drawing/2014/main" id="{7EB2C2C7-443E-4B62-A060-9F366D42FD85}"/>
              </a:ext>
            </a:extLst>
          </p:cNvPr>
          <p:cNvCxnSpPr>
            <a:cxnSpLocks/>
          </p:cNvCxnSpPr>
          <p:nvPr/>
        </p:nvCxnSpPr>
        <p:spPr>
          <a:xfrm>
            <a:off x="4003804" y="1006067"/>
            <a:ext cx="0" cy="257261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27599E03-0F18-4982-87B3-5435CC090A37}"/>
              </a:ext>
            </a:extLst>
          </p:cNvPr>
          <p:cNvSpPr txBox="1"/>
          <p:nvPr/>
        </p:nvSpPr>
        <p:spPr>
          <a:xfrm rot="16200000">
            <a:off x="3308032" y="1972721"/>
            <a:ext cx="962562" cy="307777"/>
          </a:xfrm>
          <a:prstGeom prst="rect">
            <a:avLst/>
          </a:prstGeom>
          <a:noFill/>
        </p:spPr>
        <p:txBody>
          <a:bodyPr wrap="square" rtlCol="0">
            <a:spAutoFit/>
          </a:bodyPr>
          <a:lstStyle/>
          <a:p>
            <a:r>
              <a:rPr lang="en-US" sz="1400" b="1" dirty="0"/>
              <a:t>1400 mm</a:t>
            </a:r>
          </a:p>
        </p:txBody>
      </p:sp>
      <p:cxnSp>
        <p:nvCxnSpPr>
          <p:cNvPr id="67" name="Straight Connector 66">
            <a:extLst>
              <a:ext uri="{FF2B5EF4-FFF2-40B4-BE49-F238E27FC236}">
                <a16:creationId xmlns:a16="http://schemas.microsoft.com/office/drawing/2014/main" id="{99580AAC-15BF-435F-B467-12764311874B}"/>
              </a:ext>
            </a:extLst>
          </p:cNvPr>
          <p:cNvCxnSpPr/>
          <p:nvPr/>
        </p:nvCxnSpPr>
        <p:spPr>
          <a:xfrm flipH="1">
            <a:off x="3748503" y="1000043"/>
            <a:ext cx="449830" cy="0"/>
          </a:xfrm>
          <a:prstGeom prst="line">
            <a:avLst/>
          </a:prstGeom>
        </p:spPr>
        <p:style>
          <a:lnRef idx="1">
            <a:schemeClr val="dk1"/>
          </a:lnRef>
          <a:fillRef idx="0">
            <a:schemeClr val="dk1"/>
          </a:fillRef>
          <a:effectRef idx="0">
            <a:schemeClr val="dk1"/>
          </a:effectRef>
          <a:fontRef idx="minor">
            <a:schemeClr val="tx1"/>
          </a:fontRef>
        </p:style>
      </p:cxnSp>
      <p:cxnSp>
        <p:nvCxnSpPr>
          <p:cNvPr id="138" name="Straight Connector 137">
            <a:extLst>
              <a:ext uri="{FF2B5EF4-FFF2-40B4-BE49-F238E27FC236}">
                <a16:creationId xmlns:a16="http://schemas.microsoft.com/office/drawing/2014/main" id="{E0118CC7-3931-4E99-A4A5-FAA1E0C6B89C}"/>
              </a:ext>
            </a:extLst>
          </p:cNvPr>
          <p:cNvCxnSpPr/>
          <p:nvPr/>
        </p:nvCxnSpPr>
        <p:spPr>
          <a:xfrm flipH="1">
            <a:off x="3786603" y="3569935"/>
            <a:ext cx="449830" cy="0"/>
          </a:xfrm>
          <a:prstGeom prst="line">
            <a:avLst/>
          </a:prstGeom>
        </p:spPr>
        <p:style>
          <a:lnRef idx="1">
            <a:schemeClr val="dk1"/>
          </a:lnRef>
          <a:fillRef idx="0">
            <a:schemeClr val="dk1"/>
          </a:fillRef>
          <a:effectRef idx="0">
            <a:schemeClr val="dk1"/>
          </a:effectRef>
          <a:fontRef idx="minor">
            <a:schemeClr val="tx1"/>
          </a:fontRef>
        </p:style>
      </p:cxnSp>
      <p:sp>
        <p:nvSpPr>
          <p:cNvPr id="78" name="TextBox 77">
            <a:extLst>
              <a:ext uri="{FF2B5EF4-FFF2-40B4-BE49-F238E27FC236}">
                <a16:creationId xmlns:a16="http://schemas.microsoft.com/office/drawing/2014/main" id="{C4967725-C36D-494D-A383-4B3951378F2B}"/>
              </a:ext>
            </a:extLst>
          </p:cNvPr>
          <p:cNvSpPr txBox="1"/>
          <p:nvPr/>
        </p:nvSpPr>
        <p:spPr>
          <a:xfrm>
            <a:off x="9968225" y="1183664"/>
            <a:ext cx="1390336" cy="923330"/>
          </a:xfrm>
          <a:prstGeom prst="rect">
            <a:avLst/>
          </a:prstGeom>
          <a:noFill/>
        </p:spPr>
        <p:txBody>
          <a:bodyPr wrap="square" rtlCol="0">
            <a:spAutoFit/>
          </a:bodyPr>
          <a:lstStyle/>
          <a:p>
            <a:r>
              <a:rPr lang="en-US" dirty="0"/>
              <a:t>Angle section 25x25x3</a:t>
            </a:r>
          </a:p>
        </p:txBody>
      </p:sp>
      <p:sp>
        <p:nvSpPr>
          <p:cNvPr id="143" name="Rectangle 142">
            <a:extLst>
              <a:ext uri="{FF2B5EF4-FFF2-40B4-BE49-F238E27FC236}">
                <a16:creationId xmlns:a16="http://schemas.microsoft.com/office/drawing/2014/main" id="{8C91172D-C7BC-4DE5-95F6-101CF8A89BBF}"/>
              </a:ext>
            </a:extLst>
          </p:cNvPr>
          <p:cNvSpPr/>
          <p:nvPr/>
        </p:nvSpPr>
        <p:spPr>
          <a:xfrm rot="5400000" flipV="1">
            <a:off x="4450406" y="2290794"/>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BBAFDB1-F311-4735-82FD-F0702CCB7B53}"/>
              </a:ext>
            </a:extLst>
          </p:cNvPr>
          <p:cNvSpPr/>
          <p:nvPr/>
        </p:nvSpPr>
        <p:spPr>
          <a:xfrm rot="5400000" flipV="1">
            <a:off x="5577597" y="2307122"/>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TextBox 147">
            <a:extLst>
              <a:ext uri="{FF2B5EF4-FFF2-40B4-BE49-F238E27FC236}">
                <a16:creationId xmlns:a16="http://schemas.microsoft.com/office/drawing/2014/main" id="{7BC812A8-9819-4782-BCC0-5178F6F9C188}"/>
              </a:ext>
            </a:extLst>
          </p:cNvPr>
          <p:cNvSpPr txBox="1"/>
          <p:nvPr/>
        </p:nvSpPr>
        <p:spPr>
          <a:xfrm>
            <a:off x="8242668" y="5021399"/>
            <a:ext cx="3959368" cy="738664"/>
          </a:xfrm>
          <a:prstGeom prst="rect">
            <a:avLst/>
          </a:prstGeom>
          <a:noFill/>
        </p:spPr>
        <p:txBody>
          <a:bodyPr wrap="square" rtlCol="0">
            <a:spAutoFit/>
          </a:bodyPr>
          <a:lstStyle/>
          <a:p>
            <a:r>
              <a:rPr lang="en-US" sz="1400" dirty="0"/>
              <a:t>NOTES:</a:t>
            </a:r>
          </a:p>
          <a:p>
            <a:r>
              <a:rPr lang="en-US" sz="1400" dirty="0"/>
              <a:t> All Metal parts shall be painted with primer coat of rust resistant.</a:t>
            </a:r>
          </a:p>
        </p:txBody>
      </p:sp>
      <p:sp>
        <p:nvSpPr>
          <p:cNvPr id="140" name="Text Box 313">
            <a:extLst>
              <a:ext uri="{FF2B5EF4-FFF2-40B4-BE49-F238E27FC236}">
                <a16:creationId xmlns:a16="http://schemas.microsoft.com/office/drawing/2014/main" id="{DD04B395-51E6-42B5-A908-B45938455B36}"/>
              </a:ext>
            </a:extLst>
          </p:cNvPr>
          <p:cNvSpPr txBox="1">
            <a:spLocks noChangeArrowheads="1"/>
          </p:cNvSpPr>
          <p:nvPr/>
        </p:nvSpPr>
        <p:spPr bwMode="auto">
          <a:xfrm>
            <a:off x="4236208" y="6418578"/>
            <a:ext cx="45977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b="1" dirty="0"/>
              <a:t>Telegraib Health Center</a:t>
            </a:r>
          </a:p>
        </p:txBody>
      </p:sp>
      <p:sp>
        <p:nvSpPr>
          <p:cNvPr id="145" name="Text Box 314">
            <a:extLst>
              <a:ext uri="{FF2B5EF4-FFF2-40B4-BE49-F238E27FC236}">
                <a16:creationId xmlns:a16="http://schemas.microsoft.com/office/drawing/2014/main" id="{A05B4234-42E4-4797-8CE7-956A41FFF6E9}"/>
              </a:ext>
            </a:extLst>
          </p:cNvPr>
          <p:cNvSpPr txBox="1">
            <a:spLocks noChangeArrowheads="1"/>
          </p:cNvSpPr>
          <p:nvPr/>
        </p:nvSpPr>
        <p:spPr bwMode="auto">
          <a:xfrm>
            <a:off x="9349133" y="6378205"/>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Harith Mohammed</a:t>
            </a:r>
          </a:p>
        </p:txBody>
      </p:sp>
      <p:sp>
        <p:nvSpPr>
          <p:cNvPr id="146" name="Text Box 312">
            <a:extLst>
              <a:ext uri="{FF2B5EF4-FFF2-40B4-BE49-F238E27FC236}">
                <a16:creationId xmlns:a16="http://schemas.microsoft.com/office/drawing/2014/main" id="{4682C605-2315-428F-A940-50D043E61A0B}"/>
              </a:ext>
            </a:extLst>
          </p:cNvPr>
          <p:cNvSpPr txBox="1">
            <a:spLocks noChangeArrowheads="1"/>
          </p:cNvSpPr>
          <p:nvPr/>
        </p:nvSpPr>
        <p:spPr bwMode="auto">
          <a:xfrm>
            <a:off x="9526684" y="6092072"/>
            <a:ext cx="204940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September  2021</a:t>
            </a:r>
            <a:endParaRPr lang="ja-JP" altLang="en-US" sz="1000" dirty="0"/>
          </a:p>
        </p:txBody>
      </p:sp>
      <p:sp>
        <p:nvSpPr>
          <p:cNvPr id="149" name="Rectangle 148">
            <a:extLst>
              <a:ext uri="{FF2B5EF4-FFF2-40B4-BE49-F238E27FC236}">
                <a16:creationId xmlns:a16="http://schemas.microsoft.com/office/drawing/2014/main" id="{8E32050E-BF3A-4A31-BE9D-D4B355FCA886}"/>
              </a:ext>
            </a:extLst>
          </p:cNvPr>
          <p:cNvSpPr/>
          <p:nvPr/>
        </p:nvSpPr>
        <p:spPr>
          <a:xfrm>
            <a:off x="2790057" y="3786124"/>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083F433-30F5-4FC6-903C-EA53677E59E1}"/>
              </a:ext>
            </a:extLst>
          </p:cNvPr>
          <p:cNvSpPr/>
          <p:nvPr/>
        </p:nvSpPr>
        <p:spPr>
          <a:xfrm rot="1803806">
            <a:off x="3752792" y="1905407"/>
            <a:ext cx="126512" cy="25511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EA56A9F6-DB6B-4691-8C17-FF4968DCF36E}"/>
              </a:ext>
            </a:extLst>
          </p:cNvPr>
          <p:cNvSpPr/>
          <p:nvPr/>
        </p:nvSpPr>
        <p:spPr>
          <a:xfrm>
            <a:off x="9003866" y="3764983"/>
            <a:ext cx="785773" cy="69291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4CD5B703-821A-473E-92FB-397CE1C8ABD3}"/>
              </a:ext>
            </a:extLst>
          </p:cNvPr>
          <p:cNvSpPr/>
          <p:nvPr/>
        </p:nvSpPr>
        <p:spPr>
          <a:xfrm rot="19870278">
            <a:off x="8771923" y="1856967"/>
            <a:ext cx="126512" cy="25511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632FFE65-104A-4A55-8913-B388DF404454}"/>
              </a:ext>
            </a:extLst>
          </p:cNvPr>
          <p:cNvSpPr/>
          <p:nvPr/>
        </p:nvSpPr>
        <p:spPr>
          <a:xfrm rot="5400000" flipV="1">
            <a:off x="4221320" y="2306036"/>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1AB8A307-5BC3-476D-8190-9A4B44D2F010}"/>
              </a:ext>
            </a:extLst>
          </p:cNvPr>
          <p:cNvSpPr/>
          <p:nvPr/>
        </p:nvSpPr>
        <p:spPr>
          <a:xfrm rot="5400000" flipV="1">
            <a:off x="4725132" y="2277999"/>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A472BAAA-D295-42BB-A799-F0029925ED3B}"/>
              </a:ext>
            </a:extLst>
          </p:cNvPr>
          <p:cNvSpPr/>
          <p:nvPr/>
        </p:nvSpPr>
        <p:spPr>
          <a:xfrm rot="5400000" flipV="1">
            <a:off x="3697409" y="2306036"/>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88B65D17-0FC2-448F-BD29-003C82549917}"/>
              </a:ext>
            </a:extLst>
          </p:cNvPr>
          <p:cNvSpPr/>
          <p:nvPr/>
        </p:nvSpPr>
        <p:spPr>
          <a:xfrm rot="5400000" flipV="1">
            <a:off x="5308318" y="2292277"/>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2CCA64BA-E3B6-43F4-8283-C59DF47CC65F}"/>
              </a:ext>
            </a:extLst>
          </p:cNvPr>
          <p:cNvSpPr/>
          <p:nvPr/>
        </p:nvSpPr>
        <p:spPr>
          <a:xfrm rot="5400000" flipV="1">
            <a:off x="5897149" y="2305857"/>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DBAC9815-7971-4B4F-A793-DA5F41F335AC}"/>
              </a:ext>
            </a:extLst>
          </p:cNvPr>
          <p:cNvSpPr/>
          <p:nvPr/>
        </p:nvSpPr>
        <p:spPr>
          <a:xfrm rot="5400000" flipV="1">
            <a:off x="6499999" y="2273826"/>
            <a:ext cx="2583357" cy="25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Connector: Curved 37">
            <a:extLst>
              <a:ext uri="{FF2B5EF4-FFF2-40B4-BE49-F238E27FC236}">
                <a16:creationId xmlns:a16="http://schemas.microsoft.com/office/drawing/2014/main" id="{79EF6BA4-ACA7-4495-BE08-96A37874E8F5}"/>
              </a:ext>
            </a:extLst>
          </p:cNvPr>
          <p:cNvCxnSpPr/>
          <p:nvPr/>
        </p:nvCxnSpPr>
        <p:spPr>
          <a:xfrm flipV="1">
            <a:off x="8192319" y="2868568"/>
            <a:ext cx="1204433" cy="433503"/>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59" name="Connector: Curved 158">
            <a:extLst>
              <a:ext uri="{FF2B5EF4-FFF2-40B4-BE49-F238E27FC236}">
                <a16:creationId xmlns:a16="http://schemas.microsoft.com/office/drawing/2014/main" id="{5BD36C59-82D2-4243-9B49-1F67D4804123}"/>
              </a:ext>
            </a:extLst>
          </p:cNvPr>
          <p:cNvCxnSpPr>
            <a:cxnSpLocks/>
          </p:cNvCxnSpPr>
          <p:nvPr/>
        </p:nvCxnSpPr>
        <p:spPr>
          <a:xfrm>
            <a:off x="8414582" y="2469413"/>
            <a:ext cx="1064988" cy="130624"/>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42" name="Connector: Curved 41">
            <a:extLst>
              <a:ext uri="{FF2B5EF4-FFF2-40B4-BE49-F238E27FC236}">
                <a16:creationId xmlns:a16="http://schemas.microsoft.com/office/drawing/2014/main" id="{8F2962C1-18C9-4D8F-8310-F027ED75E5BA}"/>
              </a:ext>
            </a:extLst>
          </p:cNvPr>
          <p:cNvCxnSpPr>
            <a:cxnSpLocks/>
          </p:cNvCxnSpPr>
          <p:nvPr/>
        </p:nvCxnSpPr>
        <p:spPr>
          <a:xfrm flipV="1">
            <a:off x="7669723" y="438085"/>
            <a:ext cx="1679410" cy="519267"/>
          </a:xfrm>
          <a:prstGeom prst="curvedConnector3">
            <a:avLst>
              <a:gd name="adj1" fmla="val -1097"/>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61" name="Connector: Curved 160">
            <a:extLst>
              <a:ext uri="{FF2B5EF4-FFF2-40B4-BE49-F238E27FC236}">
                <a16:creationId xmlns:a16="http://schemas.microsoft.com/office/drawing/2014/main" id="{38A54464-EEBB-4DEA-AAAD-F84E8D7B83B2}"/>
              </a:ext>
            </a:extLst>
          </p:cNvPr>
          <p:cNvCxnSpPr>
            <a:cxnSpLocks/>
          </p:cNvCxnSpPr>
          <p:nvPr/>
        </p:nvCxnSpPr>
        <p:spPr>
          <a:xfrm flipV="1">
            <a:off x="7357090" y="1741623"/>
            <a:ext cx="2283473" cy="511564"/>
          </a:xfrm>
          <a:prstGeom prst="curvedConnector3">
            <a:avLst>
              <a:gd name="adj1" fmla="val -1749"/>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72" name="Connector: Curved 171">
            <a:extLst>
              <a:ext uri="{FF2B5EF4-FFF2-40B4-BE49-F238E27FC236}">
                <a16:creationId xmlns:a16="http://schemas.microsoft.com/office/drawing/2014/main" id="{047C0FB1-D2FD-4AE7-8FBF-9B687531CE63}"/>
              </a:ext>
            </a:extLst>
          </p:cNvPr>
          <p:cNvCxnSpPr>
            <a:cxnSpLocks/>
          </p:cNvCxnSpPr>
          <p:nvPr/>
        </p:nvCxnSpPr>
        <p:spPr>
          <a:xfrm>
            <a:off x="7791677" y="1412738"/>
            <a:ext cx="1848886" cy="239963"/>
          </a:xfrm>
          <a:prstGeom prst="curvedConnector3">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Rectangle 15">
            <a:extLst>
              <a:ext uri="{FF2B5EF4-FFF2-40B4-BE49-F238E27FC236}">
                <a16:creationId xmlns:a16="http://schemas.microsoft.com/office/drawing/2014/main" id="{1FB02B91-07E1-4E70-9724-3F9C85F0AE1F}"/>
              </a:ext>
            </a:extLst>
          </p:cNvPr>
          <p:cNvSpPr/>
          <p:nvPr/>
        </p:nvSpPr>
        <p:spPr>
          <a:xfrm>
            <a:off x="5971170" y="957352"/>
            <a:ext cx="505168" cy="188510"/>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0CD0965-3B06-40CC-8DA5-FA2E0BDE142C}"/>
              </a:ext>
            </a:extLst>
          </p:cNvPr>
          <p:cNvSpPr/>
          <p:nvPr/>
        </p:nvSpPr>
        <p:spPr>
          <a:xfrm>
            <a:off x="4609526" y="3660140"/>
            <a:ext cx="3487453" cy="206511"/>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Connector: Curved 20">
            <a:extLst>
              <a:ext uri="{FF2B5EF4-FFF2-40B4-BE49-F238E27FC236}">
                <a16:creationId xmlns:a16="http://schemas.microsoft.com/office/drawing/2014/main" id="{5E002D29-4204-4982-8765-EA664A59FFF0}"/>
              </a:ext>
            </a:extLst>
          </p:cNvPr>
          <p:cNvCxnSpPr/>
          <p:nvPr/>
        </p:nvCxnSpPr>
        <p:spPr>
          <a:xfrm rot="10800000" flipV="1">
            <a:off x="3150635" y="4473278"/>
            <a:ext cx="1078169" cy="697343"/>
          </a:xfrm>
          <a:prstGeom prst="curvedConnector3">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10" name="TextBox 109">
            <a:extLst>
              <a:ext uri="{FF2B5EF4-FFF2-40B4-BE49-F238E27FC236}">
                <a16:creationId xmlns:a16="http://schemas.microsoft.com/office/drawing/2014/main" id="{0E1705D6-E26A-41FC-8BC5-56808E6FB5AE}"/>
              </a:ext>
            </a:extLst>
          </p:cNvPr>
          <p:cNvSpPr txBox="1"/>
          <p:nvPr/>
        </p:nvSpPr>
        <p:spPr>
          <a:xfrm>
            <a:off x="6029490" y="4091495"/>
            <a:ext cx="1488167" cy="1200329"/>
          </a:xfrm>
          <a:prstGeom prst="rect">
            <a:avLst/>
          </a:prstGeom>
          <a:noFill/>
        </p:spPr>
        <p:txBody>
          <a:bodyPr wrap="square" rtlCol="0">
            <a:spAutoFit/>
          </a:bodyPr>
          <a:lstStyle/>
          <a:p>
            <a:r>
              <a:rPr lang="en-US" dirty="0"/>
              <a:t>Plain concrete 100mm Thickness</a:t>
            </a:r>
          </a:p>
        </p:txBody>
      </p:sp>
    </p:spTree>
    <p:extLst>
      <p:ext uri="{BB962C8B-B14F-4D97-AF65-F5344CB8AC3E}">
        <p14:creationId xmlns:p14="http://schemas.microsoft.com/office/powerpoint/2010/main" val="1605810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9DCE501A-52C6-46BF-A32C-F74A7923B4FB}"/>
              </a:ext>
            </a:extLst>
          </p:cNvPr>
          <p:cNvSpPr txBox="1"/>
          <p:nvPr/>
        </p:nvSpPr>
        <p:spPr>
          <a:xfrm>
            <a:off x="9597494" y="1568963"/>
            <a:ext cx="2207343" cy="923330"/>
          </a:xfrm>
          <a:prstGeom prst="rect">
            <a:avLst/>
          </a:prstGeom>
          <a:noFill/>
        </p:spPr>
        <p:txBody>
          <a:bodyPr wrap="square" rtlCol="0">
            <a:spAutoFit/>
          </a:bodyPr>
          <a:lstStyle/>
          <a:p>
            <a:r>
              <a:rPr lang="en-US" dirty="0"/>
              <a:t>Tube steel section </a:t>
            </a:r>
          </a:p>
          <a:p>
            <a:r>
              <a:rPr lang="en-US" dirty="0"/>
              <a:t>   60 x30x 2mm thickness</a:t>
            </a:r>
          </a:p>
        </p:txBody>
      </p:sp>
      <p:sp>
        <p:nvSpPr>
          <p:cNvPr id="81" name="TextBox 80">
            <a:extLst>
              <a:ext uri="{FF2B5EF4-FFF2-40B4-BE49-F238E27FC236}">
                <a16:creationId xmlns:a16="http://schemas.microsoft.com/office/drawing/2014/main" id="{20042920-D1CB-4749-9AA3-CEE69FF2456B}"/>
              </a:ext>
            </a:extLst>
          </p:cNvPr>
          <p:cNvSpPr txBox="1"/>
          <p:nvPr/>
        </p:nvSpPr>
        <p:spPr>
          <a:xfrm>
            <a:off x="3058176" y="365838"/>
            <a:ext cx="810553" cy="276999"/>
          </a:xfrm>
          <a:prstGeom prst="rect">
            <a:avLst/>
          </a:prstGeom>
          <a:noFill/>
        </p:spPr>
        <p:txBody>
          <a:bodyPr wrap="square" rtlCol="0">
            <a:spAutoFit/>
          </a:bodyPr>
          <a:lstStyle/>
          <a:p>
            <a:r>
              <a:rPr lang="en-US" sz="1200" dirty="0"/>
              <a:t>1000 mm</a:t>
            </a:r>
          </a:p>
        </p:txBody>
      </p:sp>
      <p:cxnSp>
        <p:nvCxnSpPr>
          <p:cNvPr id="77" name="Straight Arrow Connector 76">
            <a:extLst>
              <a:ext uri="{FF2B5EF4-FFF2-40B4-BE49-F238E27FC236}">
                <a16:creationId xmlns:a16="http://schemas.microsoft.com/office/drawing/2014/main" id="{474537F3-D739-40F5-A583-66209359BB09}"/>
              </a:ext>
            </a:extLst>
          </p:cNvPr>
          <p:cNvCxnSpPr>
            <a:cxnSpLocks/>
          </p:cNvCxnSpPr>
          <p:nvPr/>
        </p:nvCxnSpPr>
        <p:spPr>
          <a:xfrm>
            <a:off x="2604249" y="365814"/>
            <a:ext cx="169076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BC5513BF-8F9E-414D-BE0D-85D3E21F769C}"/>
              </a:ext>
            </a:extLst>
          </p:cNvPr>
          <p:cNvCxnSpPr>
            <a:cxnSpLocks/>
          </p:cNvCxnSpPr>
          <p:nvPr/>
        </p:nvCxnSpPr>
        <p:spPr>
          <a:xfrm>
            <a:off x="4281572" y="289614"/>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5AD1FBA-A407-42ED-977C-80E24C417475}"/>
              </a:ext>
            </a:extLst>
          </p:cNvPr>
          <p:cNvCxnSpPr>
            <a:cxnSpLocks/>
          </p:cNvCxnSpPr>
          <p:nvPr/>
        </p:nvCxnSpPr>
        <p:spPr>
          <a:xfrm>
            <a:off x="2590799" y="289614"/>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4" name="Picture 123">
            <a:extLst>
              <a:ext uri="{FF2B5EF4-FFF2-40B4-BE49-F238E27FC236}">
                <a16:creationId xmlns:a16="http://schemas.microsoft.com/office/drawing/2014/main" id="{A63313CC-184F-4F61-AEB2-189E7B3D271E}"/>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6102" y="6092072"/>
            <a:ext cx="1728000" cy="679408"/>
          </a:xfrm>
          <a:prstGeom prst="rect">
            <a:avLst/>
          </a:prstGeom>
          <a:noFill/>
          <a:ln>
            <a:noFill/>
          </a:ln>
        </p:spPr>
      </p:pic>
      <p:sp>
        <p:nvSpPr>
          <p:cNvPr id="125" name="Rectangle 124">
            <a:extLst>
              <a:ext uri="{FF2B5EF4-FFF2-40B4-BE49-F238E27FC236}">
                <a16:creationId xmlns:a16="http://schemas.microsoft.com/office/drawing/2014/main" id="{E2C37A40-18B7-493A-B748-235326C554E9}"/>
              </a:ext>
            </a:extLst>
          </p:cNvPr>
          <p:cNvSpPr/>
          <p:nvPr/>
        </p:nvSpPr>
        <p:spPr>
          <a:xfrm>
            <a:off x="50801" y="101599"/>
            <a:ext cx="11982706" cy="5903953"/>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ln>
              <a:solidFill>
                <a:schemeClr val="tx1"/>
              </a:solidFill>
              <a:effectLst>
                <a:outerShdw blurRad="38100" dist="19050" dir="2700000" algn="tl" rotWithShape="0">
                  <a:schemeClr val="dk1">
                    <a:alpha val="40000"/>
                  </a:schemeClr>
                </a:outerShdw>
              </a:effectLst>
            </a:endParaRPr>
          </a:p>
        </p:txBody>
      </p:sp>
      <p:cxnSp>
        <p:nvCxnSpPr>
          <p:cNvPr id="126" name="Straight Connector 125">
            <a:extLst>
              <a:ext uri="{FF2B5EF4-FFF2-40B4-BE49-F238E27FC236}">
                <a16:creationId xmlns:a16="http://schemas.microsoft.com/office/drawing/2014/main" id="{AFFEA9DC-7CFB-406C-AD68-002A4854CD1A}"/>
              </a:ext>
            </a:extLst>
          </p:cNvPr>
          <p:cNvCxnSpPr>
            <a:cxnSpLocks/>
          </p:cNvCxnSpPr>
          <p:nvPr/>
        </p:nvCxnSpPr>
        <p:spPr>
          <a:xfrm>
            <a:off x="9244082" y="6005552"/>
            <a:ext cx="0" cy="852448"/>
          </a:xfrm>
          <a:prstGeom prst="line">
            <a:avLst/>
          </a:prstGeom>
        </p:spPr>
        <p:style>
          <a:lnRef idx="1">
            <a:schemeClr val="dk1"/>
          </a:lnRef>
          <a:fillRef idx="0">
            <a:schemeClr val="dk1"/>
          </a:fillRef>
          <a:effectRef idx="0">
            <a:schemeClr val="dk1"/>
          </a:effectRef>
          <a:fontRef idx="minor">
            <a:schemeClr val="tx1"/>
          </a:fontRef>
        </p:style>
      </p:cxnSp>
      <p:sp>
        <p:nvSpPr>
          <p:cNvPr id="127" name="TextBox 126">
            <a:extLst>
              <a:ext uri="{FF2B5EF4-FFF2-40B4-BE49-F238E27FC236}">
                <a16:creationId xmlns:a16="http://schemas.microsoft.com/office/drawing/2014/main" id="{5C3B43F1-2317-4DDD-B65A-EFD7B65C80A0}"/>
              </a:ext>
            </a:extLst>
          </p:cNvPr>
          <p:cNvSpPr txBox="1"/>
          <p:nvPr/>
        </p:nvSpPr>
        <p:spPr>
          <a:xfrm>
            <a:off x="3411259" y="6067000"/>
            <a:ext cx="4732973" cy="369332"/>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  Title :         </a:t>
            </a:r>
            <a:r>
              <a:rPr lang="en-US" b="1" dirty="0">
                <a:latin typeface="Calibri" panose="020F0502020204030204" pitchFamily="34" charset="0"/>
                <a:ea typeface="Times New Roman" panose="02020603050405020304" pitchFamily="18" charset="0"/>
              </a:rPr>
              <a:t>Fence</a:t>
            </a:r>
            <a:r>
              <a:rPr lang="en-US" sz="1800" b="1" dirty="0">
                <a:effectLst/>
                <a:latin typeface="Calibri" panose="020F0502020204030204" pitchFamily="34" charset="0"/>
                <a:ea typeface="Times New Roman" panose="02020603050405020304" pitchFamily="18" charset="0"/>
              </a:rPr>
              <a:t> View</a:t>
            </a:r>
            <a:endParaRPr lang="en-US" b="1" dirty="0"/>
          </a:p>
        </p:txBody>
      </p:sp>
      <p:cxnSp>
        <p:nvCxnSpPr>
          <p:cNvPr id="135" name="Straight Connector 134">
            <a:extLst>
              <a:ext uri="{FF2B5EF4-FFF2-40B4-BE49-F238E27FC236}">
                <a16:creationId xmlns:a16="http://schemas.microsoft.com/office/drawing/2014/main" id="{87B5EB25-D4F7-4F7A-9CAC-5CC4DCD37732}"/>
              </a:ext>
            </a:extLst>
          </p:cNvPr>
          <p:cNvCxnSpPr/>
          <p:nvPr/>
        </p:nvCxnSpPr>
        <p:spPr>
          <a:xfrm>
            <a:off x="12033507" y="6005552"/>
            <a:ext cx="0" cy="852448"/>
          </a:xfrm>
          <a:prstGeom prst="line">
            <a:avLst/>
          </a:prstGeom>
        </p:spPr>
        <p:style>
          <a:lnRef idx="1">
            <a:schemeClr val="dk1"/>
          </a:lnRef>
          <a:fillRef idx="0">
            <a:schemeClr val="dk1"/>
          </a:fillRef>
          <a:effectRef idx="0">
            <a:schemeClr val="dk1"/>
          </a:effectRef>
          <a:fontRef idx="minor">
            <a:schemeClr val="tx1"/>
          </a:fontRef>
        </p:style>
      </p:cxnSp>
      <p:cxnSp>
        <p:nvCxnSpPr>
          <p:cNvPr id="137" name="Straight Connector 136">
            <a:extLst>
              <a:ext uri="{FF2B5EF4-FFF2-40B4-BE49-F238E27FC236}">
                <a16:creationId xmlns:a16="http://schemas.microsoft.com/office/drawing/2014/main" id="{41200C59-D6BC-4E6F-A6C8-EDE9355F6BDC}"/>
              </a:ext>
            </a:extLst>
          </p:cNvPr>
          <p:cNvCxnSpPr/>
          <p:nvPr/>
        </p:nvCxnSpPr>
        <p:spPr>
          <a:xfrm flipH="1">
            <a:off x="3482661" y="6771480"/>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139" name="Straight Connector 138">
            <a:extLst>
              <a:ext uri="{FF2B5EF4-FFF2-40B4-BE49-F238E27FC236}">
                <a16:creationId xmlns:a16="http://schemas.microsoft.com/office/drawing/2014/main" id="{EDA69DBF-2F85-49AE-98E5-4CA3D390AA7C}"/>
              </a:ext>
            </a:extLst>
          </p:cNvPr>
          <p:cNvCxnSpPr/>
          <p:nvPr/>
        </p:nvCxnSpPr>
        <p:spPr>
          <a:xfrm flipV="1">
            <a:off x="3482661" y="6005552"/>
            <a:ext cx="0" cy="765928"/>
          </a:xfrm>
          <a:prstGeom prst="line">
            <a:avLst/>
          </a:prstGeom>
        </p:spPr>
        <p:style>
          <a:lnRef idx="1">
            <a:schemeClr val="dk1"/>
          </a:lnRef>
          <a:fillRef idx="0">
            <a:schemeClr val="dk1"/>
          </a:fillRef>
          <a:effectRef idx="0">
            <a:schemeClr val="dk1"/>
          </a:effectRef>
          <a:fontRef idx="minor">
            <a:schemeClr val="tx1"/>
          </a:fontRef>
        </p:style>
      </p:cxnSp>
      <p:cxnSp>
        <p:nvCxnSpPr>
          <p:cNvPr id="141" name="Straight Connector 140">
            <a:extLst>
              <a:ext uri="{FF2B5EF4-FFF2-40B4-BE49-F238E27FC236}">
                <a16:creationId xmlns:a16="http://schemas.microsoft.com/office/drawing/2014/main" id="{CD4FBF58-1EFE-443F-8386-9F6906CFFC85}"/>
              </a:ext>
            </a:extLst>
          </p:cNvPr>
          <p:cNvCxnSpPr/>
          <p:nvPr/>
        </p:nvCxnSpPr>
        <p:spPr>
          <a:xfrm>
            <a:off x="3482661" y="6431776"/>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7EB2C2C7-443E-4B62-A060-9F366D42FD85}"/>
              </a:ext>
            </a:extLst>
          </p:cNvPr>
          <p:cNvCxnSpPr>
            <a:cxnSpLocks/>
          </p:cNvCxnSpPr>
          <p:nvPr/>
        </p:nvCxnSpPr>
        <p:spPr>
          <a:xfrm>
            <a:off x="1537464" y="1758683"/>
            <a:ext cx="6696" cy="120324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27599E03-0F18-4982-87B3-5435CC090A37}"/>
              </a:ext>
            </a:extLst>
          </p:cNvPr>
          <p:cNvSpPr txBox="1"/>
          <p:nvPr/>
        </p:nvSpPr>
        <p:spPr>
          <a:xfrm rot="16200000">
            <a:off x="902939" y="2151788"/>
            <a:ext cx="962562" cy="307777"/>
          </a:xfrm>
          <a:prstGeom prst="rect">
            <a:avLst/>
          </a:prstGeom>
          <a:noFill/>
        </p:spPr>
        <p:txBody>
          <a:bodyPr wrap="square" rtlCol="0">
            <a:spAutoFit/>
          </a:bodyPr>
          <a:lstStyle/>
          <a:p>
            <a:r>
              <a:rPr lang="en-US" sz="1400" b="1" dirty="0"/>
              <a:t>600 mm</a:t>
            </a:r>
          </a:p>
        </p:txBody>
      </p:sp>
      <p:cxnSp>
        <p:nvCxnSpPr>
          <p:cNvPr id="67" name="Straight Connector 66">
            <a:extLst>
              <a:ext uri="{FF2B5EF4-FFF2-40B4-BE49-F238E27FC236}">
                <a16:creationId xmlns:a16="http://schemas.microsoft.com/office/drawing/2014/main" id="{99580AAC-15BF-435F-B467-12764311874B}"/>
              </a:ext>
            </a:extLst>
          </p:cNvPr>
          <p:cNvCxnSpPr/>
          <p:nvPr/>
        </p:nvCxnSpPr>
        <p:spPr>
          <a:xfrm flipH="1">
            <a:off x="1312549" y="1733498"/>
            <a:ext cx="449830" cy="0"/>
          </a:xfrm>
          <a:prstGeom prst="line">
            <a:avLst/>
          </a:prstGeom>
        </p:spPr>
        <p:style>
          <a:lnRef idx="1">
            <a:schemeClr val="dk1"/>
          </a:lnRef>
          <a:fillRef idx="0">
            <a:schemeClr val="dk1"/>
          </a:fillRef>
          <a:effectRef idx="0">
            <a:schemeClr val="dk1"/>
          </a:effectRef>
          <a:fontRef idx="minor">
            <a:schemeClr val="tx1"/>
          </a:fontRef>
        </p:style>
      </p:cxnSp>
      <p:cxnSp>
        <p:nvCxnSpPr>
          <p:cNvPr id="138" name="Straight Connector 137">
            <a:extLst>
              <a:ext uri="{FF2B5EF4-FFF2-40B4-BE49-F238E27FC236}">
                <a16:creationId xmlns:a16="http://schemas.microsoft.com/office/drawing/2014/main" id="{E0118CC7-3931-4E99-A4A5-FAA1E0C6B89C}"/>
              </a:ext>
            </a:extLst>
          </p:cNvPr>
          <p:cNvCxnSpPr/>
          <p:nvPr/>
        </p:nvCxnSpPr>
        <p:spPr>
          <a:xfrm flipH="1">
            <a:off x="1326958" y="2966430"/>
            <a:ext cx="449830" cy="0"/>
          </a:xfrm>
          <a:prstGeom prst="line">
            <a:avLst/>
          </a:prstGeom>
        </p:spPr>
        <p:style>
          <a:lnRef idx="1">
            <a:schemeClr val="dk1"/>
          </a:lnRef>
          <a:fillRef idx="0">
            <a:schemeClr val="dk1"/>
          </a:fillRef>
          <a:effectRef idx="0">
            <a:schemeClr val="dk1"/>
          </a:effectRef>
          <a:fontRef idx="minor">
            <a:schemeClr val="tx1"/>
          </a:fontRef>
        </p:style>
      </p:cxnSp>
      <p:sp>
        <p:nvSpPr>
          <p:cNvPr id="148" name="TextBox 147">
            <a:extLst>
              <a:ext uri="{FF2B5EF4-FFF2-40B4-BE49-F238E27FC236}">
                <a16:creationId xmlns:a16="http://schemas.microsoft.com/office/drawing/2014/main" id="{7BC812A8-9819-4782-BCC0-5178F6F9C188}"/>
              </a:ext>
            </a:extLst>
          </p:cNvPr>
          <p:cNvSpPr txBox="1"/>
          <p:nvPr/>
        </p:nvSpPr>
        <p:spPr>
          <a:xfrm>
            <a:off x="8007618" y="4684444"/>
            <a:ext cx="3959368" cy="738664"/>
          </a:xfrm>
          <a:prstGeom prst="rect">
            <a:avLst/>
          </a:prstGeom>
          <a:noFill/>
        </p:spPr>
        <p:txBody>
          <a:bodyPr wrap="square" rtlCol="0">
            <a:spAutoFit/>
          </a:bodyPr>
          <a:lstStyle/>
          <a:p>
            <a:r>
              <a:rPr lang="en-US" sz="1400" dirty="0"/>
              <a:t>NOTES:</a:t>
            </a:r>
          </a:p>
          <a:p>
            <a:r>
              <a:rPr lang="en-US" sz="1400" dirty="0"/>
              <a:t> All Metal parts shall be painted with primer coat of rust resistant.</a:t>
            </a:r>
          </a:p>
        </p:txBody>
      </p:sp>
      <p:sp>
        <p:nvSpPr>
          <p:cNvPr id="140" name="Text Box 313">
            <a:extLst>
              <a:ext uri="{FF2B5EF4-FFF2-40B4-BE49-F238E27FC236}">
                <a16:creationId xmlns:a16="http://schemas.microsoft.com/office/drawing/2014/main" id="{DD04B395-51E6-42B5-A908-B45938455B36}"/>
              </a:ext>
            </a:extLst>
          </p:cNvPr>
          <p:cNvSpPr txBox="1">
            <a:spLocks noChangeArrowheads="1"/>
          </p:cNvSpPr>
          <p:nvPr/>
        </p:nvSpPr>
        <p:spPr bwMode="auto">
          <a:xfrm>
            <a:off x="4236208" y="6418578"/>
            <a:ext cx="45977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b="1" dirty="0" err="1"/>
              <a:t>Marafeet</a:t>
            </a:r>
            <a:r>
              <a:rPr lang="en-US" altLang="ja-JP" sz="1600" b="1" dirty="0"/>
              <a:t> Health Center</a:t>
            </a:r>
          </a:p>
        </p:txBody>
      </p:sp>
      <p:sp>
        <p:nvSpPr>
          <p:cNvPr id="145" name="Text Box 314">
            <a:extLst>
              <a:ext uri="{FF2B5EF4-FFF2-40B4-BE49-F238E27FC236}">
                <a16:creationId xmlns:a16="http://schemas.microsoft.com/office/drawing/2014/main" id="{A05B4234-42E4-4797-8CE7-956A41FFF6E9}"/>
              </a:ext>
            </a:extLst>
          </p:cNvPr>
          <p:cNvSpPr txBox="1">
            <a:spLocks noChangeArrowheads="1"/>
          </p:cNvSpPr>
          <p:nvPr/>
        </p:nvSpPr>
        <p:spPr bwMode="auto">
          <a:xfrm>
            <a:off x="9349133" y="6378205"/>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Harith Mohammed</a:t>
            </a:r>
          </a:p>
        </p:txBody>
      </p:sp>
      <p:sp>
        <p:nvSpPr>
          <p:cNvPr id="146" name="Text Box 312">
            <a:extLst>
              <a:ext uri="{FF2B5EF4-FFF2-40B4-BE49-F238E27FC236}">
                <a16:creationId xmlns:a16="http://schemas.microsoft.com/office/drawing/2014/main" id="{4682C605-2315-428F-A940-50D043E61A0B}"/>
              </a:ext>
            </a:extLst>
          </p:cNvPr>
          <p:cNvSpPr txBox="1">
            <a:spLocks noChangeArrowheads="1"/>
          </p:cNvSpPr>
          <p:nvPr/>
        </p:nvSpPr>
        <p:spPr bwMode="auto">
          <a:xfrm>
            <a:off x="9526684" y="6092072"/>
            <a:ext cx="204940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September  2021</a:t>
            </a:r>
            <a:endParaRPr lang="ja-JP" altLang="en-US" sz="1000" dirty="0"/>
          </a:p>
        </p:txBody>
      </p:sp>
      <p:sp>
        <p:nvSpPr>
          <p:cNvPr id="24" name="Rectangle 23">
            <a:extLst>
              <a:ext uri="{FF2B5EF4-FFF2-40B4-BE49-F238E27FC236}">
                <a16:creationId xmlns:a16="http://schemas.microsoft.com/office/drawing/2014/main" id="{6F4E3B95-453A-4D0C-935B-347DE2F4F649}"/>
              </a:ext>
            </a:extLst>
          </p:cNvPr>
          <p:cNvSpPr/>
          <p:nvPr/>
        </p:nvSpPr>
        <p:spPr>
          <a:xfrm>
            <a:off x="1871959" y="3091671"/>
            <a:ext cx="6744324" cy="1408050"/>
          </a:xfrm>
          <a:prstGeom prst="rect">
            <a:avLst/>
          </a:prstGeom>
          <a:blipFill>
            <a:blip r:embed="rId4"/>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Rectangle 26">
            <a:extLst>
              <a:ext uri="{FF2B5EF4-FFF2-40B4-BE49-F238E27FC236}">
                <a16:creationId xmlns:a16="http://schemas.microsoft.com/office/drawing/2014/main" id="{063936E0-B885-4291-8CBF-30635BCB5448}"/>
              </a:ext>
            </a:extLst>
          </p:cNvPr>
          <p:cNvSpPr/>
          <p:nvPr/>
        </p:nvSpPr>
        <p:spPr>
          <a:xfrm>
            <a:off x="7460348" y="1625600"/>
            <a:ext cx="885366" cy="1476756"/>
          </a:xfrm>
          <a:prstGeom prst="rect">
            <a:avLst/>
          </a:prstGeom>
          <a:blipFill>
            <a:blip r:embed="rId4"/>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D16A5AD7-64F4-4F0E-8D08-B5E9909393AC}"/>
              </a:ext>
            </a:extLst>
          </p:cNvPr>
          <p:cNvSpPr/>
          <p:nvPr/>
        </p:nvSpPr>
        <p:spPr>
          <a:xfrm>
            <a:off x="2140862" y="1639947"/>
            <a:ext cx="885366" cy="1453469"/>
          </a:xfrm>
          <a:prstGeom prst="rect">
            <a:avLst/>
          </a:prstGeom>
          <a:blipFill>
            <a:blip r:embed="rId4"/>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a:extLst>
              <a:ext uri="{FF2B5EF4-FFF2-40B4-BE49-F238E27FC236}">
                <a16:creationId xmlns:a16="http://schemas.microsoft.com/office/drawing/2014/main" id="{F6761E60-A236-484D-92AA-D45057F5EAAB}"/>
              </a:ext>
            </a:extLst>
          </p:cNvPr>
          <p:cNvSpPr/>
          <p:nvPr/>
        </p:nvSpPr>
        <p:spPr>
          <a:xfrm>
            <a:off x="3135086" y="1756229"/>
            <a:ext cx="4235631" cy="1144846"/>
          </a:xfrm>
          <a:prstGeom prst="rect">
            <a:avLst/>
          </a:prstGeom>
          <a:ln w="76200">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Rectangle 28">
            <a:extLst>
              <a:ext uri="{FF2B5EF4-FFF2-40B4-BE49-F238E27FC236}">
                <a16:creationId xmlns:a16="http://schemas.microsoft.com/office/drawing/2014/main" id="{6729ECA1-8B54-4F62-A93E-A27C70053454}"/>
              </a:ext>
            </a:extLst>
          </p:cNvPr>
          <p:cNvSpPr/>
          <p:nvPr/>
        </p:nvSpPr>
        <p:spPr>
          <a:xfrm>
            <a:off x="3026228" y="2017486"/>
            <a:ext cx="108858" cy="87085"/>
          </a:xfrm>
          <a:prstGeom prst="rect">
            <a:avLst/>
          </a:prstGeom>
          <a:solidFill>
            <a:schemeClr val="accent2">
              <a:lumMod val="75000"/>
            </a:schemeClr>
          </a:solid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5" name="Rectangle 94">
            <a:extLst>
              <a:ext uri="{FF2B5EF4-FFF2-40B4-BE49-F238E27FC236}">
                <a16:creationId xmlns:a16="http://schemas.microsoft.com/office/drawing/2014/main" id="{80763A13-EF03-44F6-A08D-B93FEBED2651}"/>
              </a:ext>
            </a:extLst>
          </p:cNvPr>
          <p:cNvSpPr/>
          <p:nvPr/>
        </p:nvSpPr>
        <p:spPr>
          <a:xfrm>
            <a:off x="3026228" y="2630714"/>
            <a:ext cx="108858" cy="87085"/>
          </a:xfrm>
          <a:prstGeom prst="rect">
            <a:avLst/>
          </a:prstGeom>
          <a:solidFill>
            <a:schemeClr val="accent2">
              <a:lumMod val="75000"/>
            </a:schemeClr>
          </a:solid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6" name="Rectangle 95">
            <a:extLst>
              <a:ext uri="{FF2B5EF4-FFF2-40B4-BE49-F238E27FC236}">
                <a16:creationId xmlns:a16="http://schemas.microsoft.com/office/drawing/2014/main" id="{D3ED0C2C-7D1B-462C-A3D8-80D5FE19F28E}"/>
              </a:ext>
            </a:extLst>
          </p:cNvPr>
          <p:cNvSpPr/>
          <p:nvPr/>
        </p:nvSpPr>
        <p:spPr>
          <a:xfrm>
            <a:off x="7361104" y="1976928"/>
            <a:ext cx="108858" cy="87085"/>
          </a:xfrm>
          <a:prstGeom prst="rect">
            <a:avLst/>
          </a:prstGeom>
          <a:solidFill>
            <a:schemeClr val="accent2">
              <a:lumMod val="75000"/>
            </a:schemeClr>
          </a:solid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9" name="Rectangle 98">
            <a:extLst>
              <a:ext uri="{FF2B5EF4-FFF2-40B4-BE49-F238E27FC236}">
                <a16:creationId xmlns:a16="http://schemas.microsoft.com/office/drawing/2014/main" id="{1718A5BC-7E10-4FFD-8B03-BC81902151BE}"/>
              </a:ext>
            </a:extLst>
          </p:cNvPr>
          <p:cNvSpPr/>
          <p:nvPr/>
        </p:nvSpPr>
        <p:spPr>
          <a:xfrm>
            <a:off x="7372682" y="2630714"/>
            <a:ext cx="108858" cy="87085"/>
          </a:xfrm>
          <a:prstGeom prst="rect">
            <a:avLst/>
          </a:prstGeom>
          <a:solidFill>
            <a:schemeClr val="accent2">
              <a:lumMod val="75000"/>
            </a:schemeClr>
          </a:solidFill>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ectangle 29">
            <a:extLst>
              <a:ext uri="{FF2B5EF4-FFF2-40B4-BE49-F238E27FC236}">
                <a16:creationId xmlns:a16="http://schemas.microsoft.com/office/drawing/2014/main" id="{9F3340E4-70FD-4A0E-AB0B-1B42C672F9DC}"/>
              </a:ext>
            </a:extLst>
          </p:cNvPr>
          <p:cNvSpPr/>
          <p:nvPr/>
        </p:nvSpPr>
        <p:spPr>
          <a:xfrm>
            <a:off x="3406013" y="1766914"/>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EDDB0460-8817-4FD9-8744-F0E18C56408F}"/>
              </a:ext>
            </a:extLst>
          </p:cNvPr>
          <p:cNvSpPr/>
          <p:nvPr/>
        </p:nvSpPr>
        <p:spPr>
          <a:xfrm>
            <a:off x="5501848" y="1785187"/>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FFB016DA-AB94-46A4-B10F-C1C3C2095F31}"/>
              </a:ext>
            </a:extLst>
          </p:cNvPr>
          <p:cNvSpPr/>
          <p:nvPr/>
        </p:nvSpPr>
        <p:spPr>
          <a:xfrm>
            <a:off x="7029326" y="1778139"/>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409811B4-FF0E-4423-A1DC-FBD939C6F3F2}"/>
              </a:ext>
            </a:extLst>
          </p:cNvPr>
          <p:cNvSpPr/>
          <p:nvPr/>
        </p:nvSpPr>
        <p:spPr>
          <a:xfrm>
            <a:off x="5829507" y="1761950"/>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80B040DD-C917-4314-B531-C500E7438883}"/>
              </a:ext>
            </a:extLst>
          </p:cNvPr>
          <p:cNvSpPr/>
          <p:nvPr/>
        </p:nvSpPr>
        <p:spPr>
          <a:xfrm>
            <a:off x="6134307" y="1772620"/>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3A3E98C7-4FF8-45AB-A761-D07B15CF58BB}"/>
              </a:ext>
            </a:extLst>
          </p:cNvPr>
          <p:cNvSpPr/>
          <p:nvPr/>
        </p:nvSpPr>
        <p:spPr>
          <a:xfrm>
            <a:off x="6439107" y="1778138"/>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AF1524D9-7B81-4AE5-B3F1-8C75B0F1072A}"/>
              </a:ext>
            </a:extLst>
          </p:cNvPr>
          <p:cNvSpPr/>
          <p:nvPr/>
        </p:nvSpPr>
        <p:spPr>
          <a:xfrm>
            <a:off x="6724846" y="1766914"/>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503EB58E-EACD-459F-B559-BF3F6A367EB6}"/>
              </a:ext>
            </a:extLst>
          </p:cNvPr>
          <p:cNvSpPr/>
          <p:nvPr/>
        </p:nvSpPr>
        <p:spPr>
          <a:xfrm>
            <a:off x="4237818" y="1785187"/>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55586515-105C-4B19-B288-80BF7E1749D0}"/>
              </a:ext>
            </a:extLst>
          </p:cNvPr>
          <p:cNvSpPr/>
          <p:nvPr/>
        </p:nvSpPr>
        <p:spPr>
          <a:xfrm>
            <a:off x="4565478" y="1786241"/>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C70A6BE9-0C4B-4DA8-90C8-755DB6A8E3FF}"/>
              </a:ext>
            </a:extLst>
          </p:cNvPr>
          <p:cNvSpPr/>
          <p:nvPr/>
        </p:nvSpPr>
        <p:spPr>
          <a:xfrm>
            <a:off x="4861150" y="1766914"/>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DA470DDC-44A5-4D58-8C78-7C4AA66EBF79}"/>
              </a:ext>
            </a:extLst>
          </p:cNvPr>
          <p:cNvSpPr/>
          <p:nvPr/>
        </p:nvSpPr>
        <p:spPr>
          <a:xfrm>
            <a:off x="5170069" y="1775597"/>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274F2E3B-F1D2-43CC-BE90-F35E4BFA1E92}"/>
              </a:ext>
            </a:extLst>
          </p:cNvPr>
          <p:cNvSpPr/>
          <p:nvPr/>
        </p:nvSpPr>
        <p:spPr>
          <a:xfrm>
            <a:off x="3660205" y="1775597"/>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AC897083-351E-4B45-A08B-931498A0C8AF}"/>
              </a:ext>
            </a:extLst>
          </p:cNvPr>
          <p:cNvSpPr/>
          <p:nvPr/>
        </p:nvSpPr>
        <p:spPr>
          <a:xfrm>
            <a:off x="3931917" y="1773092"/>
            <a:ext cx="45719" cy="1101025"/>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F89B3E4-7A25-4816-9E1C-606385557895}"/>
              </a:ext>
            </a:extLst>
          </p:cNvPr>
          <p:cNvSpPr/>
          <p:nvPr/>
        </p:nvSpPr>
        <p:spPr>
          <a:xfrm>
            <a:off x="3026228" y="2979420"/>
            <a:ext cx="4434117" cy="112628"/>
          </a:xfrm>
          <a:prstGeom prst="rect">
            <a:avLst/>
          </a:prstGeom>
          <a:blipFill>
            <a:blip r:embed="rId5"/>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a:extLst>
              <a:ext uri="{FF2B5EF4-FFF2-40B4-BE49-F238E27FC236}">
                <a16:creationId xmlns:a16="http://schemas.microsoft.com/office/drawing/2014/main" id="{226CF767-4639-42E4-A73A-80264929336E}"/>
              </a:ext>
            </a:extLst>
          </p:cNvPr>
          <p:cNvSpPr/>
          <p:nvPr/>
        </p:nvSpPr>
        <p:spPr>
          <a:xfrm>
            <a:off x="2567940" y="574661"/>
            <a:ext cx="45719" cy="1065283"/>
          </a:xfrm>
          <a:prstGeom prst="rect">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3" name="Rectangle 122">
            <a:extLst>
              <a:ext uri="{FF2B5EF4-FFF2-40B4-BE49-F238E27FC236}">
                <a16:creationId xmlns:a16="http://schemas.microsoft.com/office/drawing/2014/main" id="{3F136887-65F4-45D9-9EF9-874A6134FF94}"/>
              </a:ext>
            </a:extLst>
          </p:cNvPr>
          <p:cNvSpPr/>
          <p:nvPr/>
        </p:nvSpPr>
        <p:spPr>
          <a:xfrm>
            <a:off x="4249294" y="574661"/>
            <a:ext cx="45719" cy="2394451"/>
          </a:xfrm>
          <a:prstGeom prst="rect">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8" name="Rectangle 127">
            <a:extLst>
              <a:ext uri="{FF2B5EF4-FFF2-40B4-BE49-F238E27FC236}">
                <a16:creationId xmlns:a16="http://schemas.microsoft.com/office/drawing/2014/main" id="{2771659A-E88B-4AB9-8284-E5A03297E1A4}"/>
              </a:ext>
            </a:extLst>
          </p:cNvPr>
          <p:cNvSpPr/>
          <p:nvPr/>
        </p:nvSpPr>
        <p:spPr>
          <a:xfrm>
            <a:off x="6125966" y="574661"/>
            <a:ext cx="45719" cy="2403391"/>
          </a:xfrm>
          <a:prstGeom prst="rect">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9" name="Rectangle 128">
            <a:extLst>
              <a:ext uri="{FF2B5EF4-FFF2-40B4-BE49-F238E27FC236}">
                <a16:creationId xmlns:a16="http://schemas.microsoft.com/office/drawing/2014/main" id="{917BBFBB-9368-436B-838A-1D768C03BABB}"/>
              </a:ext>
            </a:extLst>
          </p:cNvPr>
          <p:cNvSpPr/>
          <p:nvPr/>
        </p:nvSpPr>
        <p:spPr>
          <a:xfrm>
            <a:off x="7893904" y="560313"/>
            <a:ext cx="45719" cy="1079633"/>
          </a:xfrm>
          <a:prstGeom prst="rect">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id="{32D3D4AF-61D6-4D72-B47F-E41BF29E98FF}"/>
              </a:ext>
            </a:extLst>
          </p:cNvPr>
          <p:cNvCxnSpPr>
            <a:cxnSpLocks/>
          </p:cNvCxnSpPr>
          <p:nvPr/>
        </p:nvCxnSpPr>
        <p:spPr>
          <a:xfrm flipV="1">
            <a:off x="2590799" y="1412534"/>
            <a:ext cx="5325964" cy="1531"/>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130" name="Straight Connector 129">
            <a:extLst>
              <a:ext uri="{FF2B5EF4-FFF2-40B4-BE49-F238E27FC236}">
                <a16:creationId xmlns:a16="http://schemas.microsoft.com/office/drawing/2014/main" id="{1C2755FD-DE49-40E0-9323-FF6EB68B7B6C}"/>
              </a:ext>
            </a:extLst>
          </p:cNvPr>
          <p:cNvCxnSpPr>
            <a:cxnSpLocks/>
          </p:cNvCxnSpPr>
          <p:nvPr/>
        </p:nvCxnSpPr>
        <p:spPr>
          <a:xfrm flipV="1">
            <a:off x="2613659" y="1010235"/>
            <a:ext cx="5325964" cy="14348"/>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131" name="Straight Connector 130">
            <a:extLst>
              <a:ext uri="{FF2B5EF4-FFF2-40B4-BE49-F238E27FC236}">
                <a16:creationId xmlns:a16="http://schemas.microsoft.com/office/drawing/2014/main" id="{9B3A707D-BE07-43C7-8161-809505E588B9}"/>
              </a:ext>
            </a:extLst>
          </p:cNvPr>
          <p:cNvCxnSpPr>
            <a:cxnSpLocks/>
          </p:cNvCxnSpPr>
          <p:nvPr/>
        </p:nvCxnSpPr>
        <p:spPr>
          <a:xfrm flipV="1">
            <a:off x="2552806" y="651364"/>
            <a:ext cx="5325964" cy="14348"/>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0207ACBA-E8D1-44BD-92C6-E05F68A1C203}"/>
              </a:ext>
            </a:extLst>
          </p:cNvPr>
          <p:cNvCxnSpPr/>
          <p:nvPr/>
        </p:nvCxnSpPr>
        <p:spPr>
          <a:xfrm flipV="1">
            <a:off x="2324100" y="651364"/>
            <a:ext cx="0" cy="39697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E6C7F9CA-EEB7-46C8-AFF4-B9AD9B03DE65}"/>
              </a:ext>
            </a:extLst>
          </p:cNvPr>
          <p:cNvCxnSpPr>
            <a:cxnSpLocks/>
          </p:cNvCxnSpPr>
          <p:nvPr/>
        </p:nvCxnSpPr>
        <p:spPr>
          <a:xfrm>
            <a:off x="2179101" y="651364"/>
            <a:ext cx="289998" cy="0"/>
          </a:xfrm>
          <a:prstGeom prst="line">
            <a:avLst/>
          </a:prstGeom>
        </p:spPr>
        <p:style>
          <a:lnRef idx="1">
            <a:schemeClr val="dk1"/>
          </a:lnRef>
          <a:fillRef idx="0">
            <a:schemeClr val="dk1"/>
          </a:fillRef>
          <a:effectRef idx="0">
            <a:schemeClr val="dk1"/>
          </a:effectRef>
          <a:fontRef idx="minor">
            <a:schemeClr val="tx1"/>
          </a:fontRef>
        </p:style>
      </p:cxnSp>
      <p:cxnSp>
        <p:nvCxnSpPr>
          <p:cNvPr id="142" name="Straight Connector 141">
            <a:extLst>
              <a:ext uri="{FF2B5EF4-FFF2-40B4-BE49-F238E27FC236}">
                <a16:creationId xmlns:a16="http://schemas.microsoft.com/office/drawing/2014/main" id="{29F9C830-11D2-47F2-AC36-B166E9A27492}"/>
              </a:ext>
            </a:extLst>
          </p:cNvPr>
          <p:cNvCxnSpPr>
            <a:cxnSpLocks/>
          </p:cNvCxnSpPr>
          <p:nvPr/>
        </p:nvCxnSpPr>
        <p:spPr>
          <a:xfrm>
            <a:off x="2224602" y="1024583"/>
            <a:ext cx="289998" cy="0"/>
          </a:xfrm>
          <a:prstGeom prst="line">
            <a:avLst/>
          </a:prstGeom>
        </p:spPr>
        <p:style>
          <a:lnRef idx="1">
            <a:schemeClr val="dk1"/>
          </a:lnRef>
          <a:fillRef idx="0">
            <a:schemeClr val="dk1"/>
          </a:fillRef>
          <a:effectRef idx="0">
            <a:schemeClr val="dk1"/>
          </a:effectRef>
          <a:fontRef idx="minor">
            <a:schemeClr val="tx1"/>
          </a:fontRef>
        </p:style>
      </p:cxnSp>
      <p:cxnSp>
        <p:nvCxnSpPr>
          <p:cNvPr id="64" name="Connector: Curved 63">
            <a:extLst>
              <a:ext uri="{FF2B5EF4-FFF2-40B4-BE49-F238E27FC236}">
                <a16:creationId xmlns:a16="http://schemas.microsoft.com/office/drawing/2014/main" id="{741483D1-4381-49F1-9E30-C343F27BE0D8}"/>
              </a:ext>
            </a:extLst>
          </p:cNvPr>
          <p:cNvCxnSpPr/>
          <p:nvPr/>
        </p:nvCxnSpPr>
        <p:spPr>
          <a:xfrm>
            <a:off x="7075045" y="1756229"/>
            <a:ext cx="2615822" cy="220699"/>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66" name="Connector: Curved 65">
            <a:extLst>
              <a:ext uri="{FF2B5EF4-FFF2-40B4-BE49-F238E27FC236}">
                <a16:creationId xmlns:a16="http://schemas.microsoft.com/office/drawing/2014/main" id="{2B440469-C52D-4231-A0B3-89A97FE144C8}"/>
              </a:ext>
            </a:extLst>
          </p:cNvPr>
          <p:cNvCxnSpPr>
            <a:cxnSpLocks/>
          </p:cNvCxnSpPr>
          <p:nvPr/>
        </p:nvCxnSpPr>
        <p:spPr>
          <a:xfrm flipV="1">
            <a:off x="7052185" y="2085923"/>
            <a:ext cx="2638682" cy="106379"/>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a:extLst>
              <a:ext uri="{FF2B5EF4-FFF2-40B4-BE49-F238E27FC236}">
                <a16:creationId xmlns:a16="http://schemas.microsoft.com/office/drawing/2014/main" id="{8363A3D4-12A5-4D64-BB73-6A6AB8469DE6}"/>
              </a:ext>
            </a:extLst>
          </p:cNvPr>
          <p:cNvCxnSpPr/>
          <p:nvPr/>
        </p:nvCxnSpPr>
        <p:spPr>
          <a:xfrm flipH="1">
            <a:off x="5170069" y="1602688"/>
            <a:ext cx="354638"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2" name="Straight Connector 71">
            <a:extLst>
              <a:ext uri="{FF2B5EF4-FFF2-40B4-BE49-F238E27FC236}">
                <a16:creationId xmlns:a16="http://schemas.microsoft.com/office/drawing/2014/main" id="{8D166BFC-E921-40DF-9680-0563D8BC499F}"/>
              </a:ext>
            </a:extLst>
          </p:cNvPr>
          <p:cNvCxnSpPr/>
          <p:nvPr/>
        </p:nvCxnSpPr>
        <p:spPr>
          <a:xfrm>
            <a:off x="5183536" y="1471877"/>
            <a:ext cx="0" cy="261621"/>
          </a:xfrm>
          <a:prstGeom prst="line">
            <a:avLst/>
          </a:prstGeom>
        </p:spPr>
        <p:style>
          <a:lnRef idx="1">
            <a:schemeClr val="dk1"/>
          </a:lnRef>
          <a:fillRef idx="0">
            <a:schemeClr val="dk1"/>
          </a:fillRef>
          <a:effectRef idx="0">
            <a:schemeClr val="dk1"/>
          </a:effectRef>
          <a:fontRef idx="minor">
            <a:schemeClr val="tx1"/>
          </a:fontRef>
        </p:style>
      </p:cxnSp>
      <p:cxnSp>
        <p:nvCxnSpPr>
          <p:cNvPr id="150" name="Straight Connector 149">
            <a:extLst>
              <a:ext uri="{FF2B5EF4-FFF2-40B4-BE49-F238E27FC236}">
                <a16:creationId xmlns:a16="http://schemas.microsoft.com/office/drawing/2014/main" id="{8D6076F9-054E-49B2-B77D-7218568B48A9}"/>
              </a:ext>
            </a:extLst>
          </p:cNvPr>
          <p:cNvCxnSpPr/>
          <p:nvPr/>
        </p:nvCxnSpPr>
        <p:spPr>
          <a:xfrm>
            <a:off x="5524707" y="1471877"/>
            <a:ext cx="0" cy="261621"/>
          </a:xfrm>
          <a:prstGeom prst="line">
            <a:avLst/>
          </a:prstGeom>
        </p:spPr>
        <p:style>
          <a:lnRef idx="1">
            <a:schemeClr val="dk1"/>
          </a:lnRef>
          <a:fillRef idx="0">
            <a:schemeClr val="dk1"/>
          </a:fillRef>
          <a:effectRef idx="0">
            <a:schemeClr val="dk1"/>
          </a:effectRef>
          <a:fontRef idx="minor">
            <a:schemeClr val="tx1"/>
          </a:fontRef>
        </p:style>
      </p:cxnSp>
      <p:sp>
        <p:nvSpPr>
          <p:cNvPr id="151" name="TextBox 150">
            <a:extLst>
              <a:ext uri="{FF2B5EF4-FFF2-40B4-BE49-F238E27FC236}">
                <a16:creationId xmlns:a16="http://schemas.microsoft.com/office/drawing/2014/main" id="{68BF6E7E-655E-41F6-8F50-C882BE7CA215}"/>
              </a:ext>
            </a:extLst>
          </p:cNvPr>
          <p:cNvSpPr txBox="1"/>
          <p:nvPr/>
        </p:nvSpPr>
        <p:spPr>
          <a:xfrm rot="16200000">
            <a:off x="1691873" y="536225"/>
            <a:ext cx="791465" cy="307777"/>
          </a:xfrm>
          <a:prstGeom prst="rect">
            <a:avLst/>
          </a:prstGeom>
          <a:noFill/>
        </p:spPr>
        <p:txBody>
          <a:bodyPr wrap="square" rtlCol="0">
            <a:spAutoFit/>
          </a:bodyPr>
          <a:lstStyle/>
          <a:p>
            <a:r>
              <a:rPr lang="en-US" sz="1400" b="1" dirty="0"/>
              <a:t>200 mm</a:t>
            </a:r>
          </a:p>
        </p:txBody>
      </p:sp>
      <p:sp>
        <p:nvSpPr>
          <p:cNvPr id="160" name="TextBox 159">
            <a:extLst>
              <a:ext uri="{FF2B5EF4-FFF2-40B4-BE49-F238E27FC236}">
                <a16:creationId xmlns:a16="http://schemas.microsoft.com/office/drawing/2014/main" id="{E93BCE49-4529-4897-AF17-72F9510F0C08}"/>
              </a:ext>
            </a:extLst>
          </p:cNvPr>
          <p:cNvSpPr txBox="1"/>
          <p:nvPr/>
        </p:nvSpPr>
        <p:spPr>
          <a:xfrm>
            <a:off x="5136164" y="1273729"/>
            <a:ext cx="535412" cy="523220"/>
          </a:xfrm>
          <a:prstGeom prst="rect">
            <a:avLst/>
          </a:prstGeom>
          <a:noFill/>
        </p:spPr>
        <p:txBody>
          <a:bodyPr wrap="square" rtlCol="0">
            <a:spAutoFit/>
          </a:bodyPr>
          <a:lstStyle/>
          <a:p>
            <a:r>
              <a:rPr lang="en-US" sz="1400" b="1" dirty="0"/>
              <a:t>150 mm</a:t>
            </a:r>
          </a:p>
        </p:txBody>
      </p:sp>
      <p:sp>
        <p:nvSpPr>
          <p:cNvPr id="162" name="TextBox 161">
            <a:extLst>
              <a:ext uri="{FF2B5EF4-FFF2-40B4-BE49-F238E27FC236}">
                <a16:creationId xmlns:a16="http://schemas.microsoft.com/office/drawing/2014/main" id="{82CA8148-097E-4422-B919-A9F370436C1C}"/>
              </a:ext>
            </a:extLst>
          </p:cNvPr>
          <p:cNvSpPr txBox="1"/>
          <p:nvPr/>
        </p:nvSpPr>
        <p:spPr>
          <a:xfrm>
            <a:off x="8242359" y="342392"/>
            <a:ext cx="2207343" cy="923330"/>
          </a:xfrm>
          <a:prstGeom prst="rect">
            <a:avLst/>
          </a:prstGeom>
          <a:noFill/>
        </p:spPr>
        <p:txBody>
          <a:bodyPr wrap="square" rtlCol="0">
            <a:spAutoFit/>
          </a:bodyPr>
          <a:lstStyle/>
          <a:p>
            <a:r>
              <a:rPr lang="en-US" dirty="0"/>
              <a:t>Angle steel section </a:t>
            </a:r>
          </a:p>
          <a:p>
            <a:r>
              <a:rPr lang="en-US" dirty="0"/>
              <a:t>   37.5 x 37.5 x 3mm thickness</a:t>
            </a:r>
          </a:p>
        </p:txBody>
      </p:sp>
      <p:cxnSp>
        <p:nvCxnSpPr>
          <p:cNvPr id="82" name="Connector: Curved 81">
            <a:extLst>
              <a:ext uri="{FF2B5EF4-FFF2-40B4-BE49-F238E27FC236}">
                <a16:creationId xmlns:a16="http://schemas.microsoft.com/office/drawing/2014/main" id="{8031DDFD-E4FA-432A-B315-A5269D895610}"/>
              </a:ext>
            </a:extLst>
          </p:cNvPr>
          <p:cNvCxnSpPr/>
          <p:nvPr/>
        </p:nvCxnSpPr>
        <p:spPr>
          <a:xfrm flipV="1">
            <a:off x="7916763" y="665712"/>
            <a:ext cx="428951" cy="138345"/>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84" name="Connector: Curved 83">
            <a:extLst>
              <a:ext uri="{FF2B5EF4-FFF2-40B4-BE49-F238E27FC236}">
                <a16:creationId xmlns:a16="http://schemas.microsoft.com/office/drawing/2014/main" id="{C06599C9-DE44-458B-9C3F-DC996F9AE32E}"/>
              </a:ext>
            </a:extLst>
          </p:cNvPr>
          <p:cNvCxnSpPr/>
          <p:nvPr/>
        </p:nvCxnSpPr>
        <p:spPr>
          <a:xfrm rot="10800000">
            <a:off x="1326958" y="1024584"/>
            <a:ext cx="1699270" cy="387951"/>
          </a:xfrm>
          <a:prstGeom prst="curvedConnector3">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3" name="TextBox 162">
            <a:extLst>
              <a:ext uri="{FF2B5EF4-FFF2-40B4-BE49-F238E27FC236}">
                <a16:creationId xmlns:a16="http://schemas.microsoft.com/office/drawing/2014/main" id="{8C6FC71A-901F-4734-A057-D871F0C05D23}"/>
              </a:ext>
            </a:extLst>
          </p:cNvPr>
          <p:cNvSpPr txBox="1"/>
          <p:nvPr/>
        </p:nvSpPr>
        <p:spPr>
          <a:xfrm>
            <a:off x="54692" y="687434"/>
            <a:ext cx="2207343" cy="369332"/>
          </a:xfrm>
          <a:prstGeom prst="rect">
            <a:avLst/>
          </a:prstGeom>
          <a:noFill/>
        </p:spPr>
        <p:txBody>
          <a:bodyPr wrap="square" rtlCol="0">
            <a:spAutoFit/>
          </a:bodyPr>
          <a:lstStyle/>
          <a:p>
            <a:r>
              <a:rPr lang="en-US" dirty="0"/>
              <a:t>Barbed Wire</a:t>
            </a:r>
          </a:p>
        </p:txBody>
      </p:sp>
    </p:spTree>
    <p:extLst>
      <p:ext uri="{BB962C8B-B14F-4D97-AF65-F5344CB8AC3E}">
        <p14:creationId xmlns:p14="http://schemas.microsoft.com/office/powerpoint/2010/main" val="3833341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ABD3137-1232-4982-9AE0-36E644EBB049}"/>
              </a:ext>
            </a:extLst>
          </p:cNvPr>
          <p:cNvSpPr/>
          <p:nvPr/>
        </p:nvSpPr>
        <p:spPr>
          <a:xfrm>
            <a:off x="3685472" y="2991788"/>
            <a:ext cx="3332209" cy="126135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DCE501A-52C6-46BF-A32C-F74A7923B4FB}"/>
              </a:ext>
            </a:extLst>
          </p:cNvPr>
          <p:cNvSpPr txBox="1"/>
          <p:nvPr/>
        </p:nvSpPr>
        <p:spPr>
          <a:xfrm>
            <a:off x="8363830" y="500993"/>
            <a:ext cx="2207343" cy="923330"/>
          </a:xfrm>
          <a:prstGeom prst="rect">
            <a:avLst/>
          </a:prstGeom>
          <a:noFill/>
        </p:spPr>
        <p:txBody>
          <a:bodyPr wrap="square" rtlCol="0">
            <a:spAutoFit/>
          </a:bodyPr>
          <a:lstStyle/>
          <a:p>
            <a:r>
              <a:rPr lang="en-US" dirty="0"/>
              <a:t>Angle steel section </a:t>
            </a:r>
          </a:p>
          <a:p>
            <a:r>
              <a:rPr lang="en-US" dirty="0"/>
              <a:t>   50 x50x 5mm thickness</a:t>
            </a:r>
          </a:p>
        </p:txBody>
      </p:sp>
      <p:sp>
        <p:nvSpPr>
          <p:cNvPr id="81" name="TextBox 80">
            <a:extLst>
              <a:ext uri="{FF2B5EF4-FFF2-40B4-BE49-F238E27FC236}">
                <a16:creationId xmlns:a16="http://schemas.microsoft.com/office/drawing/2014/main" id="{20042920-D1CB-4749-9AA3-CEE69FF2456B}"/>
              </a:ext>
            </a:extLst>
          </p:cNvPr>
          <p:cNvSpPr txBox="1"/>
          <p:nvPr/>
        </p:nvSpPr>
        <p:spPr>
          <a:xfrm>
            <a:off x="4964469" y="771285"/>
            <a:ext cx="1077685" cy="307777"/>
          </a:xfrm>
          <a:prstGeom prst="rect">
            <a:avLst/>
          </a:prstGeom>
          <a:noFill/>
        </p:spPr>
        <p:txBody>
          <a:bodyPr wrap="square" rtlCol="0">
            <a:spAutoFit/>
          </a:bodyPr>
          <a:lstStyle/>
          <a:p>
            <a:r>
              <a:rPr lang="en-US" sz="1400" b="1" dirty="0"/>
              <a:t>1900 mm</a:t>
            </a:r>
          </a:p>
        </p:txBody>
      </p:sp>
      <p:sp>
        <p:nvSpPr>
          <p:cNvPr id="2" name="Rectangle 1">
            <a:extLst>
              <a:ext uri="{FF2B5EF4-FFF2-40B4-BE49-F238E27FC236}">
                <a16:creationId xmlns:a16="http://schemas.microsoft.com/office/drawing/2014/main" id="{D8D2A98B-DA27-4FA1-822B-2E3FC92639B8}"/>
              </a:ext>
            </a:extLst>
          </p:cNvPr>
          <p:cNvSpPr/>
          <p:nvPr/>
        </p:nvSpPr>
        <p:spPr>
          <a:xfrm>
            <a:off x="7106257" y="1352534"/>
            <a:ext cx="85083" cy="3049277"/>
          </a:xfrm>
          <a:prstGeom prst="rect">
            <a:avLst/>
          </a:prstGeom>
          <a:solidFill>
            <a:schemeClr val="tx1"/>
          </a:solid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46A592D-946A-488E-AE9E-D0C55E2B0A74}"/>
              </a:ext>
            </a:extLst>
          </p:cNvPr>
          <p:cNvSpPr/>
          <p:nvPr/>
        </p:nvSpPr>
        <p:spPr>
          <a:xfrm>
            <a:off x="7056252" y="190819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88301F3-BA90-4AE8-8D84-9E1D195E4969}"/>
              </a:ext>
            </a:extLst>
          </p:cNvPr>
          <p:cNvSpPr/>
          <p:nvPr/>
        </p:nvSpPr>
        <p:spPr>
          <a:xfrm>
            <a:off x="7057536" y="2797792"/>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3A8FCB-1B92-4112-B805-596C17FE2BBD}"/>
              </a:ext>
            </a:extLst>
          </p:cNvPr>
          <p:cNvSpPr/>
          <p:nvPr/>
        </p:nvSpPr>
        <p:spPr>
          <a:xfrm>
            <a:off x="7052406" y="3701725"/>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0BA4958-17B3-423B-BD56-38ADF5605181}"/>
              </a:ext>
            </a:extLst>
          </p:cNvPr>
          <p:cNvSpPr/>
          <p:nvPr/>
        </p:nvSpPr>
        <p:spPr>
          <a:xfrm rot="10800000">
            <a:off x="3524874" y="1352534"/>
            <a:ext cx="89837" cy="3049277"/>
          </a:xfrm>
          <a:prstGeom prst="rect">
            <a:avLst/>
          </a:prstGeom>
          <a:solidFill>
            <a:schemeClr val="tx1"/>
          </a:solid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1DD648-A663-416B-BAB2-234B833BCA7E}"/>
              </a:ext>
            </a:extLst>
          </p:cNvPr>
          <p:cNvSpPr/>
          <p:nvPr/>
        </p:nvSpPr>
        <p:spPr>
          <a:xfrm rot="10800000">
            <a:off x="3618803" y="3739728"/>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9D2622E-6A37-46F9-82E5-C1E35FEB7058}"/>
              </a:ext>
            </a:extLst>
          </p:cNvPr>
          <p:cNvSpPr/>
          <p:nvPr/>
        </p:nvSpPr>
        <p:spPr>
          <a:xfrm rot="10800000">
            <a:off x="3618804" y="2825327"/>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6D15BDE-6DF2-4CAF-A427-D8B4928171CB}"/>
              </a:ext>
            </a:extLst>
          </p:cNvPr>
          <p:cNvSpPr/>
          <p:nvPr/>
        </p:nvSpPr>
        <p:spPr>
          <a:xfrm rot="10800000">
            <a:off x="3614956" y="1945102"/>
            <a:ext cx="38464" cy="37278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F948085-FF43-47F6-A5ED-EF0702EED99A}"/>
              </a:ext>
            </a:extLst>
          </p:cNvPr>
          <p:cNvSpPr/>
          <p:nvPr/>
        </p:nvSpPr>
        <p:spPr>
          <a:xfrm>
            <a:off x="3685472" y="1687917"/>
            <a:ext cx="1630899" cy="2592534"/>
          </a:xfrm>
          <a:prstGeom prst="rect">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1B1CFC-9047-461B-8907-33FB07208F88}"/>
              </a:ext>
            </a:extLst>
          </p:cNvPr>
          <p:cNvSpPr/>
          <p:nvPr/>
        </p:nvSpPr>
        <p:spPr>
          <a:xfrm>
            <a:off x="5375352" y="1687917"/>
            <a:ext cx="1653974" cy="2592534"/>
          </a:xfrm>
          <a:prstGeom prst="rect">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E0D843B-1DDE-42CD-A1E4-10724FA7CFD7}"/>
              </a:ext>
            </a:extLst>
          </p:cNvPr>
          <p:cNvSpPr/>
          <p:nvPr/>
        </p:nvSpPr>
        <p:spPr>
          <a:xfrm>
            <a:off x="3638091" y="2961745"/>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125F8627-A8DC-4924-852A-76AD98EBEF11}"/>
              </a:ext>
            </a:extLst>
          </p:cNvPr>
          <p:cNvGrpSpPr/>
          <p:nvPr/>
        </p:nvGrpSpPr>
        <p:grpSpPr>
          <a:xfrm>
            <a:off x="5352400" y="2978767"/>
            <a:ext cx="584661" cy="432443"/>
            <a:chOff x="5640959" y="2441985"/>
            <a:chExt cx="584661" cy="576591"/>
          </a:xfrm>
          <a:solidFill>
            <a:schemeClr val="tx2">
              <a:lumMod val="40000"/>
              <a:lumOff val="60000"/>
            </a:schemeClr>
          </a:solidFill>
        </p:grpSpPr>
        <p:sp>
          <p:nvSpPr>
            <p:cNvPr id="15" name="Rectangle: Rounded Corners 14">
              <a:extLst>
                <a:ext uri="{FF2B5EF4-FFF2-40B4-BE49-F238E27FC236}">
                  <a16:creationId xmlns:a16="http://schemas.microsoft.com/office/drawing/2014/main" id="{A4B7548B-8626-408A-8B3A-0221D445EF51}"/>
                </a:ext>
              </a:extLst>
            </p:cNvPr>
            <p:cNvSpPr/>
            <p:nvPr/>
          </p:nvSpPr>
          <p:spPr>
            <a:xfrm>
              <a:off x="5640959" y="2441985"/>
              <a:ext cx="584661" cy="367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Delay 24">
              <a:extLst>
                <a:ext uri="{FF2B5EF4-FFF2-40B4-BE49-F238E27FC236}">
                  <a16:creationId xmlns:a16="http://schemas.microsoft.com/office/drawing/2014/main" id="{D4A6EFF7-B82B-4802-9B24-1DE2D8F91829}"/>
                </a:ext>
              </a:extLst>
            </p:cNvPr>
            <p:cNvSpPr/>
            <p:nvPr/>
          </p:nvSpPr>
          <p:spPr>
            <a:xfrm rot="5400000">
              <a:off x="5643654" y="2679576"/>
              <a:ext cx="556837" cy="121164"/>
            </a:xfrm>
            <a:prstGeom prst="flowChartDelay">
              <a:avLst/>
            </a:prstGeom>
            <a:grp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13CCCEA1-28E9-4363-B338-B33AF9D7BFC0}"/>
                </a:ext>
              </a:extLst>
            </p:cNvPr>
            <p:cNvSpPr/>
            <p:nvPr/>
          </p:nvSpPr>
          <p:spPr>
            <a:xfrm>
              <a:off x="5904709" y="2752360"/>
              <a:ext cx="34725" cy="19887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7" name="Straight Arrow Connector 76">
            <a:extLst>
              <a:ext uri="{FF2B5EF4-FFF2-40B4-BE49-F238E27FC236}">
                <a16:creationId xmlns:a16="http://schemas.microsoft.com/office/drawing/2014/main" id="{474537F3-D739-40F5-A583-66209359BB09}"/>
              </a:ext>
            </a:extLst>
          </p:cNvPr>
          <p:cNvCxnSpPr/>
          <p:nvPr/>
        </p:nvCxnSpPr>
        <p:spPr>
          <a:xfrm>
            <a:off x="3523567" y="1058956"/>
            <a:ext cx="369319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BC5513BF-8F9E-414D-BE0D-85D3E21F769C}"/>
              </a:ext>
            </a:extLst>
          </p:cNvPr>
          <p:cNvCxnSpPr/>
          <p:nvPr/>
        </p:nvCxnSpPr>
        <p:spPr>
          <a:xfrm>
            <a:off x="7208826" y="976328"/>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5AD1FBA-A407-42ED-977C-80E24C417475}"/>
              </a:ext>
            </a:extLst>
          </p:cNvPr>
          <p:cNvCxnSpPr/>
          <p:nvPr/>
        </p:nvCxnSpPr>
        <p:spPr>
          <a:xfrm>
            <a:off x="3523567" y="962658"/>
            <a:ext cx="0" cy="17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133F8407-EEC1-48E7-A561-162B93E7BFE7}"/>
              </a:ext>
            </a:extLst>
          </p:cNvPr>
          <p:cNvSpPr txBox="1"/>
          <p:nvPr/>
        </p:nvSpPr>
        <p:spPr>
          <a:xfrm>
            <a:off x="5544712" y="1125091"/>
            <a:ext cx="686625" cy="222432"/>
          </a:xfrm>
          <a:prstGeom prst="rect">
            <a:avLst/>
          </a:prstGeom>
          <a:noFill/>
        </p:spPr>
        <p:txBody>
          <a:bodyPr wrap="square" rtlCol="0">
            <a:spAutoFit/>
          </a:bodyPr>
          <a:lstStyle/>
          <a:p>
            <a:r>
              <a:rPr lang="en-US" dirty="0"/>
              <a:t>Lock</a:t>
            </a:r>
          </a:p>
        </p:txBody>
      </p:sp>
      <p:cxnSp>
        <p:nvCxnSpPr>
          <p:cNvPr id="106" name="Connector: Curved 105">
            <a:extLst>
              <a:ext uri="{FF2B5EF4-FFF2-40B4-BE49-F238E27FC236}">
                <a16:creationId xmlns:a16="http://schemas.microsoft.com/office/drawing/2014/main" id="{FF31F77A-BB7B-45AD-8653-570C39CA0FA9}"/>
              </a:ext>
            </a:extLst>
          </p:cNvPr>
          <p:cNvCxnSpPr>
            <a:cxnSpLocks/>
          </p:cNvCxnSpPr>
          <p:nvPr/>
        </p:nvCxnSpPr>
        <p:spPr>
          <a:xfrm flipV="1">
            <a:off x="5217645" y="1417119"/>
            <a:ext cx="321491" cy="134778"/>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86" name="Rectangle: Rounded Corners 85">
            <a:extLst>
              <a:ext uri="{FF2B5EF4-FFF2-40B4-BE49-F238E27FC236}">
                <a16:creationId xmlns:a16="http://schemas.microsoft.com/office/drawing/2014/main" id="{EA7DE382-0B6C-4933-93F6-0A5009F6C038}"/>
              </a:ext>
            </a:extLst>
          </p:cNvPr>
          <p:cNvSpPr/>
          <p:nvPr/>
        </p:nvSpPr>
        <p:spPr>
          <a:xfrm rot="16200000">
            <a:off x="4978086" y="4095713"/>
            <a:ext cx="584661" cy="27535"/>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Delay 92">
            <a:extLst>
              <a:ext uri="{FF2B5EF4-FFF2-40B4-BE49-F238E27FC236}">
                <a16:creationId xmlns:a16="http://schemas.microsoft.com/office/drawing/2014/main" id="{DF24C7D8-81C2-47DE-BA4C-6B3D0046237C}"/>
              </a:ext>
            </a:extLst>
          </p:cNvPr>
          <p:cNvSpPr/>
          <p:nvPr/>
        </p:nvSpPr>
        <p:spPr>
          <a:xfrm rot="10800000">
            <a:off x="4818520" y="4047646"/>
            <a:ext cx="417628" cy="121164"/>
          </a:xfrm>
          <a:prstGeom prst="flowChartDelay">
            <a:avLst/>
          </a:prstGeom>
          <a:solidFill>
            <a:schemeClr val="tx1"/>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5E23D1D7-3736-4044-8F64-522C1F2CDDFA}"/>
              </a:ext>
            </a:extLst>
          </p:cNvPr>
          <p:cNvSpPr/>
          <p:nvPr/>
        </p:nvSpPr>
        <p:spPr>
          <a:xfrm>
            <a:off x="5360532" y="2952059"/>
            <a:ext cx="1636024" cy="27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4" name="Picture 123">
            <a:extLst>
              <a:ext uri="{FF2B5EF4-FFF2-40B4-BE49-F238E27FC236}">
                <a16:creationId xmlns:a16="http://schemas.microsoft.com/office/drawing/2014/main" id="{A63313CC-184F-4F61-AEB2-189E7B3D271E}"/>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6102" y="6092072"/>
            <a:ext cx="1728000" cy="679408"/>
          </a:xfrm>
          <a:prstGeom prst="rect">
            <a:avLst/>
          </a:prstGeom>
          <a:noFill/>
          <a:ln>
            <a:noFill/>
          </a:ln>
        </p:spPr>
      </p:pic>
      <p:sp>
        <p:nvSpPr>
          <p:cNvPr id="125" name="Rectangle 124">
            <a:extLst>
              <a:ext uri="{FF2B5EF4-FFF2-40B4-BE49-F238E27FC236}">
                <a16:creationId xmlns:a16="http://schemas.microsoft.com/office/drawing/2014/main" id="{E2C37A40-18B7-493A-B748-235326C554E9}"/>
              </a:ext>
            </a:extLst>
          </p:cNvPr>
          <p:cNvSpPr/>
          <p:nvPr/>
        </p:nvSpPr>
        <p:spPr>
          <a:xfrm>
            <a:off x="50801" y="101599"/>
            <a:ext cx="11982706" cy="5903953"/>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0">
                <a:solidFill>
                  <a:schemeClr val="tx1"/>
                </a:solidFill>
              </a:ln>
              <a:solidFill>
                <a:schemeClr val="tx1"/>
              </a:solidFill>
              <a:effectLst>
                <a:outerShdw blurRad="38100" dist="19050" dir="2700000" algn="tl" rotWithShape="0">
                  <a:schemeClr val="dk1">
                    <a:alpha val="40000"/>
                  </a:schemeClr>
                </a:outerShdw>
              </a:effectLst>
            </a:endParaRPr>
          </a:p>
        </p:txBody>
      </p:sp>
      <p:cxnSp>
        <p:nvCxnSpPr>
          <p:cNvPr id="126" name="Straight Connector 125">
            <a:extLst>
              <a:ext uri="{FF2B5EF4-FFF2-40B4-BE49-F238E27FC236}">
                <a16:creationId xmlns:a16="http://schemas.microsoft.com/office/drawing/2014/main" id="{AFFEA9DC-7CFB-406C-AD68-002A4854CD1A}"/>
              </a:ext>
            </a:extLst>
          </p:cNvPr>
          <p:cNvCxnSpPr>
            <a:cxnSpLocks/>
          </p:cNvCxnSpPr>
          <p:nvPr/>
        </p:nvCxnSpPr>
        <p:spPr>
          <a:xfrm>
            <a:off x="9244082" y="6005552"/>
            <a:ext cx="0" cy="852448"/>
          </a:xfrm>
          <a:prstGeom prst="line">
            <a:avLst/>
          </a:prstGeom>
        </p:spPr>
        <p:style>
          <a:lnRef idx="1">
            <a:schemeClr val="dk1"/>
          </a:lnRef>
          <a:fillRef idx="0">
            <a:schemeClr val="dk1"/>
          </a:fillRef>
          <a:effectRef idx="0">
            <a:schemeClr val="dk1"/>
          </a:effectRef>
          <a:fontRef idx="minor">
            <a:schemeClr val="tx1"/>
          </a:fontRef>
        </p:style>
      </p:cxnSp>
      <p:sp>
        <p:nvSpPr>
          <p:cNvPr id="127" name="TextBox 126">
            <a:extLst>
              <a:ext uri="{FF2B5EF4-FFF2-40B4-BE49-F238E27FC236}">
                <a16:creationId xmlns:a16="http://schemas.microsoft.com/office/drawing/2014/main" id="{5C3B43F1-2317-4DDD-B65A-EFD7B65C80A0}"/>
              </a:ext>
            </a:extLst>
          </p:cNvPr>
          <p:cNvSpPr txBox="1"/>
          <p:nvPr/>
        </p:nvSpPr>
        <p:spPr>
          <a:xfrm>
            <a:off x="3411259" y="6067000"/>
            <a:ext cx="4732973" cy="369332"/>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  Title :         </a:t>
            </a:r>
            <a:r>
              <a:rPr lang="en-US" sz="1800" b="1" dirty="0">
                <a:effectLst/>
                <a:latin typeface="Calibri" panose="020F0502020204030204" pitchFamily="34" charset="0"/>
                <a:ea typeface="Times New Roman" panose="02020603050405020304" pitchFamily="18" charset="0"/>
              </a:rPr>
              <a:t>Gate View</a:t>
            </a:r>
            <a:endParaRPr lang="en-US" b="1" dirty="0"/>
          </a:p>
        </p:txBody>
      </p:sp>
      <p:cxnSp>
        <p:nvCxnSpPr>
          <p:cNvPr id="135" name="Straight Connector 134">
            <a:extLst>
              <a:ext uri="{FF2B5EF4-FFF2-40B4-BE49-F238E27FC236}">
                <a16:creationId xmlns:a16="http://schemas.microsoft.com/office/drawing/2014/main" id="{87B5EB25-D4F7-4F7A-9CAC-5CC4DCD37732}"/>
              </a:ext>
            </a:extLst>
          </p:cNvPr>
          <p:cNvCxnSpPr/>
          <p:nvPr/>
        </p:nvCxnSpPr>
        <p:spPr>
          <a:xfrm>
            <a:off x="12033507" y="6005552"/>
            <a:ext cx="0" cy="852448"/>
          </a:xfrm>
          <a:prstGeom prst="line">
            <a:avLst/>
          </a:prstGeom>
        </p:spPr>
        <p:style>
          <a:lnRef idx="1">
            <a:schemeClr val="dk1"/>
          </a:lnRef>
          <a:fillRef idx="0">
            <a:schemeClr val="dk1"/>
          </a:fillRef>
          <a:effectRef idx="0">
            <a:schemeClr val="dk1"/>
          </a:effectRef>
          <a:fontRef idx="minor">
            <a:schemeClr val="tx1"/>
          </a:fontRef>
        </p:style>
      </p:cxnSp>
      <p:cxnSp>
        <p:nvCxnSpPr>
          <p:cNvPr id="137" name="Straight Connector 136">
            <a:extLst>
              <a:ext uri="{FF2B5EF4-FFF2-40B4-BE49-F238E27FC236}">
                <a16:creationId xmlns:a16="http://schemas.microsoft.com/office/drawing/2014/main" id="{41200C59-D6BC-4E6F-A6C8-EDE9355F6BDC}"/>
              </a:ext>
            </a:extLst>
          </p:cNvPr>
          <p:cNvCxnSpPr/>
          <p:nvPr/>
        </p:nvCxnSpPr>
        <p:spPr>
          <a:xfrm flipH="1">
            <a:off x="3482661" y="6771480"/>
            <a:ext cx="8550846" cy="0"/>
          </a:xfrm>
          <a:prstGeom prst="line">
            <a:avLst/>
          </a:prstGeom>
        </p:spPr>
        <p:style>
          <a:lnRef idx="1">
            <a:schemeClr val="dk1"/>
          </a:lnRef>
          <a:fillRef idx="0">
            <a:schemeClr val="dk1"/>
          </a:fillRef>
          <a:effectRef idx="0">
            <a:schemeClr val="dk1"/>
          </a:effectRef>
          <a:fontRef idx="minor">
            <a:schemeClr val="tx1"/>
          </a:fontRef>
        </p:style>
      </p:cxnSp>
      <p:cxnSp>
        <p:nvCxnSpPr>
          <p:cNvPr id="139" name="Straight Connector 138">
            <a:extLst>
              <a:ext uri="{FF2B5EF4-FFF2-40B4-BE49-F238E27FC236}">
                <a16:creationId xmlns:a16="http://schemas.microsoft.com/office/drawing/2014/main" id="{EDA69DBF-2F85-49AE-98E5-4CA3D390AA7C}"/>
              </a:ext>
            </a:extLst>
          </p:cNvPr>
          <p:cNvCxnSpPr/>
          <p:nvPr/>
        </p:nvCxnSpPr>
        <p:spPr>
          <a:xfrm flipV="1">
            <a:off x="3482661" y="6005552"/>
            <a:ext cx="0" cy="765928"/>
          </a:xfrm>
          <a:prstGeom prst="line">
            <a:avLst/>
          </a:prstGeom>
        </p:spPr>
        <p:style>
          <a:lnRef idx="1">
            <a:schemeClr val="dk1"/>
          </a:lnRef>
          <a:fillRef idx="0">
            <a:schemeClr val="dk1"/>
          </a:fillRef>
          <a:effectRef idx="0">
            <a:schemeClr val="dk1"/>
          </a:effectRef>
          <a:fontRef idx="minor">
            <a:schemeClr val="tx1"/>
          </a:fontRef>
        </p:style>
      </p:cxnSp>
      <p:cxnSp>
        <p:nvCxnSpPr>
          <p:cNvPr id="141" name="Straight Connector 140">
            <a:extLst>
              <a:ext uri="{FF2B5EF4-FFF2-40B4-BE49-F238E27FC236}">
                <a16:creationId xmlns:a16="http://schemas.microsoft.com/office/drawing/2014/main" id="{CD4FBF58-1EFE-443F-8386-9F6906CFFC85}"/>
              </a:ext>
            </a:extLst>
          </p:cNvPr>
          <p:cNvCxnSpPr/>
          <p:nvPr/>
        </p:nvCxnSpPr>
        <p:spPr>
          <a:xfrm>
            <a:off x="3482661" y="6431776"/>
            <a:ext cx="8550846" cy="0"/>
          </a:xfrm>
          <a:prstGeom prst="line">
            <a:avLst/>
          </a:prstGeom>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9E8B968A-5F73-426C-BBFF-79A5899542B1}"/>
              </a:ext>
            </a:extLst>
          </p:cNvPr>
          <p:cNvSpPr txBox="1"/>
          <p:nvPr/>
        </p:nvSpPr>
        <p:spPr>
          <a:xfrm>
            <a:off x="8496755" y="2983020"/>
            <a:ext cx="1119352"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solidFill>
                  <a:srgbClr val="FF0000"/>
                </a:solidFill>
              </a:rPr>
              <a:t>Existing Column</a:t>
            </a:r>
          </a:p>
        </p:txBody>
      </p:sp>
      <p:cxnSp>
        <p:nvCxnSpPr>
          <p:cNvPr id="57" name="Straight Arrow Connector 56">
            <a:extLst>
              <a:ext uri="{FF2B5EF4-FFF2-40B4-BE49-F238E27FC236}">
                <a16:creationId xmlns:a16="http://schemas.microsoft.com/office/drawing/2014/main" id="{7EB2C2C7-443E-4B62-A060-9F366D42FD85}"/>
              </a:ext>
            </a:extLst>
          </p:cNvPr>
          <p:cNvCxnSpPr>
            <a:cxnSpLocks/>
          </p:cNvCxnSpPr>
          <p:nvPr/>
        </p:nvCxnSpPr>
        <p:spPr>
          <a:xfrm>
            <a:off x="2997695" y="1687917"/>
            <a:ext cx="0" cy="257261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27599E03-0F18-4982-87B3-5435CC090A37}"/>
              </a:ext>
            </a:extLst>
          </p:cNvPr>
          <p:cNvSpPr txBox="1"/>
          <p:nvPr/>
        </p:nvSpPr>
        <p:spPr>
          <a:xfrm rot="16200000">
            <a:off x="2301923" y="2654571"/>
            <a:ext cx="962562" cy="307777"/>
          </a:xfrm>
          <a:prstGeom prst="rect">
            <a:avLst/>
          </a:prstGeom>
          <a:noFill/>
        </p:spPr>
        <p:txBody>
          <a:bodyPr wrap="square" rtlCol="0">
            <a:spAutoFit/>
          </a:bodyPr>
          <a:lstStyle/>
          <a:p>
            <a:r>
              <a:rPr lang="en-US" sz="1400" b="1" dirty="0"/>
              <a:t>1800 mm</a:t>
            </a:r>
          </a:p>
        </p:txBody>
      </p:sp>
      <p:cxnSp>
        <p:nvCxnSpPr>
          <p:cNvPr id="67" name="Straight Connector 66">
            <a:extLst>
              <a:ext uri="{FF2B5EF4-FFF2-40B4-BE49-F238E27FC236}">
                <a16:creationId xmlns:a16="http://schemas.microsoft.com/office/drawing/2014/main" id="{99580AAC-15BF-435F-B467-12764311874B}"/>
              </a:ext>
            </a:extLst>
          </p:cNvPr>
          <p:cNvCxnSpPr/>
          <p:nvPr/>
        </p:nvCxnSpPr>
        <p:spPr>
          <a:xfrm flipH="1">
            <a:off x="2742394" y="1681893"/>
            <a:ext cx="449830" cy="0"/>
          </a:xfrm>
          <a:prstGeom prst="line">
            <a:avLst/>
          </a:prstGeom>
        </p:spPr>
        <p:style>
          <a:lnRef idx="1">
            <a:schemeClr val="dk1"/>
          </a:lnRef>
          <a:fillRef idx="0">
            <a:schemeClr val="dk1"/>
          </a:fillRef>
          <a:effectRef idx="0">
            <a:schemeClr val="dk1"/>
          </a:effectRef>
          <a:fontRef idx="minor">
            <a:schemeClr val="tx1"/>
          </a:fontRef>
        </p:style>
      </p:cxnSp>
      <p:cxnSp>
        <p:nvCxnSpPr>
          <p:cNvPr id="138" name="Straight Connector 137">
            <a:extLst>
              <a:ext uri="{FF2B5EF4-FFF2-40B4-BE49-F238E27FC236}">
                <a16:creationId xmlns:a16="http://schemas.microsoft.com/office/drawing/2014/main" id="{E0118CC7-3931-4E99-A4A5-FAA1E0C6B89C}"/>
              </a:ext>
            </a:extLst>
          </p:cNvPr>
          <p:cNvCxnSpPr/>
          <p:nvPr/>
        </p:nvCxnSpPr>
        <p:spPr>
          <a:xfrm flipH="1">
            <a:off x="2780494" y="4251785"/>
            <a:ext cx="449830" cy="0"/>
          </a:xfrm>
          <a:prstGeom prst="line">
            <a:avLst/>
          </a:prstGeom>
        </p:spPr>
        <p:style>
          <a:lnRef idx="1">
            <a:schemeClr val="dk1"/>
          </a:lnRef>
          <a:fillRef idx="0">
            <a:schemeClr val="dk1"/>
          </a:fillRef>
          <a:effectRef idx="0">
            <a:schemeClr val="dk1"/>
          </a:effectRef>
          <a:fontRef idx="minor">
            <a:schemeClr val="tx1"/>
          </a:fontRef>
        </p:style>
      </p:cxnSp>
      <p:sp>
        <p:nvSpPr>
          <p:cNvPr id="78" name="TextBox 77">
            <a:extLst>
              <a:ext uri="{FF2B5EF4-FFF2-40B4-BE49-F238E27FC236}">
                <a16:creationId xmlns:a16="http://schemas.microsoft.com/office/drawing/2014/main" id="{C4967725-C36D-494D-A383-4B3951378F2B}"/>
              </a:ext>
            </a:extLst>
          </p:cNvPr>
          <p:cNvSpPr txBox="1"/>
          <p:nvPr/>
        </p:nvSpPr>
        <p:spPr>
          <a:xfrm>
            <a:off x="8962116" y="1865514"/>
            <a:ext cx="1390336" cy="923330"/>
          </a:xfrm>
          <a:prstGeom prst="rect">
            <a:avLst/>
          </a:prstGeom>
          <a:noFill/>
        </p:spPr>
        <p:txBody>
          <a:bodyPr wrap="square" rtlCol="0">
            <a:spAutoFit/>
          </a:bodyPr>
          <a:lstStyle/>
          <a:p>
            <a:r>
              <a:rPr lang="en-US" dirty="0"/>
              <a:t>Angle section 25x25x3mm</a:t>
            </a:r>
          </a:p>
        </p:txBody>
      </p:sp>
      <p:sp>
        <p:nvSpPr>
          <p:cNvPr id="140" name="Text Box 313">
            <a:extLst>
              <a:ext uri="{FF2B5EF4-FFF2-40B4-BE49-F238E27FC236}">
                <a16:creationId xmlns:a16="http://schemas.microsoft.com/office/drawing/2014/main" id="{DD04B395-51E6-42B5-A908-B45938455B36}"/>
              </a:ext>
            </a:extLst>
          </p:cNvPr>
          <p:cNvSpPr txBox="1">
            <a:spLocks noChangeArrowheads="1"/>
          </p:cNvSpPr>
          <p:nvPr/>
        </p:nvSpPr>
        <p:spPr bwMode="auto">
          <a:xfrm>
            <a:off x="4236208" y="6418578"/>
            <a:ext cx="45977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b="1" dirty="0" err="1"/>
              <a:t>Marafeet</a:t>
            </a:r>
            <a:r>
              <a:rPr lang="en-US" altLang="ja-JP" sz="1600" b="1" dirty="0"/>
              <a:t> Health Center</a:t>
            </a:r>
          </a:p>
        </p:txBody>
      </p:sp>
      <p:sp>
        <p:nvSpPr>
          <p:cNvPr id="145" name="Text Box 314">
            <a:extLst>
              <a:ext uri="{FF2B5EF4-FFF2-40B4-BE49-F238E27FC236}">
                <a16:creationId xmlns:a16="http://schemas.microsoft.com/office/drawing/2014/main" id="{A05B4234-42E4-4797-8CE7-956A41FFF6E9}"/>
              </a:ext>
            </a:extLst>
          </p:cNvPr>
          <p:cNvSpPr txBox="1">
            <a:spLocks noChangeArrowheads="1"/>
          </p:cNvSpPr>
          <p:nvPr/>
        </p:nvSpPr>
        <p:spPr bwMode="auto">
          <a:xfrm>
            <a:off x="9349133" y="6378205"/>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Harith Mohammed</a:t>
            </a:r>
          </a:p>
        </p:txBody>
      </p:sp>
      <p:sp>
        <p:nvSpPr>
          <p:cNvPr id="146" name="Text Box 312">
            <a:extLst>
              <a:ext uri="{FF2B5EF4-FFF2-40B4-BE49-F238E27FC236}">
                <a16:creationId xmlns:a16="http://schemas.microsoft.com/office/drawing/2014/main" id="{4682C605-2315-428F-A940-50D043E61A0B}"/>
              </a:ext>
            </a:extLst>
          </p:cNvPr>
          <p:cNvSpPr txBox="1">
            <a:spLocks noChangeArrowheads="1"/>
          </p:cNvSpPr>
          <p:nvPr/>
        </p:nvSpPr>
        <p:spPr bwMode="auto">
          <a:xfrm>
            <a:off x="9526684" y="6092072"/>
            <a:ext cx="2049408" cy="24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September  2021</a:t>
            </a:r>
            <a:endParaRPr lang="ja-JP" altLang="en-US" sz="1000" dirty="0"/>
          </a:p>
        </p:txBody>
      </p:sp>
      <p:sp>
        <p:nvSpPr>
          <p:cNvPr id="157" name="Rectangle 156">
            <a:extLst>
              <a:ext uri="{FF2B5EF4-FFF2-40B4-BE49-F238E27FC236}">
                <a16:creationId xmlns:a16="http://schemas.microsoft.com/office/drawing/2014/main" id="{2CCA64BA-E3B6-43F4-8283-C59DF47CC65F}"/>
              </a:ext>
            </a:extLst>
          </p:cNvPr>
          <p:cNvSpPr/>
          <p:nvPr/>
        </p:nvSpPr>
        <p:spPr>
          <a:xfrm rot="5400000">
            <a:off x="5859996" y="2301504"/>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Connector: Curved 37">
            <a:extLst>
              <a:ext uri="{FF2B5EF4-FFF2-40B4-BE49-F238E27FC236}">
                <a16:creationId xmlns:a16="http://schemas.microsoft.com/office/drawing/2014/main" id="{79EF6BA4-ACA7-4495-BE08-96A37874E8F5}"/>
              </a:ext>
            </a:extLst>
          </p:cNvPr>
          <p:cNvCxnSpPr/>
          <p:nvPr/>
        </p:nvCxnSpPr>
        <p:spPr>
          <a:xfrm flipV="1">
            <a:off x="7186210" y="3550418"/>
            <a:ext cx="1204433" cy="433503"/>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42" name="Connector: Curved 41">
            <a:extLst>
              <a:ext uri="{FF2B5EF4-FFF2-40B4-BE49-F238E27FC236}">
                <a16:creationId xmlns:a16="http://schemas.microsoft.com/office/drawing/2014/main" id="{8F2962C1-18C9-4D8F-8310-F027ED75E5BA}"/>
              </a:ext>
            </a:extLst>
          </p:cNvPr>
          <p:cNvCxnSpPr>
            <a:cxnSpLocks/>
          </p:cNvCxnSpPr>
          <p:nvPr/>
        </p:nvCxnSpPr>
        <p:spPr>
          <a:xfrm flipV="1">
            <a:off x="6663614" y="1119935"/>
            <a:ext cx="1679410" cy="519267"/>
          </a:xfrm>
          <a:prstGeom prst="curvedConnector3">
            <a:avLst>
              <a:gd name="adj1" fmla="val -1097"/>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72" name="Connector: Curved 171">
            <a:extLst>
              <a:ext uri="{FF2B5EF4-FFF2-40B4-BE49-F238E27FC236}">
                <a16:creationId xmlns:a16="http://schemas.microsoft.com/office/drawing/2014/main" id="{047C0FB1-D2FD-4AE7-8FBF-9B687531CE63}"/>
              </a:ext>
            </a:extLst>
          </p:cNvPr>
          <p:cNvCxnSpPr>
            <a:cxnSpLocks/>
          </p:cNvCxnSpPr>
          <p:nvPr/>
        </p:nvCxnSpPr>
        <p:spPr>
          <a:xfrm>
            <a:off x="6672370" y="2104250"/>
            <a:ext cx="2127732" cy="176730"/>
          </a:xfrm>
          <a:prstGeom prst="curvedConnector3">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84" name="Rectangle 83">
            <a:extLst>
              <a:ext uri="{FF2B5EF4-FFF2-40B4-BE49-F238E27FC236}">
                <a16:creationId xmlns:a16="http://schemas.microsoft.com/office/drawing/2014/main" id="{8B949024-B5BC-483F-858F-07B01D5E645F}"/>
              </a:ext>
            </a:extLst>
          </p:cNvPr>
          <p:cNvSpPr/>
          <p:nvPr/>
        </p:nvSpPr>
        <p:spPr>
          <a:xfrm rot="5400000">
            <a:off x="4144604" y="2297517"/>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A1777CD7-B06C-4911-B226-7CCC7E64BA05}"/>
              </a:ext>
            </a:extLst>
          </p:cNvPr>
          <p:cNvSpPr/>
          <p:nvPr/>
        </p:nvSpPr>
        <p:spPr>
          <a:xfrm rot="5400000">
            <a:off x="3194713" y="2973344"/>
            <a:ext cx="2568497"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03F03922-3D30-41B7-8A7A-1A5B75705DD2}"/>
              </a:ext>
            </a:extLst>
          </p:cNvPr>
          <p:cNvSpPr/>
          <p:nvPr/>
        </p:nvSpPr>
        <p:spPr>
          <a:xfrm rot="5400000">
            <a:off x="3300199" y="2301504"/>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1BF0D342-5DEE-48E0-9BDA-972EB37EE698}"/>
              </a:ext>
            </a:extLst>
          </p:cNvPr>
          <p:cNvSpPr/>
          <p:nvPr/>
        </p:nvSpPr>
        <p:spPr>
          <a:xfrm rot="5400000" flipV="1">
            <a:off x="4913532" y="2982099"/>
            <a:ext cx="2575375"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9915C76F-C53A-449A-B0FF-201246AA93A2}"/>
              </a:ext>
            </a:extLst>
          </p:cNvPr>
          <p:cNvSpPr/>
          <p:nvPr/>
        </p:nvSpPr>
        <p:spPr>
          <a:xfrm rot="5400000">
            <a:off x="6127038" y="2315852"/>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Connector: Curved 21">
            <a:extLst>
              <a:ext uri="{FF2B5EF4-FFF2-40B4-BE49-F238E27FC236}">
                <a16:creationId xmlns:a16="http://schemas.microsoft.com/office/drawing/2014/main" id="{E209C5B0-599E-4D65-AA8F-375F61F2A6CA}"/>
              </a:ext>
            </a:extLst>
          </p:cNvPr>
          <p:cNvCxnSpPr/>
          <p:nvPr/>
        </p:nvCxnSpPr>
        <p:spPr>
          <a:xfrm rot="5400000">
            <a:off x="3406341" y="4281500"/>
            <a:ext cx="1407672" cy="478971"/>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6B05B391-3E33-4FCD-911A-B6847FC1045E}"/>
              </a:ext>
            </a:extLst>
          </p:cNvPr>
          <p:cNvSpPr txBox="1"/>
          <p:nvPr/>
        </p:nvSpPr>
        <p:spPr>
          <a:xfrm>
            <a:off x="2640403" y="5239170"/>
            <a:ext cx="2460575" cy="369332"/>
          </a:xfrm>
          <a:prstGeom prst="rect">
            <a:avLst/>
          </a:prstGeom>
          <a:noFill/>
        </p:spPr>
        <p:txBody>
          <a:bodyPr wrap="square" rtlCol="0">
            <a:spAutoFit/>
          </a:bodyPr>
          <a:lstStyle/>
          <a:p>
            <a:r>
              <a:rPr lang="en-US" dirty="0"/>
              <a:t>2mm thick steel plate</a:t>
            </a:r>
          </a:p>
        </p:txBody>
      </p:sp>
      <p:sp>
        <p:nvSpPr>
          <p:cNvPr id="98" name="Rectangle 97">
            <a:extLst>
              <a:ext uri="{FF2B5EF4-FFF2-40B4-BE49-F238E27FC236}">
                <a16:creationId xmlns:a16="http://schemas.microsoft.com/office/drawing/2014/main" id="{BDA7B0B6-E71C-4476-BF31-ABCF7B44BCD6}"/>
              </a:ext>
            </a:extLst>
          </p:cNvPr>
          <p:cNvSpPr/>
          <p:nvPr/>
        </p:nvSpPr>
        <p:spPr>
          <a:xfrm rot="5400000">
            <a:off x="4981542" y="2297517"/>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D833E118-A372-4D96-9E2A-45533B527F4B}"/>
              </a:ext>
            </a:extLst>
          </p:cNvPr>
          <p:cNvSpPr/>
          <p:nvPr/>
        </p:nvSpPr>
        <p:spPr>
          <a:xfrm rot="5400000">
            <a:off x="5264672" y="2304693"/>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D0CD4117-651E-416F-9FBC-C17A8A80E56C}"/>
              </a:ext>
            </a:extLst>
          </p:cNvPr>
          <p:cNvSpPr/>
          <p:nvPr/>
        </p:nvSpPr>
        <p:spPr>
          <a:xfrm rot="5400000">
            <a:off x="4410989" y="2319398"/>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AB976F4D-E5E1-4952-8161-F417A15E115F}"/>
              </a:ext>
            </a:extLst>
          </p:cNvPr>
          <p:cNvSpPr/>
          <p:nvPr/>
        </p:nvSpPr>
        <p:spPr>
          <a:xfrm rot="5400000">
            <a:off x="3599533" y="2307127"/>
            <a:ext cx="1238976" cy="4571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FB02B91-07E1-4E70-9724-3F9C85F0AE1F}"/>
              </a:ext>
            </a:extLst>
          </p:cNvPr>
          <p:cNvSpPr/>
          <p:nvPr/>
        </p:nvSpPr>
        <p:spPr>
          <a:xfrm>
            <a:off x="4965061" y="1639202"/>
            <a:ext cx="505168" cy="188510"/>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96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DATE</a:t>
              </a:r>
              <a:r>
                <a:rPr lang="ja-JP" altLang="en-US" sz="1000"/>
                <a:t>：</a:t>
              </a:r>
            </a:p>
          </p:txBody>
        </p:sp>
      </p:grpSp>
      <p:sp>
        <p:nvSpPr>
          <p:cNvPr id="292" name="テキスト ボックス 291"/>
          <p:cNvSpPr txBox="1"/>
          <p:nvPr/>
        </p:nvSpPr>
        <p:spPr>
          <a:xfrm>
            <a:off x="1049330" y="95946"/>
            <a:ext cx="3475366" cy="369332"/>
          </a:xfrm>
          <a:prstGeom prst="rect">
            <a:avLst/>
          </a:prstGeom>
          <a:noFill/>
        </p:spPr>
        <p:txBody>
          <a:bodyPr wrap="square" rtlCol="0">
            <a:spAutoFit/>
          </a:bodyPr>
          <a:lstStyle/>
          <a:p>
            <a:pPr algn="ctr"/>
            <a:r>
              <a:rPr kumimoji="1" lang="en-US" altLang="ja-JP" dirty="0"/>
              <a:t>Bottom </a:t>
            </a:r>
            <a:r>
              <a:rPr lang="en-US" altLang="ja-JP" dirty="0"/>
              <a:t>Slab </a:t>
            </a:r>
            <a:r>
              <a:rPr kumimoji="1" lang="en-US" altLang="ja-JP" dirty="0"/>
              <a:t>Plan View</a:t>
            </a:r>
            <a:endParaRPr kumimoji="1" lang="ja-JP" altLang="en-US" dirty="0"/>
          </a:p>
        </p:txBody>
      </p:sp>
      <p:grpSp>
        <p:nvGrpSpPr>
          <p:cNvPr id="348" name="グループ化 347"/>
          <p:cNvGrpSpPr/>
          <p:nvPr/>
        </p:nvGrpSpPr>
        <p:grpSpPr>
          <a:xfrm>
            <a:off x="5069377" y="221929"/>
            <a:ext cx="2708375" cy="3161474"/>
            <a:chOff x="5333989" y="1365533"/>
            <a:chExt cx="2708375" cy="3161474"/>
          </a:xfrm>
        </p:grpSpPr>
        <p:cxnSp>
          <p:nvCxnSpPr>
            <p:cNvPr id="349" name="直線コネクタ 348"/>
            <p:cNvCxnSpPr/>
            <p:nvPr/>
          </p:nvCxnSpPr>
          <p:spPr>
            <a:xfrm flipV="1">
              <a:off x="5563710" y="3206792"/>
              <a:ext cx="1630290" cy="0"/>
            </a:xfrm>
            <a:prstGeom prst="line">
              <a:avLst/>
            </a:prstGeom>
            <a:ln w="952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350" name="正方形/長方形 349"/>
            <p:cNvSpPr/>
            <p:nvPr/>
          </p:nvSpPr>
          <p:spPr>
            <a:xfrm>
              <a:off x="5561746" y="3052978"/>
              <a:ext cx="1620000" cy="144000"/>
            </a:xfrm>
            <a:prstGeom prst="rect">
              <a:avLst/>
            </a:prstGeom>
            <a:pattFill prst="dashHorz">
              <a:fgClr>
                <a:schemeClr val="tx1">
                  <a:lumMod val="50000"/>
                  <a:lumOff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1" name="グループ化 350"/>
            <p:cNvGrpSpPr/>
            <p:nvPr/>
          </p:nvGrpSpPr>
          <p:grpSpPr>
            <a:xfrm>
              <a:off x="5948440" y="3051349"/>
              <a:ext cx="864000" cy="864431"/>
              <a:chOff x="5948440" y="3051349"/>
              <a:chExt cx="864000" cy="864431"/>
            </a:xfrm>
          </p:grpSpPr>
          <p:sp>
            <p:nvSpPr>
              <p:cNvPr id="406" name="正方形/長方形 405"/>
              <p:cNvSpPr/>
              <p:nvPr/>
            </p:nvSpPr>
            <p:spPr>
              <a:xfrm>
                <a:off x="5948440" y="3051349"/>
                <a:ext cx="864000" cy="864431"/>
              </a:xfrm>
              <a:prstGeom prst="rect">
                <a:avLst/>
              </a:prstGeom>
              <a:blipFill dpi="0" rotWithShape="1">
                <a:blip r:embed="rId2">
                  <a:alphaModFix amt="53000"/>
                </a:blip>
                <a:srcRec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7" name="円/楕円 406"/>
              <p:cNvSpPr>
                <a:spLocks noChangeAspect="1"/>
              </p:cNvSpPr>
              <p:nvPr/>
            </p:nvSpPr>
            <p:spPr>
              <a:xfrm>
                <a:off x="6053964" y="3776577"/>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8" name="円/楕円 407"/>
              <p:cNvSpPr>
                <a:spLocks noChangeAspect="1"/>
              </p:cNvSpPr>
              <p:nvPr/>
            </p:nvSpPr>
            <p:spPr>
              <a:xfrm>
                <a:off x="6662438" y="3785043"/>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9" name="円/楕円 408"/>
              <p:cNvSpPr>
                <a:spLocks noChangeAspect="1"/>
              </p:cNvSpPr>
              <p:nvPr/>
            </p:nvSpPr>
            <p:spPr>
              <a:xfrm>
                <a:off x="6367828" y="3800290"/>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0" name="円/楕円 409"/>
              <p:cNvSpPr>
                <a:spLocks noChangeAspect="1"/>
              </p:cNvSpPr>
              <p:nvPr/>
            </p:nvSpPr>
            <p:spPr>
              <a:xfrm>
                <a:off x="6052439" y="3134717"/>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1" name="円/楕円 410"/>
              <p:cNvSpPr>
                <a:spLocks noChangeAspect="1"/>
              </p:cNvSpPr>
              <p:nvPr/>
            </p:nvSpPr>
            <p:spPr>
              <a:xfrm>
                <a:off x="6660913" y="3123429"/>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2" name="円/楕円 411"/>
              <p:cNvSpPr>
                <a:spLocks noChangeAspect="1"/>
              </p:cNvSpPr>
              <p:nvPr/>
            </p:nvSpPr>
            <p:spPr>
              <a:xfrm>
                <a:off x="6366303" y="3114280"/>
                <a:ext cx="46876" cy="4647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3" name="角丸四角形 412"/>
              <p:cNvSpPr/>
              <p:nvPr/>
            </p:nvSpPr>
            <p:spPr>
              <a:xfrm>
                <a:off x="6023798" y="3106513"/>
                <a:ext cx="720000" cy="74917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4" name="フリーフォーム 413"/>
              <p:cNvSpPr/>
              <p:nvPr/>
            </p:nvSpPr>
            <p:spPr>
              <a:xfrm>
                <a:off x="6587577" y="3108054"/>
                <a:ext cx="36594" cy="6251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5" name="フリーフォーム 414"/>
              <p:cNvSpPr/>
              <p:nvPr/>
            </p:nvSpPr>
            <p:spPr>
              <a:xfrm flipH="1" flipV="1">
                <a:off x="6700780" y="3190503"/>
                <a:ext cx="36594" cy="6251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2" name="テキスト ボックス 351"/>
            <p:cNvSpPr txBox="1"/>
            <p:nvPr/>
          </p:nvSpPr>
          <p:spPr>
            <a:xfrm>
              <a:off x="6182014" y="3907659"/>
              <a:ext cx="406932" cy="246221"/>
            </a:xfrm>
            <a:prstGeom prst="rect">
              <a:avLst/>
            </a:prstGeom>
            <a:noFill/>
          </p:spPr>
          <p:txBody>
            <a:bodyPr wrap="square" rtlCol="0">
              <a:spAutoFit/>
            </a:bodyPr>
            <a:lstStyle/>
            <a:p>
              <a:pPr algn="ctr"/>
              <a:r>
                <a:rPr lang="en-US" altLang="ja-JP" sz="1000" dirty="0"/>
                <a:t>3</a:t>
              </a:r>
              <a:r>
                <a:rPr kumimoji="1" lang="en-US" altLang="ja-JP" sz="1000" dirty="0"/>
                <a:t>00</a:t>
              </a:r>
              <a:endParaRPr kumimoji="1" lang="ja-JP" altLang="en-US" sz="1000" dirty="0"/>
            </a:p>
          </p:txBody>
        </p:sp>
        <p:sp>
          <p:nvSpPr>
            <p:cNvPr id="353" name="テキスト ボックス 352"/>
            <p:cNvSpPr txBox="1"/>
            <p:nvPr/>
          </p:nvSpPr>
          <p:spPr>
            <a:xfrm rot="5400000">
              <a:off x="5263954" y="3402328"/>
              <a:ext cx="396000" cy="180000"/>
            </a:xfrm>
            <a:prstGeom prst="rect">
              <a:avLst/>
            </a:prstGeom>
            <a:noFill/>
          </p:spPr>
          <p:txBody>
            <a:bodyPr wrap="square" rtlCol="0" anchor="ctr" anchorCtr="1">
              <a:spAutoFit/>
            </a:bodyPr>
            <a:lstStyle/>
            <a:p>
              <a:pPr algn="ctr"/>
              <a:r>
                <a:rPr lang="en-US" altLang="ja-JP" sz="1000" dirty="0"/>
                <a:t>3</a:t>
              </a:r>
              <a:r>
                <a:rPr kumimoji="1" lang="en-US" altLang="ja-JP" sz="1000" dirty="0"/>
                <a:t>00</a:t>
              </a:r>
              <a:endParaRPr kumimoji="1" lang="ja-JP" altLang="en-US" sz="1000" dirty="0"/>
            </a:p>
          </p:txBody>
        </p:sp>
        <p:sp>
          <p:nvSpPr>
            <p:cNvPr id="354" name="フリーフォーム 353"/>
            <p:cNvSpPr/>
            <p:nvPr/>
          </p:nvSpPr>
          <p:spPr>
            <a:xfrm rot="-840000">
              <a:off x="6702589" y="3766604"/>
              <a:ext cx="288000" cy="144000"/>
            </a:xfrm>
            <a:custGeom>
              <a:avLst/>
              <a:gdLst>
                <a:gd name="connsiteX0" fmla="*/ 0 w 344859"/>
                <a:gd name="connsiteY0" fmla="*/ 13072 h 175055"/>
                <a:gd name="connsiteX1" fmla="*/ 245581 w 344859"/>
                <a:gd name="connsiteY1" fmla="*/ 13072 h 175055"/>
                <a:gd name="connsiteX2" fmla="*/ 188105 w 344859"/>
                <a:gd name="connsiteY2" fmla="*/ 148926 h 175055"/>
                <a:gd name="connsiteX3" fmla="*/ 344859 w 344859"/>
                <a:gd name="connsiteY3" fmla="*/ 175052 h 175055"/>
                <a:gd name="connsiteX4" fmla="*/ 344859 w 344859"/>
                <a:gd name="connsiteY4" fmla="*/ 175052 h 175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9" h="175055">
                  <a:moveTo>
                    <a:pt x="0" y="13072"/>
                  </a:moveTo>
                  <a:cubicBezTo>
                    <a:pt x="107115" y="1751"/>
                    <a:pt x="214230" y="-9570"/>
                    <a:pt x="245581" y="13072"/>
                  </a:cubicBezTo>
                  <a:cubicBezTo>
                    <a:pt x="276932" y="35714"/>
                    <a:pt x="171559" y="121929"/>
                    <a:pt x="188105" y="148926"/>
                  </a:cubicBezTo>
                  <a:cubicBezTo>
                    <a:pt x="204651" y="175923"/>
                    <a:pt x="344859" y="175052"/>
                    <a:pt x="344859" y="175052"/>
                  </a:cubicBezTo>
                  <a:lnTo>
                    <a:pt x="344859" y="175052"/>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5" name="テキスト ボックス 354"/>
            <p:cNvSpPr txBox="1"/>
            <p:nvPr/>
          </p:nvSpPr>
          <p:spPr>
            <a:xfrm>
              <a:off x="6927958" y="3688451"/>
              <a:ext cx="893154" cy="400110"/>
            </a:xfrm>
            <a:prstGeom prst="rect">
              <a:avLst/>
            </a:prstGeom>
            <a:noFill/>
          </p:spPr>
          <p:txBody>
            <a:bodyPr wrap="square" rtlCol="0">
              <a:spAutoFit/>
            </a:bodyPr>
            <a:lstStyle/>
            <a:p>
              <a:r>
                <a:rPr kumimoji="1" lang="en-US" altLang="ja-JP" sz="1000" dirty="0"/>
                <a:t>6 No. 16mm</a:t>
              </a:r>
              <a:r>
                <a:rPr kumimoji="1" lang="en-US" altLang="ja-JP" sz="1000" baseline="30000" dirty="0"/>
                <a:t>φ </a:t>
              </a:r>
              <a:r>
                <a:rPr kumimoji="1" lang="en-US" altLang="ja-JP" sz="1000" dirty="0"/>
                <a:t>Y-Bar</a:t>
              </a:r>
              <a:endParaRPr kumimoji="1" lang="ja-JP" altLang="en-US" sz="1000" dirty="0"/>
            </a:p>
          </p:txBody>
        </p:sp>
        <p:sp>
          <p:nvSpPr>
            <p:cNvPr id="356" name="フリーフォーム 355"/>
            <p:cNvSpPr/>
            <p:nvPr/>
          </p:nvSpPr>
          <p:spPr>
            <a:xfrm>
              <a:off x="6729609" y="3430489"/>
              <a:ext cx="324000" cy="162095"/>
            </a:xfrm>
            <a:custGeom>
              <a:avLst/>
              <a:gdLst>
                <a:gd name="connsiteX0" fmla="*/ 0 w 245582"/>
                <a:gd name="connsiteY0" fmla="*/ 162095 h 162095"/>
                <a:gd name="connsiteX1" fmla="*/ 156755 w 245582"/>
                <a:gd name="connsiteY1" fmla="*/ 115 h 162095"/>
                <a:gd name="connsiteX2" fmla="*/ 161980 w 245582"/>
                <a:gd name="connsiteY2" fmla="*/ 135969 h 162095"/>
                <a:gd name="connsiteX3" fmla="*/ 245582 w 245582"/>
                <a:gd name="connsiteY3" fmla="*/ 120294 h 162095"/>
                <a:gd name="connsiteX4" fmla="*/ 245582 w 245582"/>
                <a:gd name="connsiteY4" fmla="*/ 120294 h 162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582" h="162095">
                  <a:moveTo>
                    <a:pt x="0" y="162095"/>
                  </a:moveTo>
                  <a:cubicBezTo>
                    <a:pt x="64879" y="83282"/>
                    <a:pt x="129758" y="4469"/>
                    <a:pt x="156755" y="115"/>
                  </a:cubicBezTo>
                  <a:cubicBezTo>
                    <a:pt x="183752" y="-4239"/>
                    <a:pt x="147176" y="115939"/>
                    <a:pt x="161980" y="135969"/>
                  </a:cubicBezTo>
                  <a:cubicBezTo>
                    <a:pt x="176784" y="155999"/>
                    <a:pt x="245582" y="120294"/>
                    <a:pt x="245582" y="120294"/>
                  </a:cubicBezTo>
                  <a:lnTo>
                    <a:pt x="245582" y="120294"/>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7" name="テキスト ボックス 356"/>
            <p:cNvSpPr txBox="1"/>
            <p:nvPr/>
          </p:nvSpPr>
          <p:spPr>
            <a:xfrm>
              <a:off x="6970288" y="3355021"/>
              <a:ext cx="792000" cy="360000"/>
            </a:xfrm>
            <a:prstGeom prst="rect">
              <a:avLst/>
            </a:prstGeom>
            <a:noFill/>
          </p:spPr>
          <p:txBody>
            <a:bodyPr wrap="square" rtlCol="0">
              <a:spAutoFit/>
            </a:bodyPr>
            <a:lstStyle/>
            <a:p>
              <a:r>
                <a:rPr kumimoji="1" lang="en-US" altLang="ja-JP" sz="1000" dirty="0"/>
                <a:t>8mm</a:t>
              </a:r>
              <a:r>
                <a:rPr kumimoji="1" lang="en-US" altLang="ja-JP" sz="1000" baseline="30000" dirty="0"/>
                <a:t>φ </a:t>
              </a:r>
              <a:r>
                <a:rPr kumimoji="1" lang="en-US" altLang="ja-JP" sz="1000" dirty="0"/>
                <a:t>Ring, 200mm c/c</a:t>
              </a:r>
              <a:endParaRPr kumimoji="1" lang="ja-JP" altLang="en-US" sz="1000" baseline="30000" dirty="0"/>
            </a:p>
          </p:txBody>
        </p:sp>
        <p:sp>
          <p:nvSpPr>
            <p:cNvPr id="358" name="フリーフォーム 357"/>
            <p:cNvSpPr/>
            <p:nvPr/>
          </p:nvSpPr>
          <p:spPr>
            <a:xfrm rot="19920000">
              <a:off x="6547574" y="3327587"/>
              <a:ext cx="504000" cy="114953"/>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9" name="テキスト ボックス 358"/>
            <p:cNvSpPr txBox="1"/>
            <p:nvPr/>
          </p:nvSpPr>
          <p:spPr>
            <a:xfrm>
              <a:off x="6970748" y="3194630"/>
              <a:ext cx="984908" cy="246221"/>
            </a:xfrm>
            <a:prstGeom prst="rect">
              <a:avLst/>
            </a:prstGeom>
            <a:noFill/>
          </p:spPr>
          <p:txBody>
            <a:bodyPr wrap="square" rtlCol="0">
              <a:spAutoFit/>
            </a:bodyPr>
            <a:lstStyle/>
            <a:p>
              <a:r>
                <a:rPr kumimoji="1" lang="en-US" altLang="ja-JP" sz="1000" dirty="0"/>
                <a:t>1:2:4 Concrete</a:t>
              </a:r>
              <a:endParaRPr kumimoji="1" lang="ja-JP" altLang="en-US" sz="1000" dirty="0"/>
            </a:p>
          </p:txBody>
        </p:sp>
        <p:sp>
          <p:nvSpPr>
            <p:cNvPr id="360" name="正方形/長方形 359"/>
            <p:cNvSpPr/>
            <p:nvPr/>
          </p:nvSpPr>
          <p:spPr>
            <a:xfrm rot="16200000">
              <a:off x="5795364" y="1737577"/>
              <a:ext cx="1152000" cy="864000"/>
            </a:xfrm>
            <a:prstGeom prst="rect">
              <a:avLst/>
            </a:prstGeom>
            <a:pattFill prst="horzBrick">
              <a:fgClr>
                <a:schemeClr val="accent2">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1" name="直線コネクタ 360"/>
            <p:cNvCxnSpPr/>
            <p:nvPr/>
          </p:nvCxnSpPr>
          <p:spPr>
            <a:xfrm flipV="1">
              <a:off x="5946548" y="1594620"/>
              <a:ext cx="864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62" name="テキスト ボックス 361"/>
            <p:cNvSpPr txBox="1"/>
            <p:nvPr/>
          </p:nvSpPr>
          <p:spPr>
            <a:xfrm>
              <a:off x="5820381" y="4250008"/>
              <a:ext cx="1098704" cy="276999"/>
            </a:xfrm>
            <a:prstGeom prst="rect">
              <a:avLst/>
            </a:prstGeom>
            <a:noFill/>
          </p:spPr>
          <p:txBody>
            <a:bodyPr wrap="square" rtlCol="0">
              <a:spAutoFit/>
            </a:bodyPr>
            <a:lstStyle/>
            <a:p>
              <a:pPr algn="ctr"/>
              <a:r>
                <a:rPr kumimoji="1" lang="en-US" altLang="ja-JP" sz="1200" b="1" dirty="0"/>
                <a:t>Section A1-A1</a:t>
              </a:r>
              <a:endParaRPr kumimoji="1" lang="ja-JP" altLang="en-US" sz="1200" b="1" dirty="0"/>
            </a:p>
          </p:txBody>
        </p:sp>
        <p:sp>
          <p:nvSpPr>
            <p:cNvPr id="363" name="正方形/長方形 362"/>
            <p:cNvSpPr/>
            <p:nvPr/>
          </p:nvSpPr>
          <p:spPr>
            <a:xfrm>
              <a:off x="5570342" y="2755591"/>
              <a:ext cx="1620000" cy="288000"/>
            </a:xfrm>
            <a:prstGeom prst="rect">
              <a:avLst/>
            </a:prstGeom>
            <a:pattFill prst="lgConfetti">
              <a:fgClr>
                <a:schemeClr val="tx1">
                  <a:lumMod val="50000"/>
                  <a:lumOff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4" name="直線コネクタ 363"/>
            <p:cNvCxnSpPr/>
            <p:nvPr/>
          </p:nvCxnSpPr>
          <p:spPr>
            <a:xfrm flipV="1">
              <a:off x="5568945" y="2746282"/>
              <a:ext cx="1630290" cy="0"/>
            </a:xfrm>
            <a:prstGeom prst="line">
              <a:avLst/>
            </a:prstGeom>
            <a:ln w="952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5" name="直線コネクタ 364"/>
            <p:cNvCxnSpPr/>
            <p:nvPr/>
          </p:nvCxnSpPr>
          <p:spPr>
            <a:xfrm flipV="1">
              <a:off x="5568945" y="2930670"/>
              <a:ext cx="172800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6" name="テキスト ボックス 365"/>
            <p:cNvSpPr txBox="1"/>
            <p:nvPr/>
          </p:nvSpPr>
          <p:spPr>
            <a:xfrm>
              <a:off x="6793853" y="3052153"/>
              <a:ext cx="1241005" cy="180000"/>
            </a:xfrm>
            <a:prstGeom prst="rect">
              <a:avLst/>
            </a:prstGeom>
            <a:noFill/>
          </p:spPr>
          <p:txBody>
            <a:bodyPr wrap="square" rtlCol="0" anchor="ctr" anchorCtr="1">
              <a:spAutoFit/>
            </a:bodyPr>
            <a:lstStyle/>
            <a:p>
              <a:pPr algn="ctr"/>
              <a:r>
                <a:rPr lang="en-US" altLang="ja-JP" sz="1000" dirty="0"/>
                <a:t>1:3:6 Plain Concrete</a:t>
              </a:r>
              <a:endParaRPr kumimoji="1" lang="ja-JP" altLang="en-US" sz="1000" dirty="0"/>
            </a:p>
          </p:txBody>
        </p:sp>
        <p:sp>
          <p:nvSpPr>
            <p:cNvPr id="367" name="テキスト ボックス 366"/>
            <p:cNvSpPr txBox="1"/>
            <p:nvPr/>
          </p:nvSpPr>
          <p:spPr>
            <a:xfrm>
              <a:off x="5552293" y="2665618"/>
              <a:ext cx="1628019" cy="216000"/>
            </a:xfrm>
            <a:prstGeom prst="rect">
              <a:avLst/>
            </a:prstGeom>
            <a:noFill/>
          </p:spPr>
          <p:txBody>
            <a:bodyPr wrap="square" rtlCol="0">
              <a:spAutoFit/>
            </a:bodyPr>
            <a:lstStyle/>
            <a:p>
              <a:pPr algn="ctr"/>
              <a:r>
                <a:rPr lang="en-US" altLang="ja-JP" sz="1000" dirty="0"/>
                <a:t>1:2:4 Reinforced Concrete</a:t>
              </a:r>
              <a:endParaRPr kumimoji="1" lang="ja-JP" altLang="en-US" sz="1000" dirty="0"/>
            </a:p>
          </p:txBody>
        </p:sp>
        <p:sp>
          <p:nvSpPr>
            <p:cNvPr id="368" name="テキスト ボックス 367"/>
            <p:cNvSpPr txBox="1"/>
            <p:nvPr/>
          </p:nvSpPr>
          <p:spPr>
            <a:xfrm rot="5400000">
              <a:off x="5259100" y="2771940"/>
              <a:ext cx="396000" cy="246221"/>
            </a:xfrm>
            <a:prstGeom prst="rect">
              <a:avLst/>
            </a:prstGeom>
            <a:noFill/>
          </p:spPr>
          <p:txBody>
            <a:bodyPr wrap="square" rtlCol="0" anchor="ctr" anchorCtr="1">
              <a:spAutoFit/>
            </a:bodyPr>
            <a:lstStyle/>
            <a:p>
              <a:pPr algn="ctr"/>
              <a:r>
                <a:rPr lang="en-US" altLang="ja-JP" sz="1000" dirty="0"/>
                <a:t>150</a:t>
              </a:r>
              <a:endParaRPr kumimoji="1" lang="ja-JP" altLang="en-US" sz="1000" dirty="0"/>
            </a:p>
          </p:txBody>
        </p:sp>
        <p:sp>
          <p:nvSpPr>
            <p:cNvPr id="369" name="テキスト ボックス 368"/>
            <p:cNvSpPr txBox="1"/>
            <p:nvPr/>
          </p:nvSpPr>
          <p:spPr>
            <a:xfrm>
              <a:off x="5376502" y="3051429"/>
              <a:ext cx="396000" cy="144000"/>
            </a:xfrm>
            <a:prstGeom prst="rect">
              <a:avLst/>
            </a:prstGeom>
            <a:noFill/>
          </p:spPr>
          <p:txBody>
            <a:bodyPr wrap="square" rtlCol="0" anchor="ctr" anchorCtr="1">
              <a:spAutoFit/>
            </a:bodyPr>
            <a:lstStyle/>
            <a:p>
              <a:pPr algn="ctr"/>
              <a:r>
                <a:rPr lang="en-US" altLang="ja-JP" sz="1000" dirty="0"/>
                <a:t>50</a:t>
              </a:r>
              <a:endParaRPr kumimoji="1" lang="ja-JP" altLang="en-US" sz="1000" dirty="0"/>
            </a:p>
          </p:txBody>
        </p:sp>
        <p:sp>
          <p:nvSpPr>
            <p:cNvPr id="371" name="テキスト ボックス 370"/>
            <p:cNvSpPr txBox="1"/>
            <p:nvPr/>
          </p:nvSpPr>
          <p:spPr>
            <a:xfrm>
              <a:off x="7214364" y="2806470"/>
              <a:ext cx="828000" cy="246221"/>
            </a:xfrm>
            <a:prstGeom prst="rect">
              <a:avLst/>
            </a:prstGeom>
            <a:noFill/>
          </p:spPr>
          <p:txBody>
            <a:bodyPr wrap="square" rtlCol="0">
              <a:spAutoFit/>
            </a:bodyPr>
            <a:lstStyle/>
            <a:p>
              <a:pPr algn="ctr"/>
              <a:r>
                <a:rPr lang="en-US" altLang="ja-JP" sz="1000" dirty="0" err="1"/>
                <a:t>Conforce</a:t>
              </a:r>
              <a:r>
                <a:rPr lang="en-US" altLang="ja-JP" sz="1000" dirty="0"/>
                <a:t> 86</a:t>
              </a:r>
              <a:endParaRPr kumimoji="1" lang="ja-JP" altLang="en-US" sz="1000" dirty="0"/>
            </a:p>
          </p:txBody>
        </p:sp>
        <p:sp>
          <p:nvSpPr>
            <p:cNvPr id="372" name="フリーフォーム 371"/>
            <p:cNvSpPr/>
            <p:nvPr/>
          </p:nvSpPr>
          <p:spPr>
            <a:xfrm>
              <a:off x="6660907" y="2235136"/>
              <a:ext cx="346075" cy="130175"/>
            </a:xfrm>
            <a:custGeom>
              <a:avLst/>
              <a:gdLst>
                <a:gd name="connsiteX0" fmla="*/ 0 w 346075"/>
                <a:gd name="connsiteY0" fmla="*/ 130175 h 130175"/>
                <a:gd name="connsiteX1" fmla="*/ 127000 w 346075"/>
                <a:gd name="connsiteY1" fmla="*/ 3175 h 130175"/>
                <a:gd name="connsiteX2" fmla="*/ 209550 w 346075"/>
                <a:gd name="connsiteY2" fmla="*/ 92075 h 130175"/>
                <a:gd name="connsiteX3" fmla="*/ 346075 w 346075"/>
                <a:gd name="connsiteY3" fmla="*/ 0 h 130175"/>
                <a:gd name="connsiteX4" fmla="*/ 346075 w 346075"/>
                <a:gd name="connsiteY4" fmla="*/ 0 h 13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6075" h="130175">
                  <a:moveTo>
                    <a:pt x="0" y="130175"/>
                  </a:moveTo>
                  <a:cubicBezTo>
                    <a:pt x="46037" y="69850"/>
                    <a:pt x="92075" y="9525"/>
                    <a:pt x="127000" y="3175"/>
                  </a:cubicBezTo>
                  <a:cubicBezTo>
                    <a:pt x="161925" y="-3175"/>
                    <a:pt x="173038" y="92604"/>
                    <a:pt x="209550" y="92075"/>
                  </a:cubicBezTo>
                  <a:cubicBezTo>
                    <a:pt x="246062" y="91546"/>
                    <a:pt x="346075" y="0"/>
                    <a:pt x="346075" y="0"/>
                  </a:cubicBezTo>
                  <a:lnTo>
                    <a:pt x="346075" y="0"/>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3" name="フリーフォーム 372"/>
            <p:cNvSpPr/>
            <p:nvPr/>
          </p:nvSpPr>
          <p:spPr>
            <a:xfrm>
              <a:off x="6678751" y="2540128"/>
              <a:ext cx="346075" cy="130175"/>
            </a:xfrm>
            <a:custGeom>
              <a:avLst/>
              <a:gdLst>
                <a:gd name="connsiteX0" fmla="*/ 0 w 346075"/>
                <a:gd name="connsiteY0" fmla="*/ 130175 h 130175"/>
                <a:gd name="connsiteX1" fmla="*/ 127000 w 346075"/>
                <a:gd name="connsiteY1" fmla="*/ 3175 h 130175"/>
                <a:gd name="connsiteX2" fmla="*/ 209550 w 346075"/>
                <a:gd name="connsiteY2" fmla="*/ 92075 h 130175"/>
                <a:gd name="connsiteX3" fmla="*/ 346075 w 346075"/>
                <a:gd name="connsiteY3" fmla="*/ 0 h 130175"/>
                <a:gd name="connsiteX4" fmla="*/ 346075 w 346075"/>
                <a:gd name="connsiteY4" fmla="*/ 0 h 13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6075" h="130175">
                  <a:moveTo>
                    <a:pt x="0" y="130175"/>
                  </a:moveTo>
                  <a:cubicBezTo>
                    <a:pt x="46037" y="69850"/>
                    <a:pt x="92075" y="9525"/>
                    <a:pt x="127000" y="3175"/>
                  </a:cubicBezTo>
                  <a:cubicBezTo>
                    <a:pt x="161925" y="-3175"/>
                    <a:pt x="173038" y="92604"/>
                    <a:pt x="209550" y="92075"/>
                  </a:cubicBezTo>
                  <a:cubicBezTo>
                    <a:pt x="246062" y="91546"/>
                    <a:pt x="346075" y="0"/>
                    <a:pt x="346075" y="0"/>
                  </a:cubicBezTo>
                  <a:lnTo>
                    <a:pt x="346075" y="0"/>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4" name="テキスト ボックス 373"/>
            <p:cNvSpPr txBox="1"/>
            <p:nvPr/>
          </p:nvSpPr>
          <p:spPr>
            <a:xfrm>
              <a:off x="6956763" y="2020861"/>
              <a:ext cx="1080000" cy="396000"/>
            </a:xfrm>
            <a:prstGeom prst="rect">
              <a:avLst/>
            </a:prstGeom>
            <a:noFill/>
          </p:spPr>
          <p:txBody>
            <a:bodyPr wrap="square" rtlCol="0">
              <a:spAutoFit/>
            </a:bodyPr>
            <a:lstStyle/>
            <a:p>
              <a:r>
                <a:rPr lang="en-US" altLang="ja-JP" sz="1000" dirty="0"/>
                <a:t>Brick-force every 4 courses </a:t>
              </a:r>
              <a:endParaRPr kumimoji="1" lang="ja-JP" altLang="en-US" sz="1000" dirty="0"/>
            </a:p>
          </p:txBody>
        </p:sp>
        <p:sp>
          <p:nvSpPr>
            <p:cNvPr id="375" name="テキスト ボックス 374"/>
            <p:cNvSpPr txBox="1"/>
            <p:nvPr/>
          </p:nvSpPr>
          <p:spPr>
            <a:xfrm>
              <a:off x="6974454" y="2368946"/>
              <a:ext cx="900000" cy="396000"/>
            </a:xfrm>
            <a:prstGeom prst="rect">
              <a:avLst/>
            </a:prstGeom>
            <a:noFill/>
          </p:spPr>
          <p:txBody>
            <a:bodyPr wrap="square" rtlCol="0">
              <a:spAutoFit/>
            </a:bodyPr>
            <a:lstStyle/>
            <a:p>
              <a:r>
                <a:rPr lang="en-US" altLang="ja-JP" sz="1000" dirty="0"/>
                <a:t>Well burned ordinary brick</a:t>
              </a:r>
              <a:endParaRPr kumimoji="1" lang="ja-JP" altLang="en-US" sz="1000" dirty="0"/>
            </a:p>
          </p:txBody>
        </p:sp>
        <p:sp>
          <p:nvSpPr>
            <p:cNvPr id="376" name="フリーフォーム 375"/>
            <p:cNvSpPr/>
            <p:nvPr/>
          </p:nvSpPr>
          <p:spPr>
            <a:xfrm rot="960000">
              <a:off x="6659526" y="1904476"/>
              <a:ext cx="346075" cy="130175"/>
            </a:xfrm>
            <a:custGeom>
              <a:avLst/>
              <a:gdLst>
                <a:gd name="connsiteX0" fmla="*/ 0 w 346075"/>
                <a:gd name="connsiteY0" fmla="*/ 130175 h 130175"/>
                <a:gd name="connsiteX1" fmla="*/ 127000 w 346075"/>
                <a:gd name="connsiteY1" fmla="*/ 3175 h 130175"/>
                <a:gd name="connsiteX2" fmla="*/ 209550 w 346075"/>
                <a:gd name="connsiteY2" fmla="*/ 92075 h 130175"/>
                <a:gd name="connsiteX3" fmla="*/ 346075 w 346075"/>
                <a:gd name="connsiteY3" fmla="*/ 0 h 130175"/>
                <a:gd name="connsiteX4" fmla="*/ 346075 w 346075"/>
                <a:gd name="connsiteY4" fmla="*/ 0 h 13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6075" h="130175">
                  <a:moveTo>
                    <a:pt x="0" y="130175"/>
                  </a:moveTo>
                  <a:cubicBezTo>
                    <a:pt x="46037" y="69850"/>
                    <a:pt x="92075" y="9525"/>
                    <a:pt x="127000" y="3175"/>
                  </a:cubicBezTo>
                  <a:cubicBezTo>
                    <a:pt x="161925" y="-3175"/>
                    <a:pt x="173038" y="92604"/>
                    <a:pt x="209550" y="92075"/>
                  </a:cubicBezTo>
                  <a:cubicBezTo>
                    <a:pt x="246062" y="91546"/>
                    <a:pt x="346075" y="0"/>
                    <a:pt x="346075" y="0"/>
                  </a:cubicBezTo>
                  <a:lnTo>
                    <a:pt x="346075" y="0"/>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7" name="テキスト ボックス 376"/>
            <p:cNvSpPr txBox="1"/>
            <p:nvPr/>
          </p:nvSpPr>
          <p:spPr>
            <a:xfrm>
              <a:off x="6204385" y="1365533"/>
              <a:ext cx="393022" cy="180000"/>
            </a:xfrm>
            <a:prstGeom prst="rect">
              <a:avLst/>
            </a:prstGeom>
            <a:noFill/>
          </p:spPr>
          <p:txBody>
            <a:bodyPr wrap="square" rtlCol="0" anchor="ctr" anchorCtr="1">
              <a:spAutoFit/>
            </a:bodyPr>
            <a:lstStyle/>
            <a:p>
              <a:pPr algn="ctr"/>
              <a:r>
                <a:rPr lang="en-US" altLang="ja-JP" sz="1000" dirty="0"/>
                <a:t>300</a:t>
              </a:r>
              <a:endParaRPr kumimoji="1" lang="ja-JP" altLang="en-US" sz="1000" dirty="0"/>
            </a:p>
          </p:txBody>
        </p:sp>
        <p:sp>
          <p:nvSpPr>
            <p:cNvPr id="378" name="テキスト ボックス 377"/>
            <p:cNvSpPr txBox="1"/>
            <p:nvPr/>
          </p:nvSpPr>
          <p:spPr>
            <a:xfrm>
              <a:off x="6958997" y="1677334"/>
              <a:ext cx="1008000" cy="360000"/>
            </a:xfrm>
            <a:prstGeom prst="rect">
              <a:avLst/>
            </a:prstGeom>
            <a:noFill/>
          </p:spPr>
          <p:txBody>
            <a:bodyPr wrap="square" rtlCol="0">
              <a:spAutoFit/>
            </a:bodyPr>
            <a:lstStyle/>
            <a:p>
              <a:r>
                <a:rPr lang="en-US" altLang="ja-JP" sz="1000" dirty="0"/>
                <a:t>Bonding mortar max. 15mm</a:t>
              </a:r>
              <a:endParaRPr kumimoji="1" lang="ja-JP" altLang="en-US" sz="1000" dirty="0"/>
            </a:p>
          </p:txBody>
        </p:sp>
        <p:cxnSp>
          <p:nvCxnSpPr>
            <p:cNvPr id="379" name="直線コネクタ 378"/>
            <p:cNvCxnSpPr/>
            <p:nvPr/>
          </p:nvCxnSpPr>
          <p:spPr>
            <a:xfrm flipV="1">
              <a:off x="5563928" y="3045684"/>
              <a:ext cx="1630290" cy="0"/>
            </a:xfrm>
            <a:prstGeom prst="line">
              <a:avLst/>
            </a:prstGeom>
            <a:ln w="952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nvGrpSpPr>
            <p:cNvPr id="380" name="グループ化 379"/>
            <p:cNvGrpSpPr/>
            <p:nvPr/>
          </p:nvGrpSpPr>
          <p:grpSpPr>
            <a:xfrm>
              <a:off x="5964046" y="2562991"/>
              <a:ext cx="816610" cy="153661"/>
              <a:chOff x="5964046" y="2564896"/>
              <a:chExt cx="816610" cy="153661"/>
            </a:xfrm>
          </p:grpSpPr>
          <p:sp>
            <p:nvSpPr>
              <p:cNvPr id="404" name="正方形/長方形 403"/>
              <p:cNvSpPr>
                <a:spLocks/>
              </p:cNvSpPr>
              <p:nvPr/>
            </p:nvSpPr>
            <p:spPr>
              <a:xfrm>
                <a:off x="6240656" y="257149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5" name="正方形/長方形 404"/>
              <p:cNvSpPr/>
              <p:nvPr/>
            </p:nvSpPr>
            <p:spPr>
              <a:xfrm>
                <a:off x="5964046" y="2564896"/>
                <a:ext cx="245858" cy="1536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81" name="直線コネクタ 380"/>
            <p:cNvCxnSpPr/>
            <p:nvPr/>
          </p:nvCxnSpPr>
          <p:spPr>
            <a:xfrm flipV="1">
              <a:off x="5969944" y="2355501"/>
              <a:ext cx="792000" cy="0"/>
            </a:xfrm>
            <a:prstGeom prst="line">
              <a:avLst/>
            </a:prstGeom>
            <a:ln w="158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82" name="グループ化 381"/>
            <p:cNvGrpSpPr/>
            <p:nvPr/>
          </p:nvGrpSpPr>
          <p:grpSpPr>
            <a:xfrm>
              <a:off x="5966308" y="2181436"/>
              <a:ext cx="816610" cy="148333"/>
              <a:chOff x="6896243" y="2288881"/>
              <a:chExt cx="816610" cy="148333"/>
            </a:xfrm>
          </p:grpSpPr>
          <p:sp>
            <p:nvSpPr>
              <p:cNvPr id="402" name="正方形/長方形 401"/>
              <p:cNvSpPr>
                <a:spLocks/>
              </p:cNvSpPr>
              <p:nvPr/>
            </p:nvSpPr>
            <p:spPr>
              <a:xfrm>
                <a:off x="7172853" y="229104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3" name="正方形/長方形 402"/>
              <p:cNvSpPr/>
              <p:nvPr/>
            </p:nvSpPr>
            <p:spPr>
              <a:xfrm>
                <a:off x="6896243" y="2288881"/>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3" name="グループ化 382"/>
            <p:cNvGrpSpPr/>
            <p:nvPr/>
          </p:nvGrpSpPr>
          <p:grpSpPr>
            <a:xfrm flipH="1">
              <a:off x="5965582" y="1999126"/>
              <a:ext cx="816610" cy="148333"/>
              <a:chOff x="6896243" y="2288881"/>
              <a:chExt cx="816610" cy="148333"/>
            </a:xfrm>
          </p:grpSpPr>
          <p:sp>
            <p:nvSpPr>
              <p:cNvPr id="400" name="正方形/長方形 399"/>
              <p:cNvSpPr>
                <a:spLocks/>
              </p:cNvSpPr>
              <p:nvPr/>
            </p:nvSpPr>
            <p:spPr>
              <a:xfrm>
                <a:off x="7172853" y="229104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1" name="正方形/長方形 400"/>
              <p:cNvSpPr/>
              <p:nvPr/>
            </p:nvSpPr>
            <p:spPr>
              <a:xfrm>
                <a:off x="6896243" y="2288881"/>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4" name="グループ化 383"/>
            <p:cNvGrpSpPr/>
            <p:nvPr/>
          </p:nvGrpSpPr>
          <p:grpSpPr>
            <a:xfrm flipH="1">
              <a:off x="5962634" y="2381568"/>
              <a:ext cx="816610" cy="148333"/>
              <a:chOff x="6896243" y="2288881"/>
              <a:chExt cx="816610" cy="148333"/>
            </a:xfrm>
          </p:grpSpPr>
          <p:sp>
            <p:nvSpPr>
              <p:cNvPr id="398" name="正方形/長方形 397"/>
              <p:cNvSpPr>
                <a:spLocks/>
              </p:cNvSpPr>
              <p:nvPr/>
            </p:nvSpPr>
            <p:spPr>
              <a:xfrm>
                <a:off x="7172853" y="229104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9" name="正方形/長方形 398"/>
              <p:cNvSpPr/>
              <p:nvPr/>
            </p:nvSpPr>
            <p:spPr>
              <a:xfrm>
                <a:off x="6896243" y="2288881"/>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5" name="グループ化 384"/>
            <p:cNvGrpSpPr/>
            <p:nvPr/>
          </p:nvGrpSpPr>
          <p:grpSpPr>
            <a:xfrm flipH="1">
              <a:off x="5968338" y="1639154"/>
              <a:ext cx="816610" cy="148333"/>
              <a:chOff x="6896243" y="2288881"/>
              <a:chExt cx="816610" cy="148333"/>
            </a:xfrm>
          </p:grpSpPr>
          <p:sp>
            <p:nvSpPr>
              <p:cNvPr id="396" name="正方形/長方形 395"/>
              <p:cNvSpPr>
                <a:spLocks/>
              </p:cNvSpPr>
              <p:nvPr/>
            </p:nvSpPr>
            <p:spPr>
              <a:xfrm>
                <a:off x="7172853" y="229104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正方形/長方形 396"/>
              <p:cNvSpPr/>
              <p:nvPr/>
            </p:nvSpPr>
            <p:spPr>
              <a:xfrm>
                <a:off x="6896243" y="2288881"/>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6" name="グループ化 385"/>
            <p:cNvGrpSpPr/>
            <p:nvPr/>
          </p:nvGrpSpPr>
          <p:grpSpPr>
            <a:xfrm>
              <a:off x="5969555" y="1819183"/>
              <a:ext cx="816610" cy="148333"/>
              <a:chOff x="6896243" y="2288881"/>
              <a:chExt cx="816610" cy="148333"/>
            </a:xfrm>
          </p:grpSpPr>
          <p:sp>
            <p:nvSpPr>
              <p:cNvPr id="394" name="正方形/長方形 393"/>
              <p:cNvSpPr>
                <a:spLocks/>
              </p:cNvSpPr>
              <p:nvPr/>
            </p:nvSpPr>
            <p:spPr>
              <a:xfrm>
                <a:off x="7172853" y="2291047"/>
                <a:ext cx="540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5" name="正方形/長方形 394"/>
              <p:cNvSpPr/>
              <p:nvPr/>
            </p:nvSpPr>
            <p:spPr>
              <a:xfrm>
                <a:off x="6896243" y="2288881"/>
                <a:ext cx="245858" cy="1483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87" name="直線コネクタ 386"/>
            <p:cNvCxnSpPr/>
            <p:nvPr/>
          </p:nvCxnSpPr>
          <p:spPr>
            <a:xfrm>
              <a:off x="5947459" y="3958769"/>
              <a:ext cx="0" cy="14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8" name="直線コネクタ 387"/>
            <p:cNvCxnSpPr/>
            <p:nvPr/>
          </p:nvCxnSpPr>
          <p:spPr>
            <a:xfrm>
              <a:off x="6818890" y="3958769"/>
              <a:ext cx="0" cy="14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直線コネクタ 388"/>
            <p:cNvCxnSpPr/>
            <p:nvPr/>
          </p:nvCxnSpPr>
          <p:spPr>
            <a:xfrm rot="5400000">
              <a:off x="5549530" y="3753780"/>
              <a:ext cx="0" cy="3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直線コネクタ 389"/>
            <p:cNvCxnSpPr/>
            <p:nvPr/>
          </p:nvCxnSpPr>
          <p:spPr>
            <a:xfrm rot="5400000">
              <a:off x="5457100" y="2971591"/>
              <a:ext cx="0" cy="14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直線コネクタ 390"/>
            <p:cNvCxnSpPr/>
            <p:nvPr/>
          </p:nvCxnSpPr>
          <p:spPr>
            <a:xfrm rot="5400000">
              <a:off x="5457100" y="2673577"/>
              <a:ext cx="0" cy="14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直線コネクタ 391"/>
            <p:cNvCxnSpPr/>
            <p:nvPr/>
          </p:nvCxnSpPr>
          <p:spPr>
            <a:xfrm>
              <a:off x="5939364" y="1383533"/>
              <a:ext cx="0" cy="14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3" name="直線コネクタ 392"/>
            <p:cNvCxnSpPr/>
            <p:nvPr/>
          </p:nvCxnSpPr>
          <p:spPr>
            <a:xfrm>
              <a:off x="6810778" y="1383533"/>
              <a:ext cx="0" cy="1440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31" name="テキスト ボックス 430"/>
          <p:cNvSpPr txBox="1"/>
          <p:nvPr/>
        </p:nvSpPr>
        <p:spPr>
          <a:xfrm>
            <a:off x="5197360" y="2927075"/>
            <a:ext cx="1368000" cy="261610"/>
          </a:xfrm>
          <a:prstGeom prst="rect">
            <a:avLst/>
          </a:prstGeom>
          <a:noFill/>
        </p:spPr>
        <p:txBody>
          <a:bodyPr wrap="square" rtlCol="0" anchor="ctr" anchorCtr="1">
            <a:spAutoFit/>
          </a:bodyPr>
          <a:lstStyle/>
          <a:p>
            <a:pPr algn="ctr"/>
            <a:r>
              <a:rPr lang="en-US" altLang="ja-JP" sz="1100" b="1" dirty="0"/>
              <a:t>Foundation &amp; Wall</a:t>
            </a:r>
            <a:endParaRPr kumimoji="1" lang="ja-JP" altLang="en-US" sz="1100" b="1" dirty="0"/>
          </a:p>
        </p:txBody>
      </p:sp>
      <p:grpSp>
        <p:nvGrpSpPr>
          <p:cNvPr id="10" name="グループ化 9"/>
          <p:cNvGrpSpPr/>
          <p:nvPr/>
        </p:nvGrpSpPr>
        <p:grpSpPr>
          <a:xfrm>
            <a:off x="103975" y="581933"/>
            <a:ext cx="4703766" cy="2764298"/>
            <a:chOff x="234607" y="581933"/>
            <a:chExt cx="4703766" cy="2764298"/>
          </a:xfrm>
        </p:grpSpPr>
        <p:sp>
          <p:nvSpPr>
            <p:cNvPr id="237" name="テキスト ボックス 236"/>
            <p:cNvSpPr txBox="1"/>
            <p:nvPr/>
          </p:nvSpPr>
          <p:spPr>
            <a:xfrm>
              <a:off x="2573500" y="3100010"/>
              <a:ext cx="604974" cy="246221"/>
            </a:xfrm>
            <a:prstGeom prst="rect">
              <a:avLst/>
            </a:prstGeom>
            <a:noFill/>
          </p:spPr>
          <p:txBody>
            <a:bodyPr wrap="square" rtlCol="0">
              <a:spAutoFit/>
            </a:bodyPr>
            <a:lstStyle/>
            <a:p>
              <a:pPr algn="ctr"/>
              <a:r>
                <a:rPr lang="en-US" altLang="ja-JP" sz="1000" dirty="0"/>
                <a:t>100</a:t>
              </a:r>
              <a:r>
                <a:rPr kumimoji="1" lang="en-US" altLang="ja-JP" sz="1000" dirty="0"/>
                <a:t>00</a:t>
              </a:r>
              <a:endParaRPr kumimoji="1" lang="ja-JP" altLang="en-US" sz="1000" dirty="0"/>
            </a:p>
          </p:txBody>
        </p:sp>
        <p:grpSp>
          <p:nvGrpSpPr>
            <p:cNvPr id="9" name="グループ化 8"/>
            <p:cNvGrpSpPr/>
            <p:nvPr/>
          </p:nvGrpSpPr>
          <p:grpSpPr>
            <a:xfrm>
              <a:off x="234607" y="581933"/>
              <a:ext cx="4703766" cy="2710587"/>
              <a:chOff x="234607" y="421060"/>
              <a:chExt cx="4703766" cy="2710587"/>
            </a:xfrm>
          </p:grpSpPr>
          <p:sp>
            <p:nvSpPr>
              <p:cNvPr id="235" name="テキスト ボックス 234"/>
              <p:cNvSpPr txBox="1"/>
              <p:nvPr/>
            </p:nvSpPr>
            <p:spPr>
              <a:xfrm>
                <a:off x="3274481" y="2712957"/>
                <a:ext cx="473529" cy="246221"/>
              </a:xfrm>
              <a:prstGeom prst="rect">
                <a:avLst/>
              </a:prstGeom>
              <a:noFill/>
            </p:spPr>
            <p:txBody>
              <a:bodyPr wrap="square" rtlCol="0">
                <a:spAutoFit/>
              </a:bodyPr>
              <a:lstStyle/>
              <a:p>
                <a:pPr algn="ctr"/>
                <a:r>
                  <a:rPr kumimoji="1" lang="en-US" altLang="ja-JP" sz="1000" dirty="0"/>
                  <a:t>6500</a:t>
                </a:r>
                <a:endParaRPr kumimoji="1" lang="ja-JP" altLang="en-US" sz="1000" dirty="0"/>
              </a:p>
            </p:txBody>
          </p:sp>
          <p:sp>
            <p:nvSpPr>
              <p:cNvPr id="236" name="テキスト ボックス 235"/>
              <p:cNvSpPr txBox="1"/>
              <p:nvPr/>
            </p:nvSpPr>
            <p:spPr>
              <a:xfrm>
                <a:off x="1398015" y="2714786"/>
                <a:ext cx="473529" cy="246221"/>
              </a:xfrm>
              <a:prstGeom prst="rect">
                <a:avLst/>
              </a:prstGeom>
              <a:noFill/>
            </p:spPr>
            <p:txBody>
              <a:bodyPr wrap="square" rtlCol="0">
                <a:spAutoFit/>
              </a:bodyPr>
              <a:lstStyle/>
              <a:p>
                <a:pPr algn="ctr"/>
                <a:r>
                  <a:rPr lang="en-US" altLang="ja-JP" sz="1000" dirty="0"/>
                  <a:t>35</a:t>
                </a:r>
                <a:r>
                  <a:rPr kumimoji="1" lang="en-US" altLang="ja-JP" sz="1000" dirty="0"/>
                  <a:t>00</a:t>
                </a:r>
                <a:endParaRPr kumimoji="1" lang="ja-JP" altLang="en-US" sz="1000" dirty="0"/>
              </a:p>
            </p:txBody>
          </p:sp>
          <p:cxnSp>
            <p:nvCxnSpPr>
              <p:cNvPr id="238" name="直線コネクタ 237"/>
              <p:cNvCxnSpPr/>
              <p:nvPr/>
            </p:nvCxnSpPr>
            <p:spPr>
              <a:xfrm>
                <a:off x="956929" y="2723772"/>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直線コネクタ 238"/>
              <p:cNvCxnSpPr/>
              <p:nvPr/>
            </p:nvCxnSpPr>
            <p:spPr>
              <a:xfrm>
                <a:off x="2342939" y="2747523"/>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直線コネクタ 239"/>
              <p:cNvCxnSpPr/>
              <p:nvPr/>
            </p:nvCxnSpPr>
            <p:spPr>
              <a:xfrm>
                <a:off x="4674901" y="2735647"/>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1" name="直線矢印コネクタ 240"/>
              <p:cNvCxnSpPr/>
              <p:nvPr/>
            </p:nvCxnSpPr>
            <p:spPr>
              <a:xfrm flipH="1" flipV="1">
                <a:off x="2366220" y="2849772"/>
                <a:ext cx="88507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4" name="直線矢印コネクタ 243"/>
              <p:cNvCxnSpPr/>
              <p:nvPr/>
            </p:nvCxnSpPr>
            <p:spPr>
              <a:xfrm flipH="1" flipV="1">
                <a:off x="986445" y="2864891"/>
                <a:ext cx="39600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6" name="直線矢印コネクタ 245"/>
              <p:cNvCxnSpPr/>
              <p:nvPr/>
            </p:nvCxnSpPr>
            <p:spPr>
              <a:xfrm flipV="1">
                <a:off x="1936904" y="2856425"/>
                <a:ext cx="39600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48" name="グループ化 247"/>
              <p:cNvGrpSpPr/>
              <p:nvPr/>
            </p:nvGrpSpPr>
            <p:grpSpPr>
              <a:xfrm>
                <a:off x="419852" y="1022672"/>
                <a:ext cx="483343" cy="1404364"/>
                <a:chOff x="445252" y="1022672"/>
                <a:chExt cx="483343" cy="1404364"/>
              </a:xfrm>
            </p:grpSpPr>
            <p:sp>
              <p:nvSpPr>
                <p:cNvPr id="340" name="テキスト ボックス 339"/>
                <p:cNvSpPr txBox="1"/>
                <p:nvPr/>
              </p:nvSpPr>
              <p:spPr>
                <a:xfrm rot="5400000">
                  <a:off x="502434" y="1961145"/>
                  <a:ext cx="473529"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cxnSp>
              <p:nvCxnSpPr>
                <p:cNvPr id="341" name="直線コネクタ 340"/>
                <p:cNvCxnSpPr/>
                <p:nvPr/>
              </p:nvCxnSpPr>
              <p:spPr>
                <a:xfrm rot="5400000">
                  <a:off x="802595" y="1595510"/>
                  <a:ext cx="0" cy="252000"/>
                </a:xfrm>
                <a:prstGeom prst="line">
                  <a:avLst/>
                </a:prstGeom>
              </p:spPr>
              <p:style>
                <a:lnRef idx="1">
                  <a:schemeClr val="accent1"/>
                </a:lnRef>
                <a:fillRef idx="0">
                  <a:schemeClr val="accent1"/>
                </a:fillRef>
                <a:effectRef idx="0">
                  <a:schemeClr val="accent1"/>
                </a:effectRef>
                <a:fontRef idx="minor">
                  <a:schemeClr val="tx1"/>
                </a:fontRef>
              </p:style>
            </p:cxnSp>
            <p:sp>
              <p:nvSpPr>
                <p:cNvPr id="342" name="テキスト ボックス 341"/>
                <p:cNvSpPr txBox="1"/>
                <p:nvPr/>
              </p:nvSpPr>
              <p:spPr>
                <a:xfrm rot="5400000">
                  <a:off x="516125" y="1254410"/>
                  <a:ext cx="473529"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cxnSp>
              <p:nvCxnSpPr>
                <p:cNvPr id="343" name="直線コネクタ 342"/>
                <p:cNvCxnSpPr/>
                <p:nvPr/>
              </p:nvCxnSpPr>
              <p:spPr>
                <a:xfrm rot="5400000">
                  <a:off x="683523" y="2193036"/>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4" name="直線コネクタ 343"/>
                <p:cNvCxnSpPr/>
                <p:nvPr/>
              </p:nvCxnSpPr>
              <p:spPr>
                <a:xfrm rot="5400000">
                  <a:off x="679252" y="788672"/>
                  <a:ext cx="0" cy="468000"/>
                </a:xfrm>
                <a:prstGeom prst="line">
                  <a:avLst/>
                </a:prstGeom>
              </p:spPr>
              <p:style>
                <a:lnRef idx="1">
                  <a:schemeClr val="accent1"/>
                </a:lnRef>
                <a:fillRef idx="0">
                  <a:schemeClr val="accent1"/>
                </a:fillRef>
                <a:effectRef idx="0">
                  <a:schemeClr val="accent1"/>
                </a:effectRef>
                <a:fontRef idx="minor">
                  <a:schemeClr val="tx1"/>
                </a:fontRef>
              </p:style>
            </p:cxnSp>
            <p:sp>
              <p:nvSpPr>
                <p:cNvPr id="345" name="テキスト ボックス 344"/>
                <p:cNvSpPr txBox="1"/>
                <p:nvPr/>
              </p:nvSpPr>
              <p:spPr>
                <a:xfrm rot="5400000">
                  <a:off x="333552" y="1600727"/>
                  <a:ext cx="473529" cy="246221"/>
                </a:xfrm>
                <a:prstGeom prst="rect">
                  <a:avLst/>
                </a:prstGeom>
                <a:noFill/>
              </p:spPr>
              <p:txBody>
                <a:bodyPr wrap="square" rtlCol="0">
                  <a:spAutoFit/>
                </a:bodyPr>
                <a:lstStyle/>
                <a:p>
                  <a:pPr algn="ctr"/>
                  <a:r>
                    <a:rPr lang="en-US" altLang="ja-JP" sz="1000" dirty="0"/>
                    <a:t>4</a:t>
                  </a:r>
                  <a:r>
                    <a:rPr kumimoji="1" lang="en-US" altLang="ja-JP" sz="1000" dirty="0"/>
                    <a:t>000</a:t>
                  </a:r>
                  <a:endParaRPr kumimoji="1" lang="ja-JP" altLang="en-US" sz="1000" dirty="0"/>
                </a:p>
              </p:txBody>
            </p:sp>
            <p:cxnSp>
              <p:nvCxnSpPr>
                <p:cNvPr id="346" name="直線矢印コネクタ 345"/>
                <p:cNvCxnSpPr>
                  <a:stCxn id="345" idx="1"/>
                </p:cNvCxnSpPr>
                <p:nvPr/>
              </p:nvCxnSpPr>
              <p:spPr>
                <a:xfrm flipV="1">
                  <a:off x="570316" y="1029104"/>
                  <a:ext cx="0" cy="457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7" name="直線矢印コネクタ 346"/>
                <p:cNvCxnSpPr/>
                <p:nvPr/>
              </p:nvCxnSpPr>
              <p:spPr>
                <a:xfrm>
                  <a:off x="564922" y="1963706"/>
                  <a:ext cx="0" cy="457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53" name="直線矢印コネクタ 252"/>
              <p:cNvCxnSpPr/>
              <p:nvPr/>
            </p:nvCxnSpPr>
            <p:spPr>
              <a:xfrm flipH="1" flipV="1">
                <a:off x="966081" y="3062070"/>
                <a:ext cx="154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4" name="直線矢印コネクタ 253"/>
              <p:cNvCxnSpPr/>
              <p:nvPr/>
            </p:nvCxnSpPr>
            <p:spPr>
              <a:xfrm flipV="1">
                <a:off x="3103062" y="3061063"/>
                <a:ext cx="154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5" name="テキスト ボックス 254"/>
              <p:cNvSpPr txBox="1"/>
              <p:nvPr/>
            </p:nvSpPr>
            <p:spPr>
              <a:xfrm>
                <a:off x="2296740" y="521736"/>
                <a:ext cx="1152000" cy="276999"/>
              </a:xfrm>
              <a:prstGeom prst="rect">
                <a:avLst/>
              </a:prstGeom>
              <a:noFill/>
            </p:spPr>
            <p:txBody>
              <a:bodyPr wrap="square" rtlCol="0">
                <a:spAutoFit/>
              </a:bodyPr>
              <a:lstStyle/>
              <a:p>
                <a:pPr algn="ctr"/>
                <a:r>
                  <a:rPr kumimoji="1" lang="en-US" altLang="ja-JP" sz="1200" dirty="0"/>
                  <a:t>Excavation Line</a:t>
                </a:r>
                <a:endParaRPr kumimoji="1" lang="ja-JP" altLang="en-US" sz="1200" dirty="0"/>
              </a:p>
            </p:txBody>
          </p:sp>
          <p:grpSp>
            <p:nvGrpSpPr>
              <p:cNvPr id="276" name="グループ化 275"/>
              <p:cNvGrpSpPr/>
              <p:nvPr/>
            </p:nvGrpSpPr>
            <p:grpSpPr>
              <a:xfrm>
                <a:off x="798373" y="749025"/>
                <a:ext cx="4140000" cy="1980000"/>
                <a:chOff x="798373" y="749025"/>
                <a:chExt cx="4140000" cy="1980000"/>
              </a:xfrm>
            </p:grpSpPr>
            <p:sp>
              <p:nvSpPr>
                <p:cNvPr id="333" name="正方形/長方形 332"/>
                <p:cNvSpPr/>
                <p:nvPr/>
              </p:nvSpPr>
              <p:spPr>
                <a:xfrm>
                  <a:off x="989409" y="957185"/>
                  <a:ext cx="3744000" cy="1548000"/>
                </a:xfrm>
                <a:prstGeom prst="rect">
                  <a:avLst/>
                </a:prstGeom>
                <a:pattFill prst="dashHorz">
                  <a:fgClr>
                    <a:schemeClr val="bg2">
                      <a:lumMod val="75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正方形/長方形 333"/>
                <p:cNvSpPr>
                  <a:spLocks/>
                </p:cNvSpPr>
                <p:nvPr/>
              </p:nvSpPr>
              <p:spPr>
                <a:xfrm>
                  <a:off x="798373" y="749025"/>
                  <a:ext cx="4140000" cy="1980000"/>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5" name="グループ化 334"/>
                <p:cNvGrpSpPr/>
                <p:nvPr/>
              </p:nvGrpSpPr>
              <p:grpSpPr>
                <a:xfrm>
                  <a:off x="1116033" y="1089572"/>
                  <a:ext cx="3522405" cy="1283227"/>
                  <a:chOff x="1116033" y="1093232"/>
                  <a:chExt cx="3522405" cy="1283227"/>
                </a:xfrm>
              </p:grpSpPr>
              <p:sp>
                <p:nvSpPr>
                  <p:cNvPr id="336" name="正方形/長方形 335"/>
                  <p:cNvSpPr/>
                  <p:nvPr/>
                </p:nvSpPr>
                <p:spPr>
                  <a:xfrm>
                    <a:off x="1127908" y="1093232"/>
                    <a:ext cx="1152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正方形/長方形 336"/>
                  <p:cNvSpPr/>
                  <p:nvPr/>
                </p:nvSpPr>
                <p:spPr>
                  <a:xfrm>
                    <a:off x="2394563" y="1093232"/>
                    <a:ext cx="2232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8" name="正方形/長方形 337"/>
                  <p:cNvSpPr/>
                  <p:nvPr/>
                </p:nvSpPr>
                <p:spPr>
                  <a:xfrm>
                    <a:off x="2406438" y="1800459"/>
                    <a:ext cx="2232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正方形/長方形 338"/>
                  <p:cNvSpPr/>
                  <p:nvPr/>
                </p:nvSpPr>
                <p:spPr>
                  <a:xfrm>
                    <a:off x="1116033" y="1800459"/>
                    <a:ext cx="1152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80" name="テキスト ボックス 279"/>
              <p:cNvSpPr txBox="1"/>
              <p:nvPr/>
            </p:nvSpPr>
            <p:spPr>
              <a:xfrm>
                <a:off x="2446830" y="1258088"/>
                <a:ext cx="720000" cy="180000"/>
              </a:xfrm>
              <a:prstGeom prst="rect">
                <a:avLst/>
              </a:prstGeom>
              <a:noFill/>
            </p:spPr>
            <p:txBody>
              <a:bodyPr wrap="square" rtlCol="0" anchor="ctr" anchorCtr="1">
                <a:spAutoFit/>
              </a:bodyPr>
              <a:lstStyle/>
              <a:p>
                <a:r>
                  <a:rPr kumimoji="1" lang="en-US" altLang="ja-JP" sz="1000" dirty="0"/>
                  <a:t>GL</a:t>
                </a:r>
                <a:r>
                  <a:rPr kumimoji="1" lang="ja-JP" altLang="en-US" sz="1000" dirty="0"/>
                  <a:t>－</a:t>
                </a:r>
                <a:r>
                  <a:rPr kumimoji="1" lang="en-US" altLang="ja-JP" sz="1000" dirty="0"/>
                  <a:t>3050</a:t>
                </a:r>
                <a:endParaRPr kumimoji="1" lang="ja-JP" altLang="en-US" sz="1000" dirty="0"/>
              </a:p>
            </p:txBody>
          </p:sp>
          <p:sp>
            <p:nvSpPr>
              <p:cNvPr id="284" name="テキスト ボックス 283"/>
              <p:cNvSpPr txBox="1"/>
              <p:nvPr/>
            </p:nvSpPr>
            <p:spPr>
              <a:xfrm>
                <a:off x="2399330" y="1968128"/>
                <a:ext cx="720000" cy="246221"/>
              </a:xfrm>
              <a:prstGeom prst="rect">
                <a:avLst/>
              </a:prstGeom>
              <a:noFill/>
            </p:spPr>
            <p:txBody>
              <a:bodyPr wrap="square" rtlCol="0" anchor="ctr" anchorCtr="1">
                <a:spAutoFit/>
              </a:bodyPr>
              <a:lstStyle/>
              <a:p>
                <a:r>
                  <a:rPr kumimoji="1" lang="en-US" altLang="ja-JP" sz="1000" dirty="0"/>
                  <a:t>GL</a:t>
                </a:r>
                <a:r>
                  <a:rPr kumimoji="1" lang="ja-JP" altLang="en-US" sz="1000" dirty="0"/>
                  <a:t>－</a:t>
                </a:r>
                <a:r>
                  <a:rPr kumimoji="1" lang="en-US" altLang="ja-JP" sz="1000" dirty="0"/>
                  <a:t>3300</a:t>
                </a:r>
                <a:endParaRPr kumimoji="1" lang="ja-JP" altLang="en-US" sz="1000" dirty="0"/>
              </a:p>
            </p:txBody>
          </p:sp>
          <p:sp>
            <p:nvSpPr>
              <p:cNvPr id="285" name="フリーフォーム 284"/>
              <p:cNvSpPr/>
              <p:nvPr/>
            </p:nvSpPr>
            <p:spPr>
              <a:xfrm>
                <a:off x="2129367" y="863600"/>
                <a:ext cx="321733" cy="461433"/>
              </a:xfrm>
              <a:custGeom>
                <a:avLst/>
                <a:gdLst>
                  <a:gd name="connsiteX0" fmla="*/ 0 w 321733"/>
                  <a:gd name="connsiteY0" fmla="*/ 0 h 461433"/>
                  <a:gd name="connsiteX1" fmla="*/ 254000 w 321733"/>
                  <a:gd name="connsiteY1" fmla="*/ 237067 h 461433"/>
                  <a:gd name="connsiteX2" fmla="*/ 131233 w 321733"/>
                  <a:gd name="connsiteY2" fmla="*/ 292100 h 461433"/>
                  <a:gd name="connsiteX3" fmla="*/ 321733 w 321733"/>
                  <a:gd name="connsiteY3" fmla="*/ 461433 h 461433"/>
                  <a:gd name="connsiteX4" fmla="*/ 321733 w 321733"/>
                  <a:gd name="connsiteY4" fmla="*/ 461433 h 461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33" h="461433">
                    <a:moveTo>
                      <a:pt x="0" y="0"/>
                    </a:moveTo>
                    <a:cubicBezTo>
                      <a:pt x="116064" y="94192"/>
                      <a:pt x="232128" y="188384"/>
                      <a:pt x="254000" y="237067"/>
                    </a:cubicBezTo>
                    <a:cubicBezTo>
                      <a:pt x="275872" y="285750"/>
                      <a:pt x="119944" y="254706"/>
                      <a:pt x="131233" y="292100"/>
                    </a:cubicBezTo>
                    <a:cubicBezTo>
                      <a:pt x="142522" y="329494"/>
                      <a:pt x="321733" y="461433"/>
                      <a:pt x="321733" y="461433"/>
                    </a:cubicBezTo>
                    <a:lnTo>
                      <a:pt x="321733" y="461433"/>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フリーフォーム 311"/>
              <p:cNvSpPr/>
              <p:nvPr/>
            </p:nvSpPr>
            <p:spPr>
              <a:xfrm>
                <a:off x="2070100" y="1371344"/>
                <a:ext cx="406400" cy="84942"/>
              </a:xfrm>
              <a:custGeom>
                <a:avLst/>
                <a:gdLst>
                  <a:gd name="connsiteX0" fmla="*/ 0 w 406400"/>
                  <a:gd name="connsiteY0" fmla="*/ 63756 h 84942"/>
                  <a:gd name="connsiteX1" fmla="*/ 249767 w 406400"/>
                  <a:gd name="connsiteY1" fmla="*/ 256 h 84942"/>
                  <a:gd name="connsiteX2" fmla="*/ 198967 w 406400"/>
                  <a:gd name="connsiteY2" fmla="*/ 84923 h 84942"/>
                  <a:gd name="connsiteX3" fmla="*/ 406400 w 406400"/>
                  <a:gd name="connsiteY3" fmla="*/ 8723 h 84942"/>
                  <a:gd name="connsiteX4" fmla="*/ 406400 w 406400"/>
                  <a:gd name="connsiteY4" fmla="*/ 8723 h 849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 h="84942">
                    <a:moveTo>
                      <a:pt x="0" y="63756"/>
                    </a:moveTo>
                    <a:cubicBezTo>
                      <a:pt x="108303" y="30242"/>
                      <a:pt x="216606" y="-3272"/>
                      <a:pt x="249767" y="256"/>
                    </a:cubicBezTo>
                    <a:cubicBezTo>
                      <a:pt x="282928" y="3784"/>
                      <a:pt x="172862" y="83512"/>
                      <a:pt x="198967" y="84923"/>
                    </a:cubicBezTo>
                    <a:cubicBezTo>
                      <a:pt x="225072" y="86334"/>
                      <a:pt x="406400" y="8723"/>
                      <a:pt x="406400" y="8723"/>
                    </a:cubicBezTo>
                    <a:lnTo>
                      <a:pt x="406400" y="8723"/>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フリーフォーム 313"/>
              <p:cNvSpPr/>
              <p:nvPr/>
            </p:nvSpPr>
            <p:spPr>
              <a:xfrm>
                <a:off x="2135773" y="1719487"/>
                <a:ext cx="321733" cy="337254"/>
              </a:xfrm>
              <a:custGeom>
                <a:avLst/>
                <a:gdLst>
                  <a:gd name="connsiteX0" fmla="*/ 0 w 321733"/>
                  <a:gd name="connsiteY0" fmla="*/ 0 h 461433"/>
                  <a:gd name="connsiteX1" fmla="*/ 254000 w 321733"/>
                  <a:gd name="connsiteY1" fmla="*/ 237067 h 461433"/>
                  <a:gd name="connsiteX2" fmla="*/ 131233 w 321733"/>
                  <a:gd name="connsiteY2" fmla="*/ 292100 h 461433"/>
                  <a:gd name="connsiteX3" fmla="*/ 321733 w 321733"/>
                  <a:gd name="connsiteY3" fmla="*/ 461433 h 461433"/>
                  <a:gd name="connsiteX4" fmla="*/ 321733 w 321733"/>
                  <a:gd name="connsiteY4" fmla="*/ 461433 h 461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33" h="461433">
                    <a:moveTo>
                      <a:pt x="0" y="0"/>
                    </a:moveTo>
                    <a:cubicBezTo>
                      <a:pt x="116064" y="94192"/>
                      <a:pt x="232128" y="188384"/>
                      <a:pt x="254000" y="237067"/>
                    </a:cubicBezTo>
                    <a:cubicBezTo>
                      <a:pt x="275872" y="285750"/>
                      <a:pt x="119944" y="254706"/>
                      <a:pt x="131233" y="292100"/>
                    </a:cubicBezTo>
                    <a:cubicBezTo>
                      <a:pt x="142522" y="329494"/>
                      <a:pt x="321733" y="461433"/>
                      <a:pt x="321733" y="461433"/>
                    </a:cubicBezTo>
                    <a:lnTo>
                      <a:pt x="321733" y="461433"/>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フリーフォーム 314"/>
              <p:cNvSpPr/>
              <p:nvPr/>
            </p:nvSpPr>
            <p:spPr>
              <a:xfrm flipV="1">
                <a:off x="2134224" y="2115264"/>
                <a:ext cx="321733" cy="337254"/>
              </a:xfrm>
              <a:custGeom>
                <a:avLst/>
                <a:gdLst>
                  <a:gd name="connsiteX0" fmla="*/ 0 w 321733"/>
                  <a:gd name="connsiteY0" fmla="*/ 0 h 461433"/>
                  <a:gd name="connsiteX1" fmla="*/ 254000 w 321733"/>
                  <a:gd name="connsiteY1" fmla="*/ 237067 h 461433"/>
                  <a:gd name="connsiteX2" fmla="*/ 131233 w 321733"/>
                  <a:gd name="connsiteY2" fmla="*/ 292100 h 461433"/>
                  <a:gd name="connsiteX3" fmla="*/ 321733 w 321733"/>
                  <a:gd name="connsiteY3" fmla="*/ 461433 h 461433"/>
                  <a:gd name="connsiteX4" fmla="*/ 321733 w 321733"/>
                  <a:gd name="connsiteY4" fmla="*/ 461433 h 461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733" h="461433">
                    <a:moveTo>
                      <a:pt x="0" y="0"/>
                    </a:moveTo>
                    <a:cubicBezTo>
                      <a:pt x="116064" y="94192"/>
                      <a:pt x="232128" y="188384"/>
                      <a:pt x="254000" y="237067"/>
                    </a:cubicBezTo>
                    <a:cubicBezTo>
                      <a:pt x="275872" y="285750"/>
                      <a:pt x="119944" y="254706"/>
                      <a:pt x="131233" y="292100"/>
                    </a:cubicBezTo>
                    <a:cubicBezTo>
                      <a:pt x="142522" y="329494"/>
                      <a:pt x="321733" y="461433"/>
                      <a:pt x="321733" y="461433"/>
                    </a:cubicBezTo>
                    <a:lnTo>
                      <a:pt x="321733" y="461433"/>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1195644" y="742129"/>
                <a:ext cx="371025" cy="1977320"/>
                <a:chOff x="1195644" y="742129"/>
                <a:chExt cx="371025" cy="1977320"/>
              </a:xfrm>
            </p:grpSpPr>
            <p:cxnSp>
              <p:nvCxnSpPr>
                <p:cNvPr id="330" name="直線コネクタ 329"/>
                <p:cNvCxnSpPr/>
                <p:nvPr/>
              </p:nvCxnSpPr>
              <p:spPr>
                <a:xfrm rot="16200000" flipH="1" flipV="1">
                  <a:off x="662689" y="1729302"/>
                  <a:ext cx="180000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331" name="二等辺三角形 330"/>
                <p:cNvSpPr/>
                <p:nvPr/>
              </p:nvSpPr>
              <p:spPr>
                <a:xfrm rot="16200000">
                  <a:off x="1484066" y="2541263"/>
                  <a:ext cx="67369"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2" name="二等辺三角形 331"/>
                <p:cNvSpPr/>
                <p:nvPr/>
              </p:nvSpPr>
              <p:spPr>
                <a:xfrm rot="16200000">
                  <a:off x="1481039" y="817142"/>
                  <a:ext cx="67369"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テキスト ボックス 327"/>
                <p:cNvSpPr txBox="1"/>
                <p:nvPr/>
              </p:nvSpPr>
              <p:spPr>
                <a:xfrm>
                  <a:off x="1207519" y="2473000"/>
                  <a:ext cx="336647" cy="246449"/>
                </a:xfrm>
                <a:prstGeom prst="rect">
                  <a:avLst/>
                </a:prstGeom>
                <a:noFill/>
              </p:spPr>
              <p:txBody>
                <a:bodyPr wrap="square" rtlCol="0">
                  <a:spAutoFit/>
                </a:bodyPr>
                <a:lstStyle/>
                <a:p>
                  <a:pPr algn="ctr"/>
                  <a:r>
                    <a:rPr kumimoji="1" lang="en-US" altLang="ja-JP" sz="1000" dirty="0"/>
                    <a:t>A2</a:t>
                  </a:r>
                  <a:endParaRPr kumimoji="1" lang="ja-JP" altLang="en-US" sz="1000" dirty="0"/>
                </a:p>
              </p:txBody>
            </p:sp>
            <p:sp>
              <p:nvSpPr>
                <p:cNvPr id="329" name="テキスト ボックス 328"/>
                <p:cNvSpPr txBox="1"/>
                <p:nvPr/>
              </p:nvSpPr>
              <p:spPr>
                <a:xfrm>
                  <a:off x="1195644" y="742129"/>
                  <a:ext cx="336647" cy="246449"/>
                </a:xfrm>
                <a:prstGeom prst="rect">
                  <a:avLst/>
                </a:prstGeom>
                <a:noFill/>
              </p:spPr>
              <p:txBody>
                <a:bodyPr wrap="square" rtlCol="0">
                  <a:spAutoFit/>
                </a:bodyPr>
                <a:lstStyle/>
                <a:p>
                  <a:pPr algn="ctr"/>
                  <a:r>
                    <a:rPr kumimoji="1" lang="en-US" altLang="ja-JP" sz="1000" dirty="0"/>
                    <a:t>A2</a:t>
                  </a:r>
                  <a:endParaRPr kumimoji="1" lang="ja-JP" altLang="en-US" sz="1000" dirty="0"/>
                </a:p>
              </p:txBody>
            </p:sp>
          </p:grpSp>
          <p:sp>
            <p:nvSpPr>
              <p:cNvPr id="317" name="テキスト ボックス 316"/>
              <p:cNvSpPr txBox="1"/>
              <p:nvPr/>
            </p:nvSpPr>
            <p:spPr>
              <a:xfrm rot="5400000">
                <a:off x="120953" y="1600674"/>
                <a:ext cx="473529" cy="246221"/>
              </a:xfrm>
              <a:prstGeom prst="rect">
                <a:avLst/>
              </a:prstGeom>
              <a:noFill/>
            </p:spPr>
            <p:txBody>
              <a:bodyPr wrap="square" rtlCol="0">
                <a:spAutoFit/>
              </a:bodyPr>
              <a:lstStyle/>
              <a:p>
                <a:pPr algn="ctr"/>
                <a:r>
                  <a:rPr lang="en-US" altLang="ja-JP" sz="1000" dirty="0"/>
                  <a:t>55</a:t>
                </a:r>
                <a:r>
                  <a:rPr kumimoji="1" lang="en-US" altLang="ja-JP" sz="1000" dirty="0"/>
                  <a:t>00</a:t>
                </a:r>
                <a:endParaRPr kumimoji="1" lang="ja-JP" altLang="en-US" sz="1000" dirty="0"/>
              </a:p>
            </p:txBody>
          </p:sp>
          <p:cxnSp>
            <p:nvCxnSpPr>
              <p:cNvPr id="318" name="直線コネクタ 317"/>
              <p:cNvCxnSpPr/>
              <p:nvPr/>
            </p:nvCxnSpPr>
            <p:spPr>
              <a:xfrm>
                <a:off x="803603" y="447115"/>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9" name="直線コネクタ 318"/>
              <p:cNvCxnSpPr/>
              <p:nvPr/>
            </p:nvCxnSpPr>
            <p:spPr>
              <a:xfrm>
                <a:off x="4933643" y="453955"/>
                <a:ext cx="0" cy="252000"/>
              </a:xfrm>
              <a:prstGeom prst="line">
                <a:avLst/>
              </a:prstGeom>
            </p:spPr>
            <p:style>
              <a:lnRef idx="1">
                <a:schemeClr val="accent1"/>
              </a:lnRef>
              <a:fillRef idx="0">
                <a:schemeClr val="accent1"/>
              </a:fillRef>
              <a:effectRef idx="0">
                <a:schemeClr val="accent1"/>
              </a:effectRef>
              <a:fontRef idx="minor">
                <a:schemeClr val="tx1"/>
              </a:fontRef>
            </p:style>
          </p:cxnSp>
          <p:sp>
            <p:nvSpPr>
              <p:cNvPr id="320" name="テキスト ボックス 319"/>
              <p:cNvSpPr txBox="1"/>
              <p:nvPr/>
            </p:nvSpPr>
            <p:spPr>
              <a:xfrm>
                <a:off x="2562932" y="421060"/>
                <a:ext cx="604974" cy="246221"/>
              </a:xfrm>
              <a:prstGeom prst="rect">
                <a:avLst/>
              </a:prstGeom>
              <a:noFill/>
            </p:spPr>
            <p:txBody>
              <a:bodyPr wrap="square" rtlCol="0">
                <a:spAutoFit/>
              </a:bodyPr>
              <a:lstStyle/>
              <a:p>
                <a:pPr algn="ctr"/>
                <a:r>
                  <a:rPr lang="en-US" altLang="ja-JP" sz="1000" dirty="0"/>
                  <a:t>115</a:t>
                </a:r>
                <a:r>
                  <a:rPr kumimoji="1" lang="en-US" altLang="ja-JP" sz="1000" dirty="0"/>
                  <a:t>00</a:t>
                </a:r>
                <a:endParaRPr kumimoji="1" lang="ja-JP" altLang="en-US" sz="1000" dirty="0"/>
              </a:p>
            </p:txBody>
          </p:sp>
          <p:cxnSp>
            <p:nvCxnSpPr>
              <p:cNvPr id="321" name="直線矢印コネクタ 320"/>
              <p:cNvCxnSpPr/>
              <p:nvPr/>
            </p:nvCxnSpPr>
            <p:spPr>
              <a:xfrm flipH="1" flipV="1">
                <a:off x="825200" y="544170"/>
                <a:ext cx="172800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2" name="直線矢印コネクタ 321"/>
              <p:cNvCxnSpPr/>
              <p:nvPr/>
            </p:nvCxnSpPr>
            <p:spPr>
              <a:xfrm flipV="1">
                <a:off x="3188226" y="536428"/>
                <a:ext cx="172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3" name="直線コネクタ 322"/>
              <p:cNvCxnSpPr/>
              <p:nvPr/>
            </p:nvCxnSpPr>
            <p:spPr>
              <a:xfrm rot="5400000">
                <a:off x="565362" y="552617"/>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4" name="直線コネクタ 323"/>
              <p:cNvCxnSpPr/>
              <p:nvPr/>
            </p:nvCxnSpPr>
            <p:spPr>
              <a:xfrm rot="5400000">
                <a:off x="553893" y="2513918"/>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5" name="直線矢印コネクタ 324"/>
              <p:cNvCxnSpPr>
                <a:stCxn id="317" idx="1"/>
              </p:cNvCxnSpPr>
              <p:nvPr/>
            </p:nvCxnSpPr>
            <p:spPr>
              <a:xfrm flipV="1">
                <a:off x="357717" y="750617"/>
                <a:ext cx="0" cy="736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6" name="直線矢印コネクタ 325"/>
              <p:cNvCxnSpPr>
                <a:stCxn id="317" idx="3"/>
              </p:cNvCxnSpPr>
              <p:nvPr/>
            </p:nvCxnSpPr>
            <p:spPr>
              <a:xfrm flipH="1">
                <a:off x="355893" y="1960549"/>
                <a:ext cx="0" cy="709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39" name="グループ化 438"/>
              <p:cNvGrpSpPr/>
              <p:nvPr/>
            </p:nvGrpSpPr>
            <p:grpSpPr>
              <a:xfrm>
                <a:off x="3259677" y="1379302"/>
                <a:ext cx="355399" cy="719334"/>
                <a:chOff x="7701471" y="2283104"/>
                <a:chExt cx="355399" cy="719334"/>
              </a:xfrm>
            </p:grpSpPr>
            <p:grpSp>
              <p:nvGrpSpPr>
                <p:cNvPr id="440" name="グループ化 439"/>
                <p:cNvGrpSpPr/>
                <p:nvPr/>
              </p:nvGrpSpPr>
              <p:grpSpPr>
                <a:xfrm rot="16200000">
                  <a:off x="7732526" y="2582669"/>
                  <a:ext cx="540000" cy="108689"/>
                  <a:chOff x="6521238" y="4259273"/>
                  <a:chExt cx="540000" cy="108689"/>
                </a:xfrm>
              </p:grpSpPr>
              <p:cxnSp>
                <p:nvCxnSpPr>
                  <p:cNvPr id="443" name="直線コネクタ 442"/>
                  <p:cNvCxnSpPr/>
                  <p:nvPr/>
                </p:nvCxnSpPr>
                <p:spPr>
                  <a:xfrm flipH="1" flipV="1">
                    <a:off x="6521238" y="4367962"/>
                    <a:ext cx="54000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444" name="二等辺三角形 443"/>
                  <p:cNvSpPr/>
                  <p:nvPr/>
                </p:nvSpPr>
                <p:spPr>
                  <a:xfrm>
                    <a:off x="6521253" y="4262219"/>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5" name="二等辺三角形 444"/>
                  <p:cNvSpPr/>
                  <p:nvPr/>
                </p:nvSpPr>
                <p:spPr>
                  <a:xfrm>
                    <a:off x="6987671" y="4259273"/>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1" name="テキスト ボックス 440"/>
                <p:cNvSpPr txBox="1"/>
                <p:nvPr/>
              </p:nvSpPr>
              <p:spPr>
                <a:xfrm>
                  <a:off x="7713346" y="2756217"/>
                  <a:ext cx="336647" cy="246221"/>
                </a:xfrm>
                <a:prstGeom prst="rect">
                  <a:avLst/>
                </a:prstGeom>
                <a:noFill/>
              </p:spPr>
              <p:txBody>
                <a:bodyPr wrap="square" rtlCol="0">
                  <a:spAutoFit/>
                </a:bodyPr>
                <a:lstStyle/>
                <a:p>
                  <a:pPr algn="ctr"/>
                  <a:r>
                    <a:rPr kumimoji="1" lang="en-US" altLang="ja-JP" sz="1000" dirty="0"/>
                    <a:t>A1</a:t>
                  </a:r>
                  <a:endParaRPr kumimoji="1" lang="ja-JP" altLang="en-US" sz="1000" dirty="0"/>
                </a:p>
              </p:txBody>
            </p:sp>
            <p:sp>
              <p:nvSpPr>
                <p:cNvPr id="442" name="テキスト ボックス 441"/>
                <p:cNvSpPr txBox="1"/>
                <p:nvPr/>
              </p:nvSpPr>
              <p:spPr>
                <a:xfrm>
                  <a:off x="7701471" y="2283104"/>
                  <a:ext cx="336647" cy="246221"/>
                </a:xfrm>
                <a:prstGeom prst="rect">
                  <a:avLst/>
                </a:prstGeom>
                <a:noFill/>
              </p:spPr>
              <p:txBody>
                <a:bodyPr wrap="square" rtlCol="0">
                  <a:spAutoFit/>
                </a:bodyPr>
                <a:lstStyle/>
                <a:p>
                  <a:pPr algn="ctr"/>
                  <a:r>
                    <a:rPr kumimoji="1" lang="en-US" altLang="ja-JP" sz="1000" dirty="0"/>
                    <a:t>A1</a:t>
                  </a:r>
                  <a:endParaRPr kumimoji="1" lang="ja-JP" altLang="en-US" sz="1000" dirty="0"/>
                </a:p>
              </p:txBody>
            </p:sp>
          </p:grpSp>
        </p:grpSp>
      </p:grpSp>
      <p:grpSp>
        <p:nvGrpSpPr>
          <p:cNvPr id="13" name="グループ化 12"/>
          <p:cNvGrpSpPr/>
          <p:nvPr/>
        </p:nvGrpSpPr>
        <p:grpSpPr>
          <a:xfrm>
            <a:off x="299752" y="3898120"/>
            <a:ext cx="4320242" cy="2055810"/>
            <a:chOff x="408612" y="3898120"/>
            <a:chExt cx="4320242" cy="2055810"/>
          </a:xfrm>
        </p:grpSpPr>
        <p:sp>
          <p:nvSpPr>
            <p:cNvPr id="266" name="テキスト ボックス 265"/>
            <p:cNvSpPr txBox="1"/>
            <p:nvPr/>
          </p:nvSpPr>
          <p:spPr>
            <a:xfrm>
              <a:off x="2556398" y="5707709"/>
              <a:ext cx="604974" cy="246221"/>
            </a:xfrm>
            <a:prstGeom prst="rect">
              <a:avLst/>
            </a:prstGeom>
            <a:noFill/>
          </p:spPr>
          <p:txBody>
            <a:bodyPr wrap="square" rtlCol="0">
              <a:spAutoFit/>
            </a:bodyPr>
            <a:lstStyle/>
            <a:p>
              <a:pPr algn="ctr"/>
              <a:r>
                <a:rPr lang="en-US" altLang="ja-JP" sz="1000" dirty="0"/>
                <a:t>100</a:t>
              </a:r>
              <a:r>
                <a:rPr kumimoji="1" lang="en-US" altLang="ja-JP" sz="1000" dirty="0"/>
                <a:t>00</a:t>
              </a:r>
              <a:endParaRPr kumimoji="1" lang="ja-JP" altLang="en-US" sz="1000" dirty="0"/>
            </a:p>
          </p:txBody>
        </p:sp>
        <p:sp>
          <p:nvSpPr>
            <p:cNvPr id="268" name="テキスト ボックス 267"/>
            <p:cNvSpPr txBox="1"/>
            <p:nvPr/>
          </p:nvSpPr>
          <p:spPr>
            <a:xfrm>
              <a:off x="3281095" y="5507109"/>
              <a:ext cx="473529" cy="246221"/>
            </a:xfrm>
            <a:prstGeom prst="rect">
              <a:avLst/>
            </a:prstGeom>
            <a:noFill/>
          </p:spPr>
          <p:txBody>
            <a:bodyPr wrap="square" rtlCol="0">
              <a:spAutoFit/>
            </a:bodyPr>
            <a:lstStyle/>
            <a:p>
              <a:pPr algn="ctr"/>
              <a:r>
                <a:rPr kumimoji="1" lang="en-US" altLang="ja-JP" sz="1000" dirty="0"/>
                <a:t>6500</a:t>
              </a:r>
              <a:endParaRPr kumimoji="1" lang="ja-JP" altLang="en-US" sz="1000" dirty="0"/>
            </a:p>
          </p:txBody>
        </p:sp>
        <p:sp>
          <p:nvSpPr>
            <p:cNvPr id="269" name="テキスト ボックス 268"/>
            <p:cNvSpPr txBox="1"/>
            <p:nvPr/>
          </p:nvSpPr>
          <p:spPr>
            <a:xfrm>
              <a:off x="1428480" y="5517995"/>
              <a:ext cx="473529" cy="246221"/>
            </a:xfrm>
            <a:prstGeom prst="rect">
              <a:avLst/>
            </a:prstGeom>
            <a:noFill/>
          </p:spPr>
          <p:txBody>
            <a:bodyPr wrap="square" rtlCol="0">
              <a:spAutoFit/>
            </a:bodyPr>
            <a:lstStyle/>
            <a:p>
              <a:pPr algn="ctr"/>
              <a:r>
                <a:rPr lang="en-US" altLang="ja-JP" sz="1000" dirty="0"/>
                <a:t>35</a:t>
              </a:r>
              <a:r>
                <a:rPr kumimoji="1" lang="en-US" altLang="ja-JP" sz="1000" dirty="0"/>
                <a:t>00</a:t>
              </a:r>
              <a:endParaRPr kumimoji="1" lang="ja-JP" altLang="en-US" sz="1000" dirty="0"/>
            </a:p>
          </p:txBody>
        </p:sp>
        <p:cxnSp>
          <p:nvCxnSpPr>
            <p:cNvPr id="270" name="直線コネクタ 269"/>
            <p:cNvCxnSpPr/>
            <p:nvPr/>
          </p:nvCxnSpPr>
          <p:spPr>
            <a:xfrm>
              <a:off x="1058581" y="5504219"/>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直線コネクタ 270"/>
            <p:cNvCxnSpPr/>
            <p:nvPr/>
          </p:nvCxnSpPr>
          <p:spPr>
            <a:xfrm>
              <a:off x="2254617" y="5504219"/>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a:off x="4657799" y="5504219"/>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4" name="直線矢印コネクタ 293"/>
            <p:cNvCxnSpPr/>
            <p:nvPr/>
          </p:nvCxnSpPr>
          <p:spPr>
            <a:xfrm flipH="1" flipV="1">
              <a:off x="2301584" y="5630219"/>
              <a:ext cx="88507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5" name="直線矢印コネクタ 294"/>
            <p:cNvCxnSpPr/>
            <p:nvPr/>
          </p:nvCxnSpPr>
          <p:spPr>
            <a:xfrm flipV="1">
              <a:off x="3730773" y="5630527"/>
              <a:ext cx="88507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6" name="直線矢印コネクタ 295"/>
            <p:cNvCxnSpPr/>
            <p:nvPr/>
          </p:nvCxnSpPr>
          <p:spPr>
            <a:xfrm flipH="1" flipV="1">
              <a:off x="1088160" y="5633463"/>
              <a:ext cx="39600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7" name="直線矢印コネクタ 296"/>
            <p:cNvCxnSpPr/>
            <p:nvPr/>
          </p:nvCxnSpPr>
          <p:spPr>
            <a:xfrm flipV="1">
              <a:off x="1824865" y="5636872"/>
              <a:ext cx="39600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98" name="グループ化 297"/>
            <p:cNvGrpSpPr/>
            <p:nvPr/>
          </p:nvGrpSpPr>
          <p:grpSpPr>
            <a:xfrm>
              <a:off x="408612" y="3955380"/>
              <a:ext cx="483343" cy="1404364"/>
              <a:chOff x="445252" y="1022672"/>
              <a:chExt cx="483343" cy="1404364"/>
            </a:xfrm>
          </p:grpSpPr>
          <p:sp>
            <p:nvSpPr>
              <p:cNvPr id="477" name="テキスト ボックス 476"/>
              <p:cNvSpPr txBox="1"/>
              <p:nvPr/>
            </p:nvSpPr>
            <p:spPr>
              <a:xfrm rot="5400000">
                <a:off x="502434" y="1961145"/>
                <a:ext cx="473529"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cxnSp>
            <p:nvCxnSpPr>
              <p:cNvPr id="478" name="直線コネクタ 477"/>
              <p:cNvCxnSpPr/>
              <p:nvPr/>
            </p:nvCxnSpPr>
            <p:spPr>
              <a:xfrm rot="5400000">
                <a:off x="802595" y="1595510"/>
                <a:ext cx="0" cy="252000"/>
              </a:xfrm>
              <a:prstGeom prst="line">
                <a:avLst/>
              </a:prstGeom>
            </p:spPr>
            <p:style>
              <a:lnRef idx="1">
                <a:schemeClr val="accent1"/>
              </a:lnRef>
              <a:fillRef idx="0">
                <a:schemeClr val="accent1"/>
              </a:fillRef>
              <a:effectRef idx="0">
                <a:schemeClr val="accent1"/>
              </a:effectRef>
              <a:fontRef idx="minor">
                <a:schemeClr val="tx1"/>
              </a:fontRef>
            </p:style>
          </p:cxnSp>
          <p:sp>
            <p:nvSpPr>
              <p:cNvPr id="479" name="テキスト ボックス 478"/>
              <p:cNvSpPr txBox="1"/>
              <p:nvPr/>
            </p:nvSpPr>
            <p:spPr>
              <a:xfrm rot="5400000">
                <a:off x="516125" y="1254410"/>
                <a:ext cx="473529"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cxnSp>
            <p:nvCxnSpPr>
              <p:cNvPr id="480" name="直線コネクタ 479"/>
              <p:cNvCxnSpPr/>
              <p:nvPr/>
            </p:nvCxnSpPr>
            <p:spPr>
              <a:xfrm rot="5400000">
                <a:off x="683523" y="2193036"/>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1" name="直線コネクタ 480"/>
              <p:cNvCxnSpPr/>
              <p:nvPr/>
            </p:nvCxnSpPr>
            <p:spPr>
              <a:xfrm rot="5400000">
                <a:off x="679252" y="788672"/>
                <a:ext cx="0" cy="468000"/>
              </a:xfrm>
              <a:prstGeom prst="line">
                <a:avLst/>
              </a:prstGeom>
            </p:spPr>
            <p:style>
              <a:lnRef idx="1">
                <a:schemeClr val="accent1"/>
              </a:lnRef>
              <a:fillRef idx="0">
                <a:schemeClr val="accent1"/>
              </a:fillRef>
              <a:effectRef idx="0">
                <a:schemeClr val="accent1"/>
              </a:effectRef>
              <a:fontRef idx="minor">
                <a:schemeClr val="tx1"/>
              </a:fontRef>
            </p:style>
          </p:cxnSp>
          <p:sp>
            <p:nvSpPr>
              <p:cNvPr id="482" name="テキスト ボックス 481"/>
              <p:cNvSpPr txBox="1"/>
              <p:nvPr/>
            </p:nvSpPr>
            <p:spPr>
              <a:xfrm rot="5400000">
                <a:off x="333552" y="1600727"/>
                <a:ext cx="473529" cy="246221"/>
              </a:xfrm>
              <a:prstGeom prst="rect">
                <a:avLst/>
              </a:prstGeom>
              <a:noFill/>
            </p:spPr>
            <p:txBody>
              <a:bodyPr wrap="square" rtlCol="0">
                <a:spAutoFit/>
              </a:bodyPr>
              <a:lstStyle/>
              <a:p>
                <a:pPr algn="ctr"/>
                <a:r>
                  <a:rPr lang="en-US" altLang="ja-JP" sz="1000" dirty="0"/>
                  <a:t>4</a:t>
                </a:r>
                <a:r>
                  <a:rPr kumimoji="1" lang="en-US" altLang="ja-JP" sz="1000" dirty="0"/>
                  <a:t>000</a:t>
                </a:r>
                <a:endParaRPr kumimoji="1" lang="ja-JP" altLang="en-US" sz="1000" dirty="0"/>
              </a:p>
            </p:txBody>
          </p:sp>
          <p:cxnSp>
            <p:nvCxnSpPr>
              <p:cNvPr id="483" name="直線矢印コネクタ 482"/>
              <p:cNvCxnSpPr>
                <a:stCxn id="482" idx="1"/>
              </p:cNvCxnSpPr>
              <p:nvPr/>
            </p:nvCxnSpPr>
            <p:spPr>
              <a:xfrm flipV="1">
                <a:off x="570316" y="1029104"/>
                <a:ext cx="0" cy="457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4" name="直線矢印コネクタ 483"/>
              <p:cNvCxnSpPr/>
              <p:nvPr/>
            </p:nvCxnSpPr>
            <p:spPr>
              <a:xfrm>
                <a:off x="564922" y="1963706"/>
                <a:ext cx="0" cy="457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99" name="直線矢印コネクタ 298"/>
            <p:cNvCxnSpPr/>
            <p:nvPr/>
          </p:nvCxnSpPr>
          <p:spPr>
            <a:xfrm flipH="1" flipV="1">
              <a:off x="1091483" y="5830642"/>
              <a:ext cx="154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直線矢印コネクタ 299"/>
            <p:cNvCxnSpPr/>
            <p:nvPr/>
          </p:nvCxnSpPr>
          <p:spPr>
            <a:xfrm flipV="1">
              <a:off x="3085960" y="5829635"/>
              <a:ext cx="154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02" name="グループ化 301"/>
            <p:cNvGrpSpPr/>
            <p:nvPr/>
          </p:nvGrpSpPr>
          <p:grpSpPr>
            <a:xfrm>
              <a:off x="984854" y="3898120"/>
              <a:ext cx="3744000" cy="1548000"/>
              <a:chOff x="989409" y="957185"/>
              <a:chExt cx="3744000" cy="1548000"/>
            </a:xfrm>
          </p:grpSpPr>
          <p:sp>
            <p:nvSpPr>
              <p:cNvPr id="470" name="正方形/長方形 469"/>
              <p:cNvSpPr/>
              <p:nvPr/>
            </p:nvSpPr>
            <p:spPr>
              <a:xfrm>
                <a:off x="989409" y="957185"/>
                <a:ext cx="3744000" cy="154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2" name="グループ化 471"/>
              <p:cNvGrpSpPr/>
              <p:nvPr/>
            </p:nvGrpSpPr>
            <p:grpSpPr>
              <a:xfrm>
                <a:off x="1112063" y="1089572"/>
                <a:ext cx="3479419" cy="1280396"/>
                <a:chOff x="1112063" y="1093232"/>
                <a:chExt cx="3479419" cy="1280396"/>
              </a:xfrm>
            </p:grpSpPr>
            <p:sp>
              <p:nvSpPr>
                <p:cNvPr id="474" name="正方形/長方形 473"/>
                <p:cNvSpPr/>
                <p:nvPr/>
              </p:nvSpPr>
              <p:spPr>
                <a:xfrm>
                  <a:off x="1112063" y="1093232"/>
                  <a:ext cx="3479419" cy="127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3" name="正方形/長方形 472"/>
                <p:cNvSpPr/>
                <p:nvPr/>
              </p:nvSpPr>
              <p:spPr>
                <a:xfrm>
                  <a:off x="2221458" y="1653628"/>
                  <a:ext cx="2366039"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5" name="正方形/長方形 474"/>
                <p:cNvSpPr/>
                <p:nvPr/>
              </p:nvSpPr>
              <p:spPr>
                <a:xfrm>
                  <a:off x="2299563" y="1725198"/>
                  <a:ext cx="2232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85" name="テキスト ボックス 484"/>
            <p:cNvSpPr txBox="1"/>
            <p:nvPr/>
          </p:nvSpPr>
          <p:spPr>
            <a:xfrm>
              <a:off x="2187433" y="4155957"/>
              <a:ext cx="1094655" cy="307777"/>
            </a:xfrm>
            <a:prstGeom prst="rect">
              <a:avLst/>
            </a:prstGeom>
            <a:noFill/>
          </p:spPr>
          <p:txBody>
            <a:bodyPr wrap="square" rtlCol="0">
              <a:spAutoFit/>
            </a:bodyPr>
            <a:lstStyle/>
            <a:p>
              <a:pPr algn="ctr"/>
              <a:r>
                <a:rPr kumimoji="1" lang="en-US" altLang="ja-JP" sz="1400" dirty="0"/>
                <a:t>Primary Pit</a:t>
              </a:r>
              <a:endParaRPr kumimoji="1" lang="ja-JP" altLang="en-US" sz="1400" dirty="0"/>
            </a:p>
          </p:txBody>
        </p:sp>
        <p:sp>
          <p:nvSpPr>
            <p:cNvPr id="486" name="テキスト ボックス 485"/>
            <p:cNvSpPr txBox="1"/>
            <p:nvPr/>
          </p:nvSpPr>
          <p:spPr>
            <a:xfrm>
              <a:off x="2631294" y="4819145"/>
              <a:ext cx="1555157" cy="312657"/>
            </a:xfrm>
            <a:prstGeom prst="rect">
              <a:avLst/>
            </a:prstGeom>
            <a:noFill/>
          </p:spPr>
          <p:txBody>
            <a:bodyPr wrap="square" rtlCol="0">
              <a:spAutoFit/>
            </a:bodyPr>
            <a:lstStyle/>
            <a:p>
              <a:pPr algn="ctr"/>
              <a:r>
                <a:rPr lang="en-US" altLang="ja-JP" sz="1400" dirty="0"/>
                <a:t>Secondary</a:t>
              </a:r>
              <a:r>
                <a:rPr kumimoji="1" lang="en-US" altLang="ja-JP" sz="1400" dirty="0"/>
                <a:t> Pit</a:t>
              </a:r>
              <a:endParaRPr kumimoji="1" lang="ja-JP" altLang="en-US" sz="1400" dirty="0"/>
            </a:p>
          </p:txBody>
        </p:sp>
      </p:grpSp>
      <p:sp>
        <p:nvSpPr>
          <p:cNvPr id="487" name="テキスト ボックス 486"/>
          <p:cNvSpPr txBox="1"/>
          <p:nvPr/>
        </p:nvSpPr>
        <p:spPr>
          <a:xfrm>
            <a:off x="1744962" y="3502286"/>
            <a:ext cx="1872000" cy="396000"/>
          </a:xfrm>
          <a:prstGeom prst="rect">
            <a:avLst/>
          </a:prstGeom>
          <a:noFill/>
        </p:spPr>
        <p:txBody>
          <a:bodyPr wrap="square" rtlCol="0" anchor="ctr" anchorCtr="1">
            <a:spAutoFit/>
          </a:bodyPr>
          <a:lstStyle/>
          <a:p>
            <a:pPr algn="ctr"/>
            <a:r>
              <a:rPr kumimoji="1" lang="en-US" altLang="ja-JP" dirty="0"/>
              <a:t>Pit Wall Plan View</a:t>
            </a:r>
            <a:endParaRPr kumimoji="1" lang="ja-JP" altLang="en-US" dirty="0"/>
          </a:p>
        </p:txBody>
      </p:sp>
      <p:grpSp>
        <p:nvGrpSpPr>
          <p:cNvPr id="488" name="グループ化 487"/>
          <p:cNvGrpSpPr/>
          <p:nvPr/>
        </p:nvGrpSpPr>
        <p:grpSpPr>
          <a:xfrm>
            <a:off x="599972" y="4972978"/>
            <a:ext cx="4337496" cy="310121"/>
            <a:chOff x="929388" y="4046130"/>
            <a:chExt cx="4337496" cy="310121"/>
          </a:xfrm>
        </p:grpSpPr>
        <p:cxnSp>
          <p:nvCxnSpPr>
            <p:cNvPr id="489" name="直線コネクタ 488"/>
            <p:cNvCxnSpPr/>
            <p:nvPr/>
          </p:nvCxnSpPr>
          <p:spPr>
            <a:xfrm flipH="1" flipV="1">
              <a:off x="1050813" y="4154732"/>
              <a:ext cx="406800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490" name="二等辺三角形 489"/>
            <p:cNvSpPr/>
            <p:nvPr/>
          </p:nvSpPr>
          <p:spPr>
            <a:xfrm>
              <a:off x="5060981" y="4049109"/>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1" name="二等辺三角形 490"/>
            <p:cNvSpPr/>
            <p:nvPr/>
          </p:nvSpPr>
          <p:spPr>
            <a:xfrm>
              <a:off x="1060528" y="4046130"/>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2" name="テキスト ボックス 491"/>
            <p:cNvSpPr txBox="1"/>
            <p:nvPr/>
          </p:nvSpPr>
          <p:spPr>
            <a:xfrm>
              <a:off x="929388" y="4110030"/>
              <a:ext cx="336647" cy="246221"/>
            </a:xfrm>
            <a:prstGeom prst="rect">
              <a:avLst/>
            </a:prstGeom>
            <a:noFill/>
          </p:spPr>
          <p:txBody>
            <a:bodyPr wrap="square" rtlCol="0">
              <a:spAutoFit/>
            </a:bodyPr>
            <a:lstStyle/>
            <a:p>
              <a:pPr algn="ctr"/>
              <a:r>
                <a:rPr lang="en-US" altLang="ja-JP" sz="1000" dirty="0"/>
                <a:t>B1</a:t>
              </a:r>
              <a:endParaRPr kumimoji="1" lang="ja-JP" altLang="en-US" sz="1000" dirty="0"/>
            </a:p>
          </p:txBody>
        </p:sp>
        <p:sp>
          <p:nvSpPr>
            <p:cNvPr id="493" name="テキスト ボックス 492"/>
            <p:cNvSpPr txBox="1"/>
            <p:nvPr/>
          </p:nvSpPr>
          <p:spPr>
            <a:xfrm>
              <a:off x="4930237" y="4105135"/>
              <a:ext cx="336647" cy="246221"/>
            </a:xfrm>
            <a:prstGeom prst="rect">
              <a:avLst/>
            </a:prstGeom>
            <a:noFill/>
          </p:spPr>
          <p:txBody>
            <a:bodyPr wrap="square" rtlCol="0">
              <a:spAutoFit/>
            </a:bodyPr>
            <a:lstStyle/>
            <a:p>
              <a:pPr algn="ctr"/>
              <a:r>
                <a:rPr lang="en-US" altLang="ja-JP" sz="1000" dirty="0"/>
                <a:t>B1</a:t>
              </a:r>
              <a:endParaRPr kumimoji="1" lang="ja-JP" altLang="en-US" sz="1000" dirty="0"/>
            </a:p>
          </p:txBody>
        </p:sp>
      </p:grpSp>
      <p:grpSp>
        <p:nvGrpSpPr>
          <p:cNvPr id="31" name="グループ化 30"/>
          <p:cNvGrpSpPr/>
          <p:nvPr/>
        </p:nvGrpSpPr>
        <p:grpSpPr>
          <a:xfrm>
            <a:off x="7893573" y="838385"/>
            <a:ext cx="2126847" cy="2180600"/>
            <a:chOff x="7436355" y="851084"/>
            <a:chExt cx="2126847" cy="2180600"/>
          </a:xfrm>
        </p:grpSpPr>
        <p:grpSp>
          <p:nvGrpSpPr>
            <p:cNvPr id="7" name="グループ化 6"/>
            <p:cNvGrpSpPr/>
            <p:nvPr/>
          </p:nvGrpSpPr>
          <p:grpSpPr>
            <a:xfrm>
              <a:off x="7436355" y="851084"/>
              <a:ext cx="2126847" cy="2180600"/>
              <a:chOff x="9226654" y="478046"/>
              <a:chExt cx="2126847" cy="2180600"/>
            </a:xfrm>
          </p:grpSpPr>
          <p:sp>
            <p:nvSpPr>
              <p:cNvPr id="438" name="正方形/長方形 437"/>
              <p:cNvSpPr/>
              <p:nvPr/>
            </p:nvSpPr>
            <p:spPr>
              <a:xfrm>
                <a:off x="9626236" y="2244600"/>
                <a:ext cx="1323447"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テキスト ボックス 182"/>
              <p:cNvSpPr txBox="1"/>
              <p:nvPr/>
            </p:nvSpPr>
            <p:spPr>
              <a:xfrm>
                <a:off x="9791980" y="2381647"/>
                <a:ext cx="1070602" cy="276999"/>
              </a:xfrm>
              <a:prstGeom prst="rect">
                <a:avLst/>
              </a:prstGeom>
              <a:noFill/>
            </p:spPr>
            <p:txBody>
              <a:bodyPr wrap="square" rtlCol="0">
                <a:spAutoFit/>
              </a:bodyPr>
              <a:lstStyle/>
              <a:p>
                <a:pPr algn="ctr"/>
                <a:r>
                  <a:rPr kumimoji="1" lang="en-US" altLang="ja-JP" sz="1200" b="1" dirty="0"/>
                  <a:t>Section A2-A2</a:t>
                </a:r>
                <a:endParaRPr kumimoji="1" lang="ja-JP" altLang="en-US" sz="1200" b="1" dirty="0"/>
              </a:p>
            </p:txBody>
          </p:sp>
          <p:grpSp>
            <p:nvGrpSpPr>
              <p:cNvPr id="5" name="グループ化 4"/>
              <p:cNvGrpSpPr/>
              <p:nvPr/>
            </p:nvGrpSpPr>
            <p:grpSpPr>
              <a:xfrm>
                <a:off x="9226654" y="478046"/>
                <a:ext cx="2126847" cy="1765837"/>
                <a:chOff x="9226654" y="478046"/>
                <a:chExt cx="2126847" cy="1765837"/>
              </a:xfrm>
            </p:grpSpPr>
            <p:sp>
              <p:nvSpPr>
                <p:cNvPr id="172" name="テキスト ボックス 171"/>
                <p:cNvSpPr txBox="1"/>
                <p:nvPr/>
              </p:nvSpPr>
              <p:spPr>
                <a:xfrm>
                  <a:off x="9303789" y="517979"/>
                  <a:ext cx="791625" cy="400110"/>
                </a:xfrm>
                <a:prstGeom prst="rect">
                  <a:avLst/>
                </a:prstGeom>
                <a:noFill/>
              </p:spPr>
              <p:txBody>
                <a:bodyPr wrap="square" rtlCol="0">
                  <a:spAutoFit/>
                </a:bodyPr>
                <a:lstStyle/>
                <a:p>
                  <a:pPr algn="ctr"/>
                  <a:r>
                    <a:rPr lang="en-US" altLang="ja-JP" sz="1000" dirty="0"/>
                    <a:t>Drainage to Soak Away</a:t>
                  </a:r>
                  <a:endParaRPr kumimoji="1" lang="ja-JP" altLang="en-US" sz="1000" dirty="0"/>
                </a:p>
              </p:txBody>
            </p:sp>
            <p:sp>
              <p:nvSpPr>
                <p:cNvPr id="173" name="テキスト ボックス 172"/>
                <p:cNvSpPr txBox="1"/>
                <p:nvPr/>
              </p:nvSpPr>
              <p:spPr>
                <a:xfrm>
                  <a:off x="10055955" y="478046"/>
                  <a:ext cx="684000" cy="288000"/>
                </a:xfrm>
                <a:prstGeom prst="rect">
                  <a:avLst/>
                </a:prstGeom>
                <a:noFill/>
              </p:spPr>
              <p:txBody>
                <a:bodyPr wrap="square" rtlCol="0" anchor="ctr" anchorCtr="1">
                  <a:spAutoFit/>
                </a:bodyPr>
                <a:lstStyle/>
                <a:p>
                  <a:pPr algn="ctr"/>
                  <a:r>
                    <a:rPr lang="en-US" altLang="ja-JP" sz="1000" dirty="0"/>
                    <a:t>Sitting Hole Pipe</a:t>
                  </a:r>
                  <a:endParaRPr kumimoji="1" lang="ja-JP" altLang="en-US" sz="1000" dirty="0"/>
                </a:p>
              </p:txBody>
            </p:sp>
            <p:sp>
              <p:nvSpPr>
                <p:cNvPr id="181" name="テキスト ボックス 180"/>
                <p:cNvSpPr txBox="1"/>
                <p:nvPr/>
              </p:nvSpPr>
              <p:spPr>
                <a:xfrm>
                  <a:off x="10677852" y="555474"/>
                  <a:ext cx="576000" cy="246221"/>
                </a:xfrm>
                <a:prstGeom prst="rect">
                  <a:avLst/>
                </a:prstGeom>
                <a:noFill/>
              </p:spPr>
              <p:txBody>
                <a:bodyPr wrap="square" rtlCol="0">
                  <a:spAutoFit/>
                </a:bodyPr>
                <a:lstStyle/>
                <a:p>
                  <a:pPr algn="ctr"/>
                  <a:r>
                    <a:rPr lang="en-US" altLang="ja-JP" sz="1000" dirty="0"/>
                    <a:t>Shower</a:t>
                  </a:r>
                  <a:endParaRPr kumimoji="1" lang="ja-JP" altLang="en-US" sz="1000" dirty="0"/>
                </a:p>
              </p:txBody>
            </p:sp>
            <p:sp>
              <p:nvSpPr>
                <p:cNvPr id="182" name="テキスト ボックス 181"/>
                <p:cNvSpPr txBox="1"/>
                <p:nvPr/>
              </p:nvSpPr>
              <p:spPr>
                <a:xfrm rot="16200000">
                  <a:off x="10687501" y="1518904"/>
                  <a:ext cx="1080000" cy="252000"/>
                </a:xfrm>
                <a:prstGeom prst="rect">
                  <a:avLst/>
                </a:prstGeom>
                <a:noFill/>
              </p:spPr>
              <p:txBody>
                <a:bodyPr wrap="square" rtlCol="0" anchor="ctr" anchorCtr="1">
                  <a:spAutoFit/>
                </a:bodyPr>
                <a:lstStyle/>
                <a:p>
                  <a:pPr algn="ctr"/>
                  <a:r>
                    <a:rPr lang="en-US" altLang="ja-JP" sz="1000" dirty="0"/>
                    <a:t>Hand Wash Basin</a:t>
                  </a:r>
                  <a:endParaRPr kumimoji="1" lang="ja-JP" altLang="en-US" sz="1000" dirty="0"/>
                </a:p>
              </p:txBody>
            </p:sp>
            <p:sp>
              <p:nvSpPr>
                <p:cNvPr id="146" name="正方形/長方形 145"/>
                <p:cNvSpPr/>
                <p:nvPr/>
              </p:nvSpPr>
              <p:spPr>
                <a:xfrm>
                  <a:off x="9529961" y="947147"/>
                  <a:ext cx="1512000" cy="1224000"/>
                </a:xfrm>
                <a:prstGeom prst="rect">
                  <a:avLst/>
                </a:prstGeom>
                <a:pattFill prst="horzBrick">
                  <a:fgClr>
                    <a:schemeClr val="accent4">
                      <a:lumMod val="20000"/>
                      <a:lumOff val="8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a:off x="9493961" y="2171883"/>
                  <a:ext cx="1584000" cy="7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10954588" y="947147"/>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テキスト ボックス 249"/>
                <p:cNvSpPr txBox="1"/>
                <p:nvPr/>
              </p:nvSpPr>
              <p:spPr>
                <a:xfrm>
                  <a:off x="9226654" y="1025634"/>
                  <a:ext cx="360000" cy="144000"/>
                </a:xfrm>
                <a:prstGeom prst="rect">
                  <a:avLst/>
                </a:prstGeom>
                <a:noFill/>
              </p:spPr>
              <p:txBody>
                <a:bodyPr wrap="square" rtlCol="0" anchor="ctr" anchorCtr="1">
                  <a:spAutoFit/>
                </a:bodyPr>
                <a:lstStyle/>
                <a:p>
                  <a:pPr algn="ctr"/>
                  <a:r>
                    <a:rPr kumimoji="1" lang="en-US" altLang="ja-JP" sz="1000" dirty="0"/>
                    <a:t>G.L.</a:t>
                  </a:r>
                  <a:endParaRPr kumimoji="1" lang="ja-JP" altLang="en-US" sz="1000" dirty="0"/>
                </a:p>
              </p:txBody>
            </p:sp>
            <p:sp>
              <p:nvSpPr>
                <p:cNvPr id="154" name="正方形/長方形 153"/>
                <p:cNvSpPr/>
                <p:nvPr/>
              </p:nvSpPr>
              <p:spPr>
                <a:xfrm>
                  <a:off x="9616744" y="949919"/>
                  <a:ext cx="720000" cy="1224000"/>
                </a:xfrm>
                <a:prstGeom prst="rect">
                  <a:avLst/>
                </a:prstGeom>
                <a:pattFill prst="horzBrick">
                  <a:fgClr>
                    <a:schemeClr val="accent4">
                      <a:lumMod val="60000"/>
                      <a:lumOff val="4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円/楕円 250"/>
                <p:cNvSpPr/>
                <p:nvPr/>
              </p:nvSpPr>
              <p:spPr>
                <a:xfrm>
                  <a:off x="9913620" y="1204667"/>
                  <a:ext cx="71310" cy="72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 name="直線コネクタ 161"/>
                <p:cNvCxnSpPr/>
                <p:nvPr/>
              </p:nvCxnSpPr>
              <p:spPr>
                <a:xfrm>
                  <a:off x="9601271" y="1261490"/>
                  <a:ext cx="1368000" cy="0"/>
                </a:xfrm>
                <a:prstGeom prst="line">
                  <a:avLst/>
                </a:prstGeom>
                <a:ln w="952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3" name="テキスト ボックス 162"/>
                <p:cNvSpPr txBox="1"/>
                <p:nvPr/>
              </p:nvSpPr>
              <p:spPr>
                <a:xfrm>
                  <a:off x="10043393" y="1220059"/>
                  <a:ext cx="625884" cy="400110"/>
                </a:xfrm>
                <a:prstGeom prst="rect">
                  <a:avLst/>
                </a:prstGeom>
                <a:noFill/>
              </p:spPr>
              <p:txBody>
                <a:bodyPr wrap="square" rtlCol="0">
                  <a:spAutoFit/>
                </a:bodyPr>
                <a:lstStyle/>
                <a:p>
                  <a:pPr algn="ctr"/>
                  <a:r>
                    <a:rPr lang="en-US" altLang="ja-JP" sz="1000" dirty="0"/>
                    <a:t>Working </a:t>
                  </a:r>
                  <a:r>
                    <a:rPr kumimoji="1" lang="en-US" altLang="ja-JP" sz="1000" dirty="0"/>
                    <a:t>Level</a:t>
                  </a:r>
                  <a:endParaRPr kumimoji="1" lang="ja-JP" altLang="en-US" sz="1000" dirty="0"/>
                </a:p>
              </p:txBody>
            </p:sp>
            <p:sp>
              <p:nvSpPr>
                <p:cNvPr id="167" name="正方形/長方形 166"/>
                <p:cNvSpPr/>
                <p:nvPr/>
              </p:nvSpPr>
              <p:spPr>
                <a:xfrm>
                  <a:off x="10449289" y="778845"/>
                  <a:ext cx="60180" cy="540000"/>
                </a:xfrm>
                <a:prstGeom prst="rect">
                  <a:avLst/>
                </a:prstGeom>
                <a:no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9918662" y="1135582"/>
                  <a:ext cx="60180" cy="216000"/>
                </a:xfrm>
                <a:prstGeom prst="rect">
                  <a:avLst/>
                </a:prstGeom>
                <a:no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角丸四角形 169"/>
                <p:cNvSpPr/>
                <p:nvPr/>
              </p:nvSpPr>
              <p:spPr>
                <a:xfrm>
                  <a:off x="10037305" y="1350765"/>
                  <a:ext cx="81185" cy="51275"/>
                </a:xfrm>
                <a:prstGeom prst="round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テキスト ボックス 170"/>
                <p:cNvSpPr txBox="1"/>
                <p:nvPr/>
              </p:nvSpPr>
              <p:spPr>
                <a:xfrm>
                  <a:off x="9709239" y="1415665"/>
                  <a:ext cx="487599" cy="144000"/>
                </a:xfrm>
                <a:prstGeom prst="rect">
                  <a:avLst/>
                </a:prstGeom>
                <a:noFill/>
              </p:spPr>
              <p:txBody>
                <a:bodyPr wrap="square" rtlCol="0" anchor="ctr" anchorCtr="1">
                  <a:spAutoFit/>
                </a:bodyPr>
                <a:lstStyle/>
                <a:p>
                  <a:pPr algn="ctr"/>
                  <a:r>
                    <a:rPr lang="en-US" altLang="ja-JP" sz="1000" dirty="0"/>
                    <a:t>Holes</a:t>
                  </a:r>
                  <a:endParaRPr kumimoji="1" lang="ja-JP" altLang="en-US" sz="1000" dirty="0"/>
                </a:p>
              </p:txBody>
            </p:sp>
            <p:sp>
              <p:nvSpPr>
                <p:cNvPr id="252" name="角丸四角形 251"/>
                <p:cNvSpPr/>
                <p:nvPr/>
              </p:nvSpPr>
              <p:spPr>
                <a:xfrm>
                  <a:off x="9792652" y="1350765"/>
                  <a:ext cx="81185" cy="51275"/>
                </a:xfrm>
                <a:prstGeom prst="round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3" name="直線コネクタ 2052"/>
                <p:cNvCxnSpPr/>
                <p:nvPr/>
              </p:nvCxnSpPr>
              <p:spPr>
                <a:xfrm flipH="1">
                  <a:off x="10941442" y="1136158"/>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直線コネクタ 174"/>
                <p:cNvCxnSpPr/>
                <p:nvPr/>
              </p:nvCxnSpPr>
              <p:spPr>
                <a:xfrm flipH="1">
                  <a:off x="10910397" y="774793"/>
                  <a:ext cx="0" cy="54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rot="5400000" flipH="1">
                  <a:off x="11044979" y="990931"/>
                  <a:ext cx="0" cy="21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rot="5400000" flipH="1">
                  <a:off x="11047018" y="1025336"/>
                  <a:ext cx="0" cy="21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flipH="1">
                  <a:off x="10939048" y="773858"/>
                  <a:ext cx="0" cy="324000"/>
                </a:xfrm>
                <a:prstGeom prst="line">
                  <a:avLst/>
                </a:prstGeom>
              </p:spPr>
              <p:style>
                <a:lnRef idx="1">
                  <a:schemeClr val="accent1"/>
                </a:lnRef>
                <a:fillRef idx="0">
                  <a:schemeClr val="accent1"/>
                </a:fillRef>
                <a:effectRef idx="0">
                  <a:schemeClr val="accent1"/>
                </a:effectRef>
                <a:fontRef idx="minor">
                  <a:schemeClr val="tx1"/>
                </a:fontRef>
              </p:style>
            </p:cxnSp>
            <p:sp>
              <p:nvSpPr>
                <p:cNvPr id="209" name="正方形/長方形 208"/>
                <p:cNvSpPr/>
                <p:nvPr/>
              </p:nvSpPr>
              <p:spPr>
                <a:xfrm>
                  <a:off x="9512450" y="948153"/>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テキスト ボックス 215"/>
                <p:cNvSpPr txBox="1"/>
                <p:nvPr/>
              </p:nvSpPr>
              <p:spPr>
                <a:xfrm rot="5400000">
                  <a:off x="9166218" y="1648502"/>
                  <a:ext cx="468000" cy="144000"/>
                </a:xfrm>
                <a:prstGeom prst="rect">
                  <a:avLst/>
                </a:prstGeom>
                <a:noFill/>
              </p:spPr>
              <p:txBody>
                <a:bodyPr wrap="square" rtlCol="0" anchor="ctr" anchorCtr="1">
                  <a:spAutoFit/>
                </a:bodyPr>
                <a:lstStyle/>
                <a:p>
                  <a:pPr algn="ctr"/>
                  <a:r>
                    <a:rPr lang="en-US" altLang="ja-JP" sz="1000" dirty="0"/>
                    <a:t>26</a:t>
                  </a:r>
                  <a:r>
                    <a:rPr kumimoji="1" lang="en-US" altLang="ja-JP" sz="1000" dirty="0"/>
                    <a:t>00</a:t>
                  </a:r>
                  <a:endParaRPr kumimoji="1" lang="ja-JP" altLang="en-US" sz="1000" dirty="0"/>
                </a:p>
              </p:txBody>
            </p:sp>
            <p:cxnSp>
              <p:nvCxnSpPr>
                <p:cNvPr id="217" name="直線矢印コネクタ 216"/>
                <p:cNvCxnSpPr/>
                <p:nvPr/>
              </p:nvCxnSpPr>
              <p:spPr>
                <a:xfrm flipH="1" flipV="1">
                  <a:off x="9393629" y="1276171"/>
                  <a:ext cx="0" cy="252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8" name="直線矢印コネクタ 217"/>
                <p:cNvCxnSpPr/>
                <p:nvPr/>
              </p:nvCxnSpPr>
              <p:spPr>
                <a:xfrm flipH="1">
                  <a:off x="9393628" y="1913215"/>
                  <a:ext cx="0" cy="252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9349712" y="1264793"/>
                  <a:ext cx="10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9653332" y="1353352"/>
                  <a:ext cx="1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20" name="テキスト ボックス 219"/>
                <p:cNvSpPr txBox="1"/>
                <p:nvPr/>
              </p:nvSpPr>
              <p:spPr>
                <a:xfrm>
                  <a:off x="9518778" y="1248540"/>
                  <a:ext cx="389724" cy="108000"/>
                </a:xfrm>
                <a:prstGeom prst="rect">
                  <a:avLst/>
                </a:prstGeom>
                <a:noFill/>
              </p:spPr>
              <p:txBody>
                <a:bodyPr wrap="square" rtlCol="0" anchor="ctr" anchorCtr="1">
                  <a:spAutoFit/>
                </a:bodyPr>
                <a:lstStyle/>
                <a:p>
                  <a:pPr algn="ctr"/>
                  <a:r>
                    <a:rPr lang="en-US" altLang="ja-JP" sz="800" dirty="0"/>
                    <a:t>2</a:t>
                  </a:r>
                  <a:r>
                    <a:rPr kumimoji="1" lang="en-US" altLang="ja-JP" sz="800" dirty="0"/>
                    <a:t>00</a:t>
                  </a:r>
                  <a:endParaRPr kumimoji="1" lang="ja-JP" altLang="en-US" sz="800" dirty="0"/>
                </a:p>
              </p:txBody>
            </p:sp>
            <p:cxnSp>
              <p:nvCxnSpPr>
                <p:cNvPr id="249" name="直線コネクタ 248"/>
                <p:cNvCxnSpPr/>
                <p:nvPr/>
              </p:nvCxnSpPr>
              <p:spPr>
                <a:xfrm>
                  <a:off x="9379020" y="1165982"/>
                  <a:ext cx="1764000" cy="0"/>
                </a:xfrm>
                <a:prstGeom prst="line">
                  <a:avLst/>
                </a:prstGeom>
                <a:ln w="9525">
                  <a:solidFill>
                    <a:schemeClr val="accent2">
                      <a:lumMod val="75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230" name="直線コネクタ 229"/>
                <p:cNvCxnSpPr/>
                <p:nvPr/>
              </p:nvCxnSpPr>
              <p:spPr>
                <a:xfrm>
                  <a:off x="9342303" y="2172146"/>
                  <a:ext cx="108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19" name="グループ化 418"/>
              <p:cNvGrpSpPr/>
              <p:nvPr/>
            </p:nvGrpSpPr>
            <p:grpSpPr>
              <a:xfrm>
                <a:off x="9500635" y="2242485"/>
                <a:ext cx="137147" cy="134390"/>
                <a:chOff x="5985784" y="5361768"/>
                <a:chExt cx="137147" cy="134390"/>
              </a:xfrm>
            </p:grpSpPr>
            <p:sp>
              <p:nvSpPr>
                <p:cNvPr id="420" name="雲 419"/>
                <p:cNvSpPr/>
                <p:nvPr/>
              </p:nvSpPr>
              <p:spPr>
                <a:xfrm>
                  <a:off x="5985784" y="5460158"/>
                  <a:ext cx="137147" cy="36000"/>
                </a:xfrm>
                <a:prstGeom prst="cloud">
                  <a:avLst/>
                </a:prstGeom>
                <a:pattFill prst="divot">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1" name="正方形/長方形 420"/>
                <p:cNvSpPr/>
                <p:nvPr/>
              </p:nvSpPr>
              <p:spPr>
                <a:xfrm>
                  <a:off x="6001744" y="5361768"/>
                  <a:ext cx="108000"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2" name="グループ化 431"/>
              <p:cNvGrpSpPr/>
              <p:nvPr/>
            </p:nvGrpSpPr>
            <p:grpSpPr>
              <a:xfrm>
                <a:off x="10938505" y="2241574"/>
                <a:ext cx="137147" cy="134390"/>
                <a:chOff x="5985784" y="5361768"/>
                <a:chExt cx="137147" cy="134390"/>
              </a:xfrm>
            </p:grpSpPr>
            <p:sp>
              <p:nvSpPr>
                <p:cNvPr id="433" name="雲 432"/>
                <p:cNvSpPr/>
                <p:nvPr/>
              </p:nvSpPr>
              <p:spPr>
                <a:xfrm>
                  <a:off x="5985784" y="5460158"/>
                  <a:ext cx="137147" cy="36000"/>
                </a:xfrm>
                <a:prstGeom prst="cloud">
                  <a:avLst/>
                </a:prstGeom>
                <a:pattFill prst="divot">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4" name="正方形/長方形 433"/>
                <p:cNvSpPr/>
                <p:nvPr/>
              </p:nvSpPr>
              <p:spPr>
                <a:xfrm>
                  <a:off x="6001744" y="5361768"/>
                  <a:ext cx="108000"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5" name="グループ化 434"/>
              <p:cNvGrpSpPr/>
              <p:nvPr/>
            </p:nvGrpSpPr>
            <p:grpSpPr>
              <a:xfrm>
                <a:off x="10220544" y="2244463"/>
                <a:ext cx="137147" cy="134390"/>
                <a:chOff x="5985784" y="5361768"/>
                <a:chExt cx="137147" cy="134390"/>
              </a:xfrm>
            </p:grpSpPr>
            <p:sp>
              <p:nvSpPr>
                <p:cNvPr id="436" name="雲 435"/>
                <p:cNvSpPr/>
                <p:nvPr/>
              </p:nvSpPr>
              <p:spPr>
                <a:xfrm>
                  <a:off x="5985784" y="5460158"/>
                  <a:ext cx="137147" cy="36000"/>
                </a:xfrm>
                <a:prstGeom prst="cloud">
                  <a:avLst/>
                </a:prstGeom>
                <a:pattFill prst="divot">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7" name="正方形/長方形 436"/>
                <p:cNvSpPr/>
                <p:nvPr/>
              </p:nvSpPr>
              <p:spPr>
                <a:xfrm>
                  <a:off x="6001744" y="5361768"/>
                  <a:ext cx="108000"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5" name="フリーフォーム 14"/>
            <p:cNvSpPr/>
            <p:nvPr/>
          </p:nvSpPr>
          <p:spPr>
            <a:xfrm>
              <a:off x="7928649" y="1248531"/>
              <a:ext cx="180284" cy="348343"/>
            </a:xfrm>
            <a:custGeom>
              <a:avLst/>
              <a:gdLst>
                <a:gd name="connsiteX0" fmla="*/ 670 w 180284"/>
                <a:gd name="connsiteY0" fmla="*/ 0 h 348343"/>
                <a:gd name="connsiteX1" fmla="*/ 114970 w 180284"/>
                <a:gd name="connsiteY1" fmla="*/ 163286 h 348343"/>
                <a:gd name="connsiteX2" fmla="*/ 670 w 180284"/>
                <a:gd name="connsiteY2" fmla="*/ 220436 h 348343"/>
                <a:gd name="connsiteX3" fmla="*/ 180284 w 180284"/>
                <a:gd name="connsiteY3" fmla="*/ 348343 h 348343"/>
                <a:gd name="connsiteX4" fmla="*/ 180284 w 180284"/>
                <a:gd name="connsiteY4" fmla="*/ 348343 h 348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284" h="348343">
                  <a:moveTo>
                    <a:pt x="670" y="0"/>
                  </a:moveTo>
                  <a:cubicBezTo>
                    <a:pt x="57820" y="63273"/>
                    <a:pt x="114970" y="126547"/>
                    <a:pt x="114970" y="163286"/>
                  </a:cubicBezTo>
                  <a:cubicBezTo>
                    <a:pt x="114970" y="200025"/>
                    <a:pt x="-10216" y="189593"/>
                    <a:pt x="670" y="220436"/>
                  </a:cubicBezTo>
                  <a:cubicBezTo>
                    <a:pt x="11556" y="251279"/>
                    <a:pt x="180284" y="348343"/>
                    <a:pt x="180284" y="348343"/>
                  </a:cubicBezTo>
                  <a:lnTo>
                    <a:pt x="180284" y="348343"/>
                  </a:lnTo>
                </a:path>
              </a:pathLst>
            </a:custGeom>
            <a:noFill/>
            <a:ln w="6350">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9" name="直線矢印コネクタ 18"/>
          <p:cNvCxnSpPr/>
          <p:nvPr/>
        </p:nvCxnSpPr>
        <p:spPr>
          <a:xfrm flipH="1" flipV="1">
            <a:off x="9387440" y="1496036"/>
            <a:ext cx="103820" cy="0"/>
          </a:xfrm>
          <a:prstGeom prst="straightConnector1">
            <a:avLst/>
          </a:prstGeom>
          <a:ln w="25400">
            <a:tailEnd type="triangle" w="lg" len="med"/>
          </a:ln>
        </p:spPr>
        <p:style>
          <a:lnRef idx="1">
            <a:schemeClr val="accent1"/>
          </a:lnRef>
          <a:fillRef idx="0">
            <a:schemeClr val="accent1"/>
          </a:fillRef>
          <a:effectRef idx="0">
            <a:schemeClr val="accent1"/>
          </a:effectRef>
          <a:fontRef idx="minor">
            <a:schemeClr val="tx1"/>
          </a:fontRef>
        </p:style>
      </p:cxnSp>
      <p:grpSp>
        <p:nvGrpSpPr>
          <p:cNvPr id="69" name="グループ化 68"/>
          <p:cNvGrpSpPr/>
          <p:nvPr/>
        </p:nvGrpSpPr>
        <p:grpSpPr>
          <a:xfrm>
            <a:off x="5170738" y="3401527"/>
            <a:ext cx="4696174" cy="2560551"/>
            <a:chOff x="4985676" y="3434185"/>
            <a:chExt cx="4696174" cy="2560551"/>
          </a:xfrm>
        </p:grpSpPr>
        <p:grpSp>
          <p:nvGrpSpPr>
            <p:cNvPr id="12" name="グループ化 11"/>
            <p:cNvGrpSpPr/>
            <p:nvPr/>
          </p:nvGrpSpPr>
          <p:grpSpPr>
            <a:xfrm>
              <a:off x="4985676" y="3434185"/>
              <a:ext cx="4696174" cy="2560551"/>
              <a:chOff x="6111868" y="3053175"/>
              <a:chExt cx="4696174" cy="2560551"/>
            </a:xfrm>
          </p:grpSpPr>
          <p:grpSp>
            <p:nvGrpSpPr>
              <p:cNvPr id="4" name="グループ化 3"/>
              <p:cNvGrpSpPr/>
              <p:nvPr/>
            </p:nvGrpSpPr>
            <p:grpSpPr>
              <a:xfrm>
                <a:off x="6111868" y="3053175"/>
                <a:ext cx="4696174" cy="2560551"/>
                <a:chOff x="363299" y="3172763"/>
                <a:chExt cx="4696174" cy="2560551"/>
              </a:xfrm>
            </p:grpSpPr>
            <p:grpSp>
              <p:nvGrpSpPr>
                <p:cNvPr id="3" name="グループ化 2"/>
                <p:cNvGrpSpPr/>
                <p:nvPr/>
              </p:nvGrpSpPr>
              <p:grpSpPr>
                <a:xfrm>
                  <a:off x="363299" y="3172763"/>
                  <a:ext cx="4696174" cy="2560551"/>
                  <a:chOff x="363299" y="3172763"/>
                  <a:chExt cx="4696174" cy="2560551"/>
                </a:xfrm>
              </p:grpSpPr>
              <p:sp>
                <p:nvSpPr>
                  <p:cNvPr id="428" name="正方形/長方形 427"/>
                  <p:cNvSpPr/>
                  <p:nvPr/>
                </p:nvSpPr>
                <p:spPr>
                  <a:xfrm>
                    <a:off x="1133444" y="5140389"/>
                    <a:ext cx="3492000"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p:cNvGrpSpPr/>
                  <p:nvPr/>
                </p:nvGrpSpPr>
                <p:grpSpPr>
                  <a:xfrm>
                    <a:off x="363299" y="3172763"/>
                    <a:ext cx="4696174" cy="2560551"/>
                    <a:chOff x="363299" y="3172763"/>
                    <a:chExt cx="4696174" cy="2560551"/>
                  </a:xfrm>
                </p:grpSpPr>
                <p:sp>
                  <p:nvSpPr>
                    <p:cNvPr id="210" name="テキスト ボックス 209"/>
                    <p:cNvSpPr txBox="1"/>
                    <p:nvPr/>
                  </p:nvSpPr>
                  <p:spPr>
                    <a:xfrm>
                      <a:off x="2493730" y="5456315"/>
                      <a:ext cx="1062910" cy="276999"/>
                    </a:xfrm>
                    <a:prstGeom prst="rect">
                      <a:avLst/>
                    </a:prstGeom>
                    <a:noFill/>
                  </p:spPr>
                  <p:txBody>
                    <a:bodyPr wrap="square" rtlCol="0">
                      <a:spAutoFit/>
                    </a:bodyPr>
                    <a:lstStyle/>
                    <a:p>
                      <a:pPr algn="ctr"/>
                      <a:r>
                        <a:rPr kumimoji="1" lang="en-US" altLang="ja-JP" sz="1200" b="1" dirty="0"/>
                        <a:t>Section B1-B1</a:t>
                      </a:r>
                      <a:endParaRPr kumimoji="1" lang="ja-JP" altLang="en-US" sz="1200" b="1" dirty="0"/>
                    </a:p>
                  </p:txBody>
                </p:sp>
                <p:grpSp>
                  <p:nvGrpSpPr>
                    <p:cNvPr id="313" name="グループ化 312"/>
                    <p:cNvGrpSpPr/>
                    <p:nvPr/>
                  </p:nvGrpSpPr>
                  <p:grpSpPr>
                    <a:xfrm>
                      <a:off x="363299" y="3172763"/>
                      <a:ext cx="4696174" cy="2370468"/>
                      <a:chOff x="710290" y="3354905"/>
                      <a:chExt cx="4696174" cy="2370468"/>
                    </a:xfrm>
                  </p:grpSpPr>
                  <p:sp>
                    <p:nvSpPr>
                      <p:cNvPr id="272" name="正方形/長方形 271"/>
                      <p:cNvSpPr/>
                      <p:nvPr/>
                    </p:nvSpPr>
                    <p:spPr>
                      <a:xfrm>
                        <a:off x="1347198" y="5311597"/>
                        <a:ext cx="3751612" cy="36000"/>
                      </a:xfrm>
                      <a:prstGeom prst="rect">
                        <a:avLst/>
                      </a:prstGeom>
                      <a:pattFill prst="dashHorz">
                        <a:fgClr>
                          <a:schemeClr val="bg2">
                            <a:lumMod val="90000"/>
                          </a:schemeClr>
                        </a:fgClr>
                        <a:bgClr>
                          <a:schemeClr val="bg1"/>
                        </a:bgClr>
                      </a:patt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テキスト ボックス 152"/>
                      <p:cNvSpPr txBox="1"/>
                      <p:nvPr/>
                    </p:nvSpPr>
                    <p:spPr>
                      <a:xfrm rot="5400000">
                        <a:off x="947088" y="3933730"/>
                        <a:ext cx="473529" cy="246221"/>
                      </a:xfrm>
                      <a:prstGeom prst="rect">
                        <a:avLst/>
                      </a:prstGeom>
                      <a:noFill/>
                    </p:spPr>
                    <p:txBody>
                      <a:bodyPr wrap="square" rtlCol="0">
                        <a:spAutoFit/>
                      </a:bodyPr>
                      <a:lstStyle/>
                      <a:p>
                        <a:pPr algn="ctr"/>
                        <a:r>
                          <a:rPr lang="en-US" altLang="ja-JP" sz="1000" dirty="0"/>
                          <a:t>10</a:t>
                        </a:r>
                        <a:r>
                          <a:rPr kumimoji="1" lang="en-US" altLang="ja-JP" sz="1000" dirty="0"/>
                          <a:t>00</a:t>
                        </a:r>
                        <a:endParaRPr kumimoji="1" lang="ja-JP" altLang="en-US" sz="1000" dirty="0"/>
                      </a:p>
                    </p:txBody>
                  </p:sp>
                  <p:sp>
                    <p:nvSpPr>
                      <p:cNvPr id="156" name="テキスト ボックス 155"/>
                      <p:cNvSpPr txBox="1"/>
                      <p:nvPr/>
                    </p:nvSpPr>
                    <p:spPr>
                      <a:xfrm rot="5400000">
                        <a:off x="946368" y="4658680"/>
                        <a:ext cx="467842" cy="253347"/>
                      </a:xfrm>
                      <a:prstGeom prst="rect">
                        <a:avLst/>
                      </a:prstGeom>
                      <a:noFill/>
                    </p:spPr>
                    <p:txBody>
                      <a:bodyPr wrap="square" rtlCol="0">
                        <a:spAutoFit/>
                      </a:bodyPr>
                      <a:lstStyle/>
                      <a:p>
                        <a:pPr algn="ctr"/>
                        <a:r>
                          <a:rPr kumimoji="1" lang="en-US" altLang="ja-JP" sz="1000" dirty="0"/>
                          <a:t>5000</a:t>
                        </a:r>
                        <a:endParaRPr kumimoji="1" lang="ja-JP" altLang="en-US" sz="1000" dirty="0"/>
                      </a:p>
                    </p:txBody>
                  </p:sp>
                  <p:grpSp>
                    <p:nvGrpSpPr>
                      <p:cNvPr id="93" name="グループ化 92"/>
                      <p:cNvGrpSpPr/>
                      <p:nvPr/>
                    </p:nvGrpSpPr>
                    <p:grpSpPr>
                      <a:xfrm>
                        <a:off x="769817" y="3873068"/>
                        <a:ext cx="4604348" cy="1444229"/>
                        <a:chOff x="769817" y="3665243"/>
                        <a:chExt cx="4604348" cy="1444229"/>
                      </a:xfrm>
                    </p:grpSpPr>
                    <p:sp>
                      <p:nvSpPr>
                        <p:cNvPr id="191" name="正方形/長方形 190"/>
                        <p:cNvSpPr/>
                        <p:nvPr/>
                      </p:nvSpPr>
                      <p:spPr>
                        <a:xfrm>
                          <a:off x="1392443" y="3824295"/>
                          <a:ext cx="3672000" cy="1238655"/>
                        </a:xfrm>
                        <a:prstGeom prst="rect">
                          <a:avLst/>
                        </a:prstGeom>
                        <a:pattFill prst="horzBrick">
                          <a:fgClr>
                            <a:schemeClr val="accent4">
                              <a:lumMod val="20000"/>
                              <a:lumOff val="8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a:off x="1342724" y="5073472"/>
                          <a:ext cx="3751612" cy="36000"/>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p:cNvSpPr/>
                        <p:nvPr/>
                      </p:nvSpPr>
                      <p:spPr>
                        <a:xfrm>
                          <a:off x="1391250" y="3723371"/>
                          <a:ext cx="3672000" cy="108000"/>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正方形/長方形 193"/>
                        <p:cNvSpPr/>
                        <p:nvPr/>
                      </p:nvSpPr>
                      <p:spPr>
                        <a:xfrm>
                          <a:off x="2700615" y="3834942"/>
                          <a:ext cx="2268000" cy="1238655"/>
                        </a:xfrm>
                        <a:prstGeom prst="rect">
                          <a:avLst/>
                        </a:prstGeom>
                        <a:pattFill prst="horzBrick">
                          <a:fgClr>
                            <a:schemeClr val="accent4">
                              <a:lumMod val="60000"/>
                              <a:lumOff val="4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正方形/長方形 194"/>
                        <p:cNvSpPr/>
                        <p:nvPr/>
                      </p:nvSpPr>
                      <p:spPr>
                        <a:xfrm>
                          <a:off x="1366658" y="3842337"/>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a:off x="2596611" y="3843236"/>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4" name="正方形/長方形 2063"/>
                        <p:cNvSpPr/>
                        <p:nvPr/>
                      </p:nvSpPr>
                      <p:spPr>
                        <a:xfrm>
                          <a:off x="2601978" y="4286301"/>
                          <a:ext cx="72000" cy="36000"/>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p:cNvSpPr/>
                        <p:nvPr/>
                      </p:nvSpPr>
                      <p:spPr>
                        <a:xfrm>
                          <a:off x="1385769" y="3724470"/>
                          <a:ext cx="72000" cy="108000"/>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正方形/長方形 197"/>
                        <p:cNvSpPr/>
                        <p:nvPr/>
                      </p:nvSpPr>
                      <p:spPr>
                        <a:xfrm>
                          <a:off x="2469019" y="3722674"/>
                          <a:ext cx="72000" cy="108000"/>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正方形/長方形 198"/>
                        <p:cNvSpPr/>
                        <p:nvPr/>
                      </p:nvSpPr>
                      <p:spPr>
                        <a:xfrm>
                          <a:off x="3713512" y="3722442"/>
                          <a:ext cx="72000" cy="108000"/>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正方形/長方形 200"/>
                        <p:cNvSpPr/>
                        <p:nvPr/>
                      </p:nvSpPr>
                      <p:spPr>
                        <a:xfrm>
                          <a:off x="4984824" y="3726883"/>
                          <a:ext cx="72000" cy="108000"/>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正方形/長方形 201"/>
                        <p:cNvSpPr/>
                        <p:nvPr/>
                      </p:nvSpPr>
                      <p:spPr>
                        <a:xfrm>
                          <a:off x="1383853" y="3673230"/>
                          <a:ext cx="3672000" cy="54297"/>
                        </a:xfrm>
                        <a:prstGeom prst="rect">
                          <a:avLst/>
                        </a:prstGeom>
                        <a:pattFill prst="dashHorz">
                          <a:fgClr>
                            <a:schemeClr val="bg2">
                              <a:lumMod val="9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テキスト ボックス 202"/>
                        <p:cNvSpPr txBox="1"/>
                        <p:nvPr/>
                      </p:nvSpPr>
                      <p:spPr>
                        <a:xfrm>
                          <a:off x="2760358" y="4115933"/>
                          <a:ext cx="958812" cy="246221"/>
                        </a:xfrm>
                        <a:prstGeom prst="rect">
                          <a:avLst/>
                        </a:prstGeom>
                        <a:noFill/>
                      </p:spPr>
                      <p:txBody>
                        <a:bodyPr wrap="square" rtlCol="0">
                          <a:spAutoFit/>
                        </a:bodyPr>
                        <a:lstStyle/>
                        <a:p>
                          <a:pPr algn="ctr"/>
                          <a:r>
                            <a:rPr lang="en-US" altLang="ja-JP" sz="1000" dirty="0"/>
                            <a:t>Working </a:t>
                          </a:r>
                          <a:r>
                            <a:rPr kumimoji="1" lang="en-US" altLang="ja-JP" sz="1000" dirty="0"/>
                            <a:t>Level</a:t>
                          </a:r>
                          <a:endParaRPr kumimoji="1" lang="ja-JP" altLang="en-US" sz="1000" dirty="0"/>
                        </a:p>
                      </p:txBody>
                    </p:sp>
                    <p:cxnSp>
                      <p:nvCxnSpPr>
                        <p:cNvPr id="2068" name="直線コネクタ 2067"/>
                        <p:cNvCxnSpPr/>
                        <p:nvPr/>
                      </p:nvCxnSpPr>
                      <p:spPr>
                        <a:xfrm flipV="1">
                          <a:off x="1451939" y="4175488"/>
                          <a:ext cx="3492000" cy="0"/>
                        </a:xfrm>
                        <a:prstGeom prst="line">
                          <a:avLst/>
                        </a:prstGeom>
                        <a:ln w="9525">
                          <a:prstDash val="sysDash"/>
                        </a:ln>
                      </p:spPr>
                      <p:style>
                        <a:lnRef idx="1">
                          <a:schemeClr val="accent1"/>
                        </a:lnRef>
                        <a:fillRef idx="0">
                          <a:schemeClr val="accent1"/>
                        </a:fillRef>
                        <a:effectRef idx="0">
                          <a:schemeClr val="accent1"/>
                        </a:effectRef>
                        <a:fontRef idx="minor">
                          <a:schemeClr val="tx1"/>
                        </a:fontRef>
                      </p:style>
                    </p:cxnSp>
                    <p:sp>
                      <p:nvSpPr>
                        <p:cNvPr id="204" name="正方形/長方形 203"/>
                        <p:cNvSpPr/>
                        <p:nvPr/>
                      </p:nvSpPr>
                      <p:spPr>
                        <a:xfrm>
                          <a:off x="4972887" y="3832601"/>
                          <a:ext cx="108000" cy="122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正方形/長方形 204"/>
                        <p:cNvSpPr/>
                        <p:nvPr/>
                      </p:nvSpPr>
                      <p:spPr>
                        <a:xfrm>
                          <a:off x="4969997" y="4122763"/>
                          <a:ext cx="252000" cy="4571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9" name="台形 2068"/>
                        <p:cNvSpPr/>
                        <p:nvPr/>
                      </p:nvSpPr>
                      <p:spPr>
                        <a:xfrm flipV="1">
                          <a:off x="1538899" y="3665243"/>
                          <a:ext cx="190500" cy="45719"/>
                        </a:xfrm>
                        <a:prstGeom prst="trapezoi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台形 207"/>
                        <p:cNvSpPr/>
                        <p:nvPr/>
                      </p:nvSpPr>
                      <p:spPr>
                        <a:xfrm flipV="1">
                          <a:off x="3882049" y="3667148"/>
                          <a:ext cx="190500" cy="45719"/>
                        </a:xfrm>
                        <a:prstGeom prst="trapezoid">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0" name="正方形/長方形 2069"/>
                        <p:cNvSpPr/>
                        <p:nvPr/>
                      </p:nvSpPr>
                      <p:spPr>
                        <a:xfrm>
                          <a:off x="4603730" y="3840832"/>
                          <a:ext cx="359374" cy="288000"/>
                        </a:xfrm>
                        <a:prstGeom prst="rect">
                          <a:avLst/>
                        </a:prstGeom>
                        <a:solidFill>
                          <a:schemeClr val="bg1"/>
                        </a:solidFill>
                        <a:ln w="95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正方形/長方形 205"/>
                        <p:cNvSpPr/>
                        <p:nvPr/>
                      </p:nvSpPr>
                      <p:spPr>
                        <a:xfrm>
                          <a:off x="4919274" y="3999553"/>
                          <a:ext cx="45719" cy="28800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1" name="直線コネクタ 210"/>
                        <p:cNvCxnSpPr/>
                        <p:nvPr/>
                      </p:nvCxnSpPr>
                      <p:spPr>
                        <a:xfrm>
                          <a:off x="1050271" y="4034700"/>
                          <a:ext cx="4140000" cy="0"/>
                        </a:xfrm>
                        <a:prstGeom prst="line">
                          <a:avLst/>
                        </a:prstGeom>
                        <a:ln w="9525">
                          <a:solidFill>
                            <a:schemeClr val="accent2">
                              <a:lumMod val="75000"/>
                            </a:schemeClr>
                          </a:solidFill>
                          <a:prstDash val="dashDot"/>
                        </a:ln>
                      </p:spPr>
                      <p:style>
                        <a:lnRef idx="1">
                          <a:schemeClr val="accent1"/>
                        </a:lnRef>
                        <a:fillRef idx="0">
                          <a:schemeClr val="accent1"/>
                        </a:fillRef>
                        <a:effectRef idx="0">
                          <a:schemeClr val="accent1"/>
                        </a:effectRef>
                        <a:fontRef idx="minor">
                          <a:schemeClr val="tx1"/>
                        </a:fontRef>
                      </p:style>
                    </p:cxnSp>
                    <p:sp>
                      <p:nvSpPr>
                        <p:cNvPr id="212" name="テキスト ボックス 211"/>
                        <p:cNvSpPr txBox="1"/>
                        <p:nvPr/>
                      </p:nvSpPr>
                      <p:spPr>
                        <a:xfrm>
                          <a:off x="769817" y="3906035"/>
                          <a:ext cx="365125" cy="246221"/>
                        </a:xfrm>
                        <a:prstGeom prst="rect">
                          <a:avLst/>
                        </a:prstGeom>
                        <a:noFill/>
                      </p:spPr>
                      <p:txBody>
                        <a:bodyPr wrap="square" rtlCol="0">
                          <a:spAutoFit/>
                        </a:bodyPr>
                        <a:lstStyle/>
                        <a:p>
                          <a:pPr algn="ctr"/>
                          <a:r>
                            <a:rPr kumimoji="1" lang="en-US" altLang="ja-JP" sz="1000" dirty="0"/>
                            <a:t>G.L.</a:t>
                          </a:r>
                          <a:endParaRPr kumimoji="1" lang="ja-JP" altLang="en-US" sz="1000" dirty="0"/>
                        </a:p>
                      </p:txBody>
                    </p:sp>
                    <p:cxnSp>
                      <p:nvCxnSpPr>
                        <p:cNvPr id="75" name="直線コネクタ 74"/>
                        <p:cNvCxnSpPr/>
                        <p:nvPr/>
                      </p:nvCxnSpPr>
                      <p:spPr>
                        <a:xfrm rot="10800000" flipH="1">
                          <a:off x="5220792" y="4144789"/>
                          <a:ext cx="153373" cy="4273"/>
                        </a:xfrm>
                        <a:prstGeom prst="line">
                          <a:avLst/>
                        </a:prstGeom>
                        <a:ln w="25400" cmpd="sng">
                          <a:tailEnd type="arrow"/>
                        </a:ln>
                      </p:spPr>
                      <p:style>
                        <a:lnRef idx="1">
                          <a:schemeClr val="accent1"/>
                        </a:lnRef>
                        <a:fillRef idx="0">
                          <a:schemeClr val="accent1"/>
                        </a:fillRef>
                        <a:effectRef idx="0">
                          <a:schemeClr val="accent1"/>
                        </a:effectRef>
                        <a:fontRef idx="minor">
                          <a:schemeClr val="tx1"/>
                        </a:fontRef>
                      </p:style>
                    </p:cxnSp>
                  </p:grpSp>
                  <p:cxnSp>
                    <p:nvCxnSpPr>
                      <p:cNvPr id="273" name="直線コネクタ 272"/>
                      <p:cNvCxnSpPr/>
                      <p:nvPr/>
                    </p:nvCxnSpPr>
                    <p:spPr>
                      <a:xfrm rot="5400000">
                        <a:off x="1187105" y="5206662"/>
                        <a:ext cx="0" cy="21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4" name="直線コネクタ 273"/>
                      <p:cNvCxnSpPr/>
                      <p:nvPr/>
                    </p:nvCxnSpPr>
                    <p:spPr>
                      <a:xfrm rot="5400000">
                        <a:off x="1203981" y="3747068"/>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V="1">
                        <a:off x="1176726" y="4255504"/>
                        <a:ext cx="0" cy="3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5" name="直線矢印コネクタ 274"/>
                      <p:cNvCxnSpPr/>
                      <p:nvPr/>
                    </p:nvCxnSpPr>
                    <p:spPr>
                      <a:xfrm flipH="1">
                        <a:off x="1176726" y="4950727"/>
                        <a:ext cx="0" cy="3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8" name="テキスト ボックス 277"/>
                      <p:cNvSpPr txBox="1"/>
                      <p:nvPr/>
                    </p:nvSpPr>
                    <p:spPr>
                      <a:xfrm>
                        <a:off x="2759001" y="5001915"/>
                        <a:ext cx="1656000" cy="180000"/>
                      </a:xfrm>
                      <a:prstGeom prst="rect">
                        <a:avLst/>
                      </a:prstGeom>
                      <a:noFill/>
                    </p:spPr>
                    <p:txBody>
                      <a:bodyPr wrap="square" rtlCol="0" anchor="ctr" anchorCtr="1">
                        <a:spAutoFit/>
                      </a:bodyPr>
                      <a:lstStyle/>
                      <a:p>
                        <a:r>
                          <a:rPr kumimoji="1" lang="en-US" altLang="ja-JP" sz="1000" dirty="0"/>
                          <a:t>100mm RC </a:t>
                        </a:r>
                        <a:r>
                          <a:rPr lang="en-US" altLang="ja-JP" sz="1000" dirty="0"/>
                          <a:t>slab with </a:t>
                        </a:r>
                        <a:r>
                          <a:rPr lang="en-US" altLang="ja-JP" sz="1000" dirty="0" err="1"/>
                          <a:t>Conforce</a:t>
                        </a:r>
                        <a:r>
                          <a:rPr lang="en-US" altLang="ja-JP" sz="1000" dirty="0"/>
                          <a:t> 86 on 50mm PC</a:t>
                        </a:r>
                        <a:endParaRPr kumimoji="1" lang="ja-JP" altLang="en-US" sz="1000" dirty="0"/>
                      </a:p>
                    </p:txBody>
                  </p:sp>
                  <p:sp>
                    <p:nvSpPr>
                      <p:cNvPr id="279" name="テキスト ボックス 278"/>
                      <p:cNvSpPr txBox="1"/>
                      <p:nvPr/>
                    </p:nvSpPr>
                    <p:spPr>
                      <a:xfrm rot="5400000">
                        <a:off x="4112226" y="4697398"/>
                        <a:ext cx="468000" cy="246221"/>
                      </a:xfrm>
                      <a:prstGeom prst="rect">
                        <a:avLst/>
                      </a:prstGeom>
                      <a:noFill/>
                    </p:spPr>
                    <p:txBody>
                      <a:bodyPr wrap="square" rtlCol="0" anchor="ctr" anchorCtr="1">
                        <a:spAutoFit/>
                      </a:bodyPr>
                      <a:lstStyle/>
                      <a:p>
                        <a:pPr algn="ctr"/>
                        <a:r>
                          <a:rPr kumimoji="1" lang="en-US" altLang="ja-JP" sz="1000" dirty="0"/>
                          <a:t>4000</a:t>
                        </a:r>
                        <a:endParaRPr kumimoji="1" lang="ja-JP" altLang="en-US" sz="1000" dirty="0"/>
                      </a:p>
                    </p:txBody>
                  </p:sp>
                  <p:cxnSp>
                    <p:nvCxnSpPr>
                      <p:cNvPr id="281" name="直線矢印コネクタ 280"/>
                      <p:cNvCxnSpPr/>
                      <p:nvPr/>
                    </p:nvCxnSpPr>
                    <p:spPr>
                      <a:xfrm flipH="1" flipV="1">
                        <a:off x="4344114" y="4402366"/>
                        <a:ext cx="0" cy="1841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2" name="直線矢印コネクタ 281"/>
                      <p:cNvCxnSpPr/>
                      <p:nvPr/>
                    </p:nvCxnSpPr>
                    <p:spPr>
                      <a:xfrm flipH="1">
                        <a:off x="4342895" y="5036406"/>
                        <a:ext cx="0" cy="21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3" name="テキスト ボックス 282"/>
                      <p:cNvSpPr txBox="1"/>
                      <p:nvPr/>
                    </p:nvSpPr>
                    <p:spPr>
                      <a:xfrm>
                        <a:off x="4576554" y="4203055"/>
                        <a:ext cx="365476" cy="230832"/>
                      </a:xfrm>
                      <a:prstGeom prst="rect">
                        <a:avLst/>
                      </a:prstGeom>
                      <a:noFill/>
                    </p:spPr>
                    <p:txBody>
                      <a:bodyPr wrap="square" rtlCol="0">
                        <a:spAutoFit/>
                      </a:bodyPr>
                      <a:lstStyle/>
                      <a:p>
                        <a:pPr algn="ctr"/>
                        <a:r>
                          <a:rPr kumimoji="1" lang="en-US" altLang="ja-JP" sz="900" dirty="0"/>
                          <a:t>300</a:t>
                        </a:r>
                        <a:endParaRPr kumimoji="1" lang="ja-JP" altLang="en-US" sz="900" dirty="0"/>
                      </a:p>
                    </p:txBody>
                  </p:sp>
                  <p:sp>
                    <p:nvSpPr>
                      <p:cNvPr id="286" name="テキスト ボックス 285"/>
                      <p:cNvSpPr txBox="1"/>
                      <p:nvPr/>
                    </p:nvSpPr>
                    <p:spPr>
                      <a:xfrm>
                        <a:off x="2099183" y="3354905"/>
                        <a:ext cx="1440000" cy="553998"/>
                      </a:xfrm>
                      <a:prstGeom prst="rect">
                        <a:avLst/>
                      </a:prstGeom>
                      <a:noFill/>
                    </p:spPr>
                    <p:txBody>
                      <a:bodyPr wrap="square" rtlCol="0">
                        <a:spAutoFit/>
                      </a:bodyPr>
                      <a:lstStyle/>
                      <a:p>
                        <a:r>
                          <a:rPr lang="en-US" altLang="ja-JP" sz="1000" dirty="0"/>
                          <a:t>200x300 RC Beam with 6 No. 16mm</a:t>
                        </a:r>
                        <a:r>
                          <a:rPr lang="en-US" altLang="ja-JP" sz="1000" baseline="30000" dirty="0"/>
                          <a:t>φ</a:t>
                        </a:r>
                        <a:r>
                          <a:rPr lang="en-US" altLang="ja-JP" sz="1000" dirty="0"/>
                          <a:t> iron bars.  See Beam Plan View</a:t>
                        </a:r>
                        <a:endParaRPr kumimoji="1" lang="ja-JP" altLang="en-US" sz="1000" dirty="0"/>
                      </a:p>
                    </p:txBody>
                  </p:sp>
                  <p:sp>
                    <p:nvSpPr>
                      <p:cNvPr id="288" name="テキスト ボックス 287"/>
                      <p:cNvSpPr txBox="1"/>
                      <p:nvPr/>
                    </p:nvSpPr>
                    <p:spPr>
                      <a:xfrm>
                        <a:off x="3030464" y="5479152"/>
                        <a:ext cx="2376000" cy="246221"/>
                      </a:xfrm>
                      <a:prstGeom prst="rect">
                        <a:avLst/>
                      </a:prstGeom>
                      <a:noFill/>
                    </p:spPr>
                    <p:txBody>
                      <a:bodyPr wrap="square" rtlCol="0" anchor="ctr" anchorCtr="1">
                        <a:spAutoFit/>
                      </a:bodyPr>
                      <a:lstStyle/>
                      <a:p>
                        <a:r>
                          <a:rPr kumimoji="1" lang="en-US" altLang="ja-JP" sz="1000" dirty="0"/>
                          <a:t>2 coats bitumen on 25mm thick plastering </a:t>
                        </a:r>
                        <a:endParaRPr kumimoji="1" lang="ja-JP" altLang="en-US" sz="1000" dirty="0"/>
                      </a:p>
                    </p:txBody>
                  </p:sp>
                  <p:sp>
                    <p:nvSpPr>
                      <p:cNvPr id="309" name="テキスト ボックス 308"/>
                      <p:cNvSpPr txBox="1"/>
                      <p:nvPr/>
                    </p:nvSpPr>
                    <p:spPr>
                      <a:xfrm>
                        <a:off x="710290" y="3394974"/>
                        <a:ext cx="1548000" cy="400110"/>
                      </a:xfrm>
                      <a:prstGeom prst="rect">
                        <a:avLst/>
                      </a:prstGeom>
                      <a:noFill/>
                    </p:spPr>
                    <p:txBody>
                      <a:bodyPr wrap="square" rtlCol="0" anchor="ctr" anchorCtr="1">
                        <a:spAutoFit/>
                      </a:bodyPr>
                      <a:lstStyle/>
                      <a:p>
                        <a:pPr algn="ctr"/>
                        <a:r>
                          <a:rPr lang="en-US" altLang="ja-JP" sz="1000" dirty="0"/>
                          <a:t>2 No. 500x500mm Concrete Manholes in 100mm thick slab</a:t>
                        </a:r>
                        <a:endParaRPr kumimoji="1" lang="ja-JP" altLang="en-US" sz="1000" dirty="0"/>
                      </a:p>
                    </p:txBody>
                  </p:sp>
                  <p:sp>
                    <p:nvSpPr>
                      <p:cNvPr id="311" name="テキスト ボックス 310"/>
                      <p:cNvSpPr txBox="1"/>
                      <p:nvPr/>
                    </p:nvSpPr>
                    <p:spPr>
                      <a:xfrm>
                        <a:off x="4412528" y="3375216"/>
                        <a:ext cx="972000" cy="400110"/>
                      </a:xfrm>
                      <a:prstGeom prst="rect">
                        <a:avLst/>
                      </a:prstGeom>
                      <a:noFill/>
                    </p:spPr>
                    <p:txBody>
                      <a:bodyPr wrap="square" rtlCol="0" anchor="ctr" anchorCtr="1">
                        <a:spAutoFit/>
                      </a:bodyPr>
                      <a:lstStyle/>
                      <a:p>
                        <a:pPr algn="ctr"/>
                        <a:r>
                          <a:rPr lang="en-US" altLang="ja-JP" sz="1000" dirty="0">
                            <a:solidFill>
                              <a:srgbClr val="FF0000"/>
                            </a:solidFill>
                          </a:rPr>
                          <a:t>1000W x 800H Open partition</a:t>
                        </a:r>
                        <a:endParaRPr kumimoji="1" lang="ja-JP" altLang="en-US" sz="1000" dirty="0">
                          <a:solidFill>
                            <a:srgbClr val="FF0000"/>
                          </a:solidFill>
                        </a:endParaRPr>
                      </a:p>
                    </p:txBody>
                  </p:sp>
                </p:grpSp>
                <p:sp>
                  <p:nvSpPr>
                    <p:cNvPr id="233" name="テキスト ボックス 232"/>
                    <p:cNvSpPr txBox="1"/>
                    <p:nvPr/>
                  </p:nvSpPr>
                  <p:spPr>
                    <a:xfrm>
                      <a:off x="1469259" y="4116931"/>
                      <a:ext cx="576214" cy="144000"/>
                    </a:xfrm>
                    <a:prstGeom prst="rect">
                      <a:avLst/>
                    </a:prstGeom>
                    <a:noFill/>
                  </p:spPr>
                  <p:txBody>
                    <a:bodyPr wrap="square" rtlCol="0" anchor="ctr" anchorCtr="1">
                      <a:spAutoFit/>
                    </a:bodyPr>
                    <a:lstStyle/>
                    <a:p>
                      <a:pPr algn="ctr"/>
                      <a:r>
                        <a:rPr lang="en-US" altLang="ja-JP" sz="1000" dirty="0"/>
                        <a:t>2 Holes</a:t>
                      </a:r>
                      <a:endParaRPr kumimoji="1" lang="ja-JP" altLang="en-US" sz="1000" dirty="0"/>
                    </a:p>
                  </p:txBody>
                </p:sp>
                <p:sp>
                  <p:nvSpPr>
                    <p:cNvPr id="24" name="フリーフォーム 23"/>
                    <p:cNvSpPr>
                      <a:spLocks noChangeAspect="1"/>
                    </p:cNvSpPr>
                    <p:nvPr/>
                  </p:nvSpPr>
                  <p:spPr>
                    <a:xfrm rot="10800000">
                      <a:off x="2033689" y="4198583"/>
                      <a:ext cx="180000" cy="124538"/>
                    </a:xfrm>
                    <a:custGeom>
                      <a:avLst/>
                      <a:gdLst>
                        <a:gd name="connsiteX0" fmla="*/ 0 w 241069"/>
                        <a:gd name="connsiteY0" fmla="*/ 536 h 166790"/>
                        <a:gd name="connsiteX1" fmla="*/ 224443 w 241069"/>
                        <a:gd name="connsiteY1" fmla="*/ 13005 h 166790"/>
                        <a:gd name="connsiteX2" fmla="*/ 137160 w 241069"/>
                        <a:gd name="connsiteY2" fmla="*/ 87819 h 166790"/>
                        <a:gd name="connsiteX3" fmla="*/ 241069 w 241069"/>
                        <a:gd name="connsiteY3" fmla="*/ 166790 h 166790"/>
                        <a:gd name="connsiteX4" fmla="*/ 241069 w 241069"/>
                        <a:gd name="connsiteY4" fmla="*/ 166790 h 1667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069" h="166790">
                          <a:moveTo>
                            <a:pt x="0" y="536"/>
                          </a:moveTo>
                          <a:cubicBezTo>
                            <a:pt x="100791" y="-503"/>
                            <a:pt x="201583" y="-1542"/>
                            <a:pt x="224443" y="13005"/>
                          </a:cubicBezTo>
                          <a:cubicBezTo>
                            <a:pt x="247303" y="27552"/>
                            <a:pt x="134389" y="62188"/>
                            <a:pt x="137160" y="87819"/>
                          </a:cubicBezTo>
                          <a:cubicBezTo>
                            <a:pt x="139931" y="113450"/>
                            <a:pt x="241069" y="166790"/>
                            <a:pt x="241069" y="166790"/>
                          </a:cubicBezTo>
                          <a:lnTo>
                            <a:pt x="241069" y="166790"/>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6" name="グループ化 415"/>
                  <p:cNvGrpSpPr/>
                  <p:nvPr/>
                </p:nvGrpSpPr>
                <p:grpSpPr>
                  <a:xfrm>
                    <a:off x="4612175" y="5133030"/>
                    <a:ext cx="137147" cy="134390"/>
                    <a:chOff x="5985784" y="5361768"/>
                    <a:chExt cx="137147" cy="134390"/>
                  </a:xfrm>
                </p:grpSpPr>
                <p:sp>
                  <p:nvSpPr>
                    <p:cNvPr id="417" name="雲 416"/>
                    <p:cNvSpPr/>
                    <p:nvPr/>
                  </p:nvSpPr>
                  <p:spPr>
                    <a:xfrm>
                      <a:off x="5985784" y="5460158"/>
                      <a:ext cx="137147" cy="36000"/>
                    </a:xfrm>
                    <a:prstGeom prst="cloud">
                      <a:avLst/>
                    </a:prstGeom>
                    <a:pattFill prst="divot">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8" name="正方形/長方形 417"/>
                    <p:cNvSpPr/>
                    <p:nvPr/>
                  </p:nvSpPr>
                  <p:spPr>
                    <a:xfrm>
                      <a:off x="6001744" y="5361768"/>
                      <a:ext cx="108000"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22" name="グループ化 421"/>
                  <p:cNvGrpSpPr/>
                  <p:nvPr/>
                </p:nvGrpSpPr>
                <p:grpSpPr>
                  <a:xfrm>
                    <a:off x="2199001" y="5127007"/>
                    <a:ext cx="178126" cy="166255"/>
                    <a:chOff x="4844904" y="5348854"/>
                    <a:chExt cx="178126" cy="166255"/>
                  </a:xfrm>
                </p:grpSpPr>
                <p:sp>
                  <p:nvSpPr>
                    <p:cNvPr id="423" name="雲 422"/>
                    <p:cNvSpPr/>
                    <p:nvPr/>
                  </p:nvSpPr>
                  <p:spPr>
                    <a:xfrm flipH="1">
                      <a:off x="4844904" y="5469390"/>
                      <a:ext cx="178126" cy="45719"/>
                    </a:xfrm>
                    <a:prstGeom prst="cloud">
                      <a:avLst/>
                    </a:prstGeom>
                    <a:pattFill prst="divot">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4" name="正方形/長方形 423"/>
                    <p:cNvSpPr/>
                    <p:nvPr/>
                  </p:nvSpPr>
                  <p:spPr>
                    <a:xfrm flipH="1">
                      <a:off x="4880531" y="5348854"/>
                      <a:ext cx="118754" cy="106877"/>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25" name="グループ化 424"/>
                  <p:cNvGrpSpPr/>
                  <p:nvPr/>
                </p:nvGrpSpPr>
                <p:grpSpPr>
                  <a:xfrm>
                    <a:off x="1006226" y="5137434"/>
                    <a:ext cx="137147" cy="134390"/>
                    <a:chOff x="5985784" y="5361768"/>
                    <a:chExt cx="137147" cy="134390"/>
                  </a:xfrm>
                </p:grpSpPr>
                <p:sp>
                  <p:nvSpPr>
                    <p:cNvPr id="426" name="雲 425"/>
                    <p:cNvSpPr/>
                    <p:nvPr/>
                  </p:nvSpPr>
                  <p:spPr>
                    <a:xfrm>
                      <a:off x="5985784" y="5460158"/>
                      <a:ext cx="137147" cy="36000"/>
                    </a:xfrm>
                    <a:prstGeom prst="cloud">
                      <a:avLst/>
                    </a:prstGeom>
                    <a:pattFill prst="divot">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7" name="正方形/長方形 426"/>
                    <p:cNvSpPr/>
                    <p:nvPr/>
                  </p:nvSpPr>
                  <p:spPr>
                    <a:xfrm>
                      <a:off x="6001744" y="5361768"/>
                      <a:ext cx="108000" cy="108000"/>
                    </a:xfrm>
                    <a:prstGeom prst="rect">
                      <a:avLst/>
                    </a:prstGeom>
                    <a:pattFill prst="lgConfetti">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30" name="テキスト ボックス 429"/>
                <p:cNvSpPr txBox="1"/>
                <p:nvPr/>
              </p:nvSpPr>
              <p:spPr>
                <a:xfrm>
                  <a:off x="879281" y="5585251"/>
                  <a:ext cx="1620000" cy="144000"/>
                </a:xfrm>
                <a:prstGeom prst="rect">
                  <a:avLst/>
                </a:prstGeom>
                <a:noFill/>
              </p:spPr>
              <p:txBody>
                <a:bodyPr wrap="square" rtlCol="0" anchor="ctr" anchorCtr="1">
                  <a:spAutoFit/>
                </a:bodyPr>
                <a:lstStyle/>
                <a:p>
                  <a:pPr algn="ctr"/>
                  <a:r>
                    <a:rPr lang="en-US" altLang="ja-JP" sz="1000" dirty="0"/>
                    <a:t>Foundation Beam 300x300</a:t>
                  </a:r>
                  <a:endParaRPr kumimoji="1" lang="ja-JP" altLang="en-US" sz="1000" dirty="0"/>
                </a:p>
              </p:txBody>
            </p:sp>
          </p:grpSp>
          <p:grpSp>
            <p:nvGrpSpPr>
              <p:cNvPr id="11" name="グループ化 10"/>
              <p:cNvGrpSpPr/>
              <p:nvPr/>
            </p:nvGrpSpPr>
            <p:grpSpPr>
              <a:xfrm>
                <a:off x="6807769" y="4270866"/>
                <a:ext cx="1155755" cy="324249"/>
                <a:chOff x="1070663" y="4727534"/>
                <a:chExt cx="1155755" cy="324249"/>
              </a:xfrm>
            </p:grpSpPr>
            <p:sp>
              <p:nvSpPr>
                <p:cNvPr id="446" name="テキスト ボックス 445"/>
                <p:cNvSpPr txBox="1"/>
                <p:nvPr/>
              </p:nvSpPr>
              <p:spPr>
                <a:xfrm>
                  <a:off x="1070663" y="4727534"/>
                  <a:ext cx="1136358" cy="246221"/>
                </a:xfrm>
                <a:prstGeom prst="rect">
                  <a:avLst/>
                </a:prstGeom>
                <a:noFill/>
              </p:spPr>
              <p:txBody>
                <a:bodyPr wrap="square" rtlCol="0">
                  <a:spAutoFit/>
                </a:bodyPr>
                <a:lstStyle/>
                <a:p>
                  <a:pPr algn="ctr"/>
                  <a:r>
                    <a:rPr kumimoji="1" lang="en-US" altLang="ja-JP" sz="1000" dirty="0"/>
                    <a:t>Brick Wall 300mm</a:t>
                  </a:r>
                  <a:endParaRPr kumimoji="1" lang="ja-JP" altLang="en-US" sz="1000" dirty="0"/>
                </a:p>
              </p:txBody>
            </p:sp>
            <p:sp>
              <p:nvSpPr>
                <p:cNvPr id="447" name="フリーフォーム 446"/>
                <p:cNvSpPr/>
                <p:nvPr/>
              </p:nvSpPr>
              <p:spPr>
                <a:xfrm rot="20280000" flipH="1">
                  <a:off x="2010418" y="4862597"/>
                  <a:ext cx="216000" cy="189186"/>
                </a:xfrm>
                <a:custGeom>
                  <a:avLst/>
                  <a:gdLst>
                    <a:gd name="connsiteX0" fmla="*/ 0 w 311369"/>
                    <a:gd name="connsiteY0" fmla="*/ 189186 h 189186"/>
                    <a:gd name="connsiteX1" fmla="*/ 114300 w 311369"/>
                    <a:gd name="connsiteY1" fmla="*/ 78827 h 189186"/>
                    <a:gd name="connsiteX2" fmla="*/ 137949 w 311369"/>
                    <a:gd name="connsiteY2" fmla="*/ 145831 h 189186"/>
                    <a:gd name="connsiteX3" fmla="*/ 311369 w 311369"/>
                    <a:gd name="connsiteY3" fmla="*/ 0 h 189186"/>
                    <a:gd name="connsiteX4" fmla="*/ 311369 w 311369"/>
                    <a:gd name="connsiteY4" fmla="*/ 0 h 189186"/>
                    <a:gd name="connsiteX5" fmla="*/ 311369 w 311369"/>
                    <a:gd name="connsiteY5" fmla="*/ 0 h 189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369" h="189186">
                      <a:moveTo>
                        <a:pt x="0" y="189186"/>
                      </a:moveTo>
                      <a:cubicBezTo>
                        <a:pt x="45654" y="137619"/>
                        <a:pt x="91309" y="86053"/>
                        <a:pt x="114300" y="78827"/>
                      </a:cubicBezTo>
                      <a:cubicBezTo>
                        <a:pt x="137292" y="71601"/>
                        <a:pt x="105104" y="158969"/>
                        <a:pt x="137949" y="145831"/>
                      </a:cubicBezTo>
                      <a:cubicBezTo>
                        <a:pt x="170794" y="132693"/>
                        <a:pt x="311369" y="0"/>
                        <a:pt x="311369" y="0"/>
                      </a:cubicBezTo>
                      <a:lnTo>
                        <a:pt x="311369" y="0"/>
                      </a:lnTo>
                      <a:lnTo>
                        <a:pt x="311369" y="0"/>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0" name="フリーフォーム 19"/>
            <p:cNvSpPr/>
            <p:nvPr/>
          </p:nvSpPr>
          <p:spPr>
            <a:xfrm rot="1140000">
              <a:off x="9110567" y="3726544"/>
              <a:ext cx="142548" cy="528320"/>
            </a:xfrm>
            <a:custGeom>
              <a:avLst/>
              <a:gdLst>
                <a:gd name="connsiteX0" fmla="*/ 30480 w 142548"/>
                <a:gd name="connsiteY0" fmla="*/ 0 h 528320"/>
                <a:gd name="connsiteX1" fmla="*/ 142240 w 142548"/>
                <a:gd name="connsiteY1" fmla="*/ 193040 h 528320"/>
                <a:gd name="connsiteX2" fmla="*/ 0 w 142548"/>
                <a:gd name="connsiteY2" fmla="*/ 528320 h 528320"/>
                <a:gd name="connsiteX3" fmla="*/ 0 w 142548"/>
                <a:gd name="connsiteY3" fmla="*/ 528320 h 528320"/>
              </a:gdLst>
              <a:ahLst/>
              <a:cxnLst>
                <a:cxn ang="0">
                  <a:pos x="connsiteX0" y="connsiteY0"/>
                </a:cxn>
                <a:cxn ang="0">
                  <a:pos x="connsiteX1" y="connsiteY1"/>
                </a:cxn>
                <a:cxn ang="0">
                  <a:pos x="connsiteX2" y="connsiteY2"/>
                </a:cxn>
                <a:cxn ang="0">
                  <a:pos x="connsiteX3" y="connsiteY3"/>
                </a:cxn>
              </a:cxnLst>
              <a:rect l="l" t="t" r="r" b="b"/>
              <a:pathLst>
                <a:path w="142548" h="528320">
                  <a:moveTo>
                    <a:pt x="30480" y="0"/>
                  </a:moveTo>
                  <a:cubicBezTo>
                    <a:pt x="88900" y="52493"/>
                    <a:pt x="147320" y="104987"/>
                    <a:pt x="142240" y="193040"/>
                  </a:cubicBezTo>
                  <a:cubicBezTo>
                    <a:pt x="137160" y="281093"/>
                    <a:pt x="0" y="528320"/>
                    <a:pt x="0" y="528320"/>
                  </a:cubicBezTo>
                  <a:lnTo>
                    <a:pt x="0" y="528320"/>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a:off x="6980029" y="5119913"/>
              <a:ext cx="206828" cy="216000"/>
            </a:xfrm>
            <a:custGeom>
              <a:avLst/>
              <a:gdLst>
                <a:gd name="connsiteX0" fmla="*/ 206828 w 206828"/>
                <a:gd name="connsiteY0" fmla="*/ 0 h 192315"/>
                <a:gd name="connsiteX1" fmla="*/ 61685 w 206828"/>
                <a:gd name="connsiteY1" fmla="*/ 32657 h 192315"/>
                <a:gd name="connsiteX2" fmla="*/ 0 w 206828"/>
                <a:gd name="connsiteY2" fmla="*/ 192315 h 192315"/>
                <a:gd name="connsiteX3" fmla="*/ 0 w 206828"/>
                <a:gd name="connsiteY3" fmla="*/ 192315 h 192315"/>
              </a:gdLst>
              <a:ahLst/>
              <a:cxnLst>
                <a:cxn ang="0">
                  <a:pos x="connsiteX0" y="connsiteY0"/>
                </a:cxn>
                <a:cxn ang="0">
                  <a:pos x="connsiteX1" y="connsiteY1"/>
                </a:cxn>
                <a:cxn ang="0">
                  <a:pos x="connsiteX2" y="connsiteY2"/>
                </a:cxn>
                <a:cxn ang="0">
                  <a:pos x="connsiteX3" y="connsiteY3"/>
                </a:cxn>
              </a:cxnLst>
              <a:rect l="l" t="t" r="r" b="b"/>
              <a:pathLst>
                <a:path w="206828" h="192315">
                  <a:moveTo>
                    <a:pt x="206828" y="0"/>
                  </a:moveTo>
                  <a:cubicBezTo>
                    <a:pt x="151492" y="302"/>
                    <a:pt x="96156" y="605"/>
                    <a:pt x="61685" y="32657"/>
                  </a:cubicBezTo>
                  <a:cubicBezTo>
                    <a:pt x="27214" y="64710"/>
                    <a:pt x="0" y="192315"/>
                    <a:pt x="0" y="192315"/>
                  </a:cubicBezTo>
                  <a:lnTo>
                    <a:pt x="0" y="192315"/>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リーフォーム 21"/>
            <p:cNvSpPr/>
            <p:nvPr/>
          </p:nvSpPr>
          <p:spPr>
            <a:xfrm>
              <a:off x="7727279" y="3739243"/>
              <a:ext cx="257392" cy="342900"/>
            </a:xfrm>
            <a:custGeom>
              <a:avLst/>
              <a:gdLst>
                <a:gd name="connsiteX0" fmla="*/ 7021 w 257392"/>
                <a:gd name="connsiteY0" fmla="*/ 0 h 342900"/>
                <a:gd name="connsiteX1" fmla="*/ 143092 w 257392"/>
                <a:gd name="connsiteY1" fmla="*/ 103414 h 342900"/>
                <a:gd name="connsiteX2" fmla="*/ 1578 w 257392"/>
                <a:gd name="connsiteY2" fmla="*/ 174171 h 342900"/>
                <a:gd name="connsiteX3" fmla="*/ 257392 w 257392"/>
                <a:gd name="connsiteY3" fmla="*/ 342900 h 342900"/>
                <a:gd name="connsiteX4" fmla="*/ 257392 w 257392"/>
                <a:gd name="connsiteY4" fmla="*/ 342900 h 34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392" h="342900">
                  <a:moveTo>
                    <a:pt x="7021" y="0"/>
                  </a:moveTo>
                  <a:cubicBezTo>
                    <a:pt x="75510" y="37193"/>
                    <a:pt x="143999" y="74386"/>
                    <a:pt x="143092" y="103414"/>
                  </a:cubicBezTo>
                  <a:cubicBezTo>
                    <a:pt x="142185" y="132442"/>
                    <a:pt x="-17472" y="134257"/>
                    <a:pt x="1578" y="174171"/>
                  </a:cubicBezTo>
                  <a:cubicBezTo>
                    <a:pt x="20628" y="214085"/>
                    <a:pt x="257392" y="342900"/>
                    <a:pt x="257392" y="342900"/>
                  </a:cubicBezTo>
                  <a:lnTo>
                    <a:pt x="257392" y="342900"/>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リーフォーム 22"/>
            <p:cNvSpPr/>
            <p:nvPr/>
          </p:nvSpPr>
          <p:spPr>
            <a:xfrm>
              <a:off x="5785547" y="3652838"/>
              <a:ext cx="128808" cy="257175"/>
            </a:xfrm>
            <a:custGeom>
              <a:avLst/>
              <a:gdLst>
                <a:gd name="connsiteX0" fmla="*/ 128808 w 128808"/>
                <a:gd name="connsiteY0" fmla="*/ 0 h 257175"/>
                <a:gd name="connsiteX1" fmla="*/ 221 w 128808"/>
                <a:gd name="connsiteY1" fmla="*/ 95250 h 257175"/>
                <a:gd name="connsiteX2" fmla="*/ 95471 w 128808"/>
                <a:gd name="connsiteY2" fmla="*/ 257175 h 257175"/>
                <a:gd name="connsiteX3" fmla="*/ 95471 w 128808"/>
                <a:gd name="connsiteY3" fmla="*/ 257175 h 257175"/>
              </a:gdLst>
              <a:ahLst/>
              <a:cxnLst>
                <a:cxn ang="0">
                  <a:pos x="connsiteX0" y="connsiteY0"/>
                </a:cxn>
                <a:cxn ang="0">
                  <a:pos x="connsiteX1" y="connsiteY1"/>
                </a:cxn>
                <a:cxn ang="0">
                  <a:pos x="connsiteX2" y="connsiteY2"/>
                </a:cxn>
                <a:cxn ang="0">
                  <a:pos x="connsiteX3" y="connsiteY3"/>
                </a:cxn>
              </a:cxnLst>
              <a:rect l="l" t="t" r="r" b="b"/>
              <a:pathLst>
                <a:path w="128808" h="257175">
                  <a:moveTo>
                    <a:pt x="128808" y="0"/>
                  </a:moveTo>
                  <a:cubicBezTo>
                    <a:pt x="67292" y="26194"/>
                    <a:pt x="5777" y="52388"/>
                    <a:pt x="221" y="95250"/>
                  </a:cubicBezTo>
                  <a:cubicBezTo>
                    <a:pt x="-5335" y="138113"/>
                    <a:pt x="95471" y="257175"/>
                    <a:pt x="95471" y="257175"/>
                  </a:cubicBezTo>
                  <a:lnTo>
                    <a:pt x="95471" y="257175"/>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24"/>
            <p:cNvSpPr/>
            <p:nvPr/>
          </p:nvSpPr>
          <p:spPr>
            <a:xfrm>
              <a:off x="7058886" y="5507734"/>
              <a:ext cx="241072" cy="320082"/>
            </a:xfrm>
            <a:custGeom>
              <a:avLst/>
              <a:gdLst>
                <a:gd name="connsiteX0" fmla="*/ 0 w 280988"/>
                <a:gd name="connsiteY0" fmla="*/ 157163 h 157163"/>
                <a:gd name="connsiteX1" fmla="*/ 142875 w 280988"/>
                <a:gd name="connsiteY1" fmla="*/ 123825 h 157163"/>
                <a:gd name="connsiteX2" fmla="*/ 95250 w 280988"/>
                <a:gd name="connsiteY2" fmla="*/ 38100 h 157163"/>
                <a:gd name="connsiteX3" fmla="*/ 280988 w 280988"/>
                <a:gd name="connsiteY3" fmla="*/ 0 h 157163"/>
                <a:gd name="connsiteX4" fmla="*/ 280988 w 280988"/>
                <a:gd name="connsiteY4" fmla="*/ 0 h 157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988" h="157163">
                  <a:moveTo>
                    <a:pt x="0" y="157163"/>
                  </a:moveTo>
                  <a:cubicBezTo>
                    <a:pt x="63500" y="150416"/>
                    <a:pt x="127000" y="143669"/>
                    <a:pt x="142875" y="123825"/>
                  </a:cubicBezTo>
                  <a:cubicBezTo>
                    <a:pt x="158750" y="103981"/>
                    <a:pt x="72231" y="58737"/>
                    <a:pt x="95250" y="38100"/>
                  </a:cubicBezTo>
                  <a:cubicBezTo>
                    <a:pt x="118269" y="17463"/>
                    <a:pt x="280988" y="0"/>
                    <a:pt x="280988" y="0"/>
                  </a:cubicBezTo>
                  <a:lnTo>
                    <a:pt x="280988" y="0"/>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4" name="グループ化 63"/>
            <p:cNvGrpSpPr/>
            <p:nvPr/>
          </p:nvGrpSpPr>
          <p:grpSpPr>
            <a:xfrm>
              <a:off x="8767494" y="4893816"/>
              <a:ext cx="589085" cy="727399"/>
              <a:chOff x="8396654" y="4893816"/>
              <a:chExt cx="589085" cy="727399"/>
            </a:xfrm>
          </p:grpSpPr>
          <p:sp>
            <p:nvSpPr>
              <p:cNvPr id="27" name="フリーフォーム 26"/>
              <p:cNvSpPr/>
              <p:nvPr/>
            </p:nvSpPr>
            <p:spPr>
              <a:xfrm>
                <a:off x="8396654" y="5162563"/>
                <a:ext cx="400724" cy="458652"/>
              </a:xfrm>
              <a:custGeom>
                <a:avLst/>
                <a:gdLst>
                  <a:gd name="connsiteX0" fmla="*/ 0 w 400724"/>
                  <a:gd name="connsiteY0" fmla="*/ 458652 h 458652"/>
                  <a:gd name="connsiteX1" fmla="*/ 79131 w 400724"/>
                  <a:gd name="connsiteY1" fmla="*/ 83514 h 458652"/>
                  <a:gd name="connsiteX2" fmla="*/ 272561 w 400724"/>
                  <a:gd name="connsiteY2" fmla="*/ 1452 h 458652"/>
                  <a:gd name="connsiteX3" fmla="*/ 389792 w 400724"/>
                  <a:gd name="connsiteY3" fmla="*/ 121614 h 458652"/>
                  <a:gd name="connsiteX4" fmla="*/ 395654 w 400724"/>
                  <a:gd name="connsiteY4" fmla="*/ 168506 h 458652"/>
                  <a:gd name="connsiteX5" fmla="*/ 395654 w 400724"/>
                  <a:gd name="connsiteY5" fmla="*/ 168506 h 458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724" h="458652">
                    <a:moveTo>
                      <a:pt x="0" y="458652"/>
                    </a:moveTo>
                    <a:cubicBezTo>
                      <a:pt x="16852" y="309183"/>
                      <a:pt x="33704" y="159714"/>
                      <a:pt x="79131" y="83514"/>
                    </a:cubicBezTo>
                    <a:cubicBezTo>
                      <a:pt x="124558" y="7314"/>
                      <a:pt x="220784" y="-4898"/>
                      <a:pt x="272561" y="1452"/>
                    </a:cubicBezTo>
                    <a:cubicBezTo>
                      <a:pt x="324338" y="7802"/>
                      <a:pt x="369277" y="93772"/>
                      <a:pt x="389792" y="121614"/>
                    </a:cubicBezTo>
                    <a:cubicBezTo>
                      <a:pt x="410307" y="149456"/>
                      <a:pt x="395654" y="168506"/>
                      <a:pt x="395654" y="168506"/>
                    </a:cubicBezTo>
                    <a:lnTo>
                      <a:pt x="395654" y="168506"/>
                    </a:lnTo>
                  </a:path>
                </a:pathLst>
              </a:custGeom>
              <a:noFill/>
              <a:ln w="6350">
                <a:solidFill>
                  <a:schemeClr val="tx1"/>
                </a:solidFill>
                <a:headEnd w="sm" len="med"/>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27"/>
              <p:cNvSpPr/>
              <p:nvPr/>
            </p:nvSpPr>
            <p:spPr>
              <a:xfrm>
                <a:off x="8472854" y="4989862"/>
                <a:ext cx="395654" cy="265007"/>
              </a:xfrm>
              <a:custGeom>
                <a:avLst/>
                <a:gdLst>
                  <a:gd name="connsiteX0" fmla="*/ 0 w 395654"/>
                  <a:gd name="connsiteY0" fmla="*/ 265007 h 265007"/>
                  <a:gd name="connsiteX1" fmla="*/ 131884 w 395654"/>
                  <a:gd name="connsiteY1" fmla="*/ 24684 h 265007"/>
                  <a:gd name="connsiteX2" fmla="*/ 301869 w 395654"/>
                  <a:gd name="connsiteY2" fmla="*/ 24684 h 265007"/>
                  <a:gd name="connsiteX3" fmla="*/ 395654 w 395654"/>
                  <a:gd name="connsiteY3" fmla="*/ 174153 h 265007"/>
                  <a:gd name="connsiteX4" fmla="*/ 395654 w 395654"/>
                  <a:gd name="connsiteY4" fmla="*/ 174153 h 2650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654" h="265007">
                    <a:moveTo>
                      <a:pt x="0" y="265007"/>
                    </a:moveTo>
                    <a:cubicBezTo>
                      <a:pt x="40786" y="164872"/>
                      <a:pt x="81573" y="64738"/>
                      <a:pt x="131884" y="24684"/>
                    </a:cubicBezTo>
                    <a:cubicBezTo>
                      <a:pt x="182196" y="-15370"/>
                      <a:pt x="257907" y="-227"/>
                      <a:pt x="301869" y="24684"/>
                    </a:cubicBezTo>
                    <a:cubicBezTo>
                      <a:pt x="345831" y="49595"/>
                      <a:pt x="395654" y="174153"/>
                      <a:pt x="395654" y="174153"/>
                    </a:cubicBezTo>
                    <a:lnTo>
                      <a:pt x="395654" y="174153"/>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リーフォーム 29"/>
              <p:cNvSpPr/>
              <p:nvPr/>
            </p:nvSpPr>
            <p:spPr>
              <a:xfrm>
                <a:off x="8569570" y="4893816"/>
                <a:ext cx="416169" cy="152969"/>
              </a:xfrm>
              <a:custGeom>
                <a:avLst/>
                <a:gdLst>
                  <a:gd name="connsiteX0" fmla="*/ 0 w 416169"/>
                  <a:gd name="connsiteY0" fmla="*/ 152969 h 152969"/>
                  <a:gd name="connsiteX1" fmla="*/ 158261 w 416169"/>
                  <a:gd name="connsiteY1" fmla="*/ 9361 h 152969"/>
                  <a:gd name="connsiteX2" fmla="*/ 331177 w 416169"/>
                  <a:gd name="connsiteY2" fmla="*/ 26946 h 152969"/>
                  <a:gd name="connsiteX3" fmla="*/ 416169 w 416169"/>
                  <a:gd name="connsiteY3" fmla="*/ 132453 h 152969"/>
                  <a:gd name="connsiteX4" fmla="*/ 416169 w 416169"/>
                  <a:gd name="connsiteY4" fmla="*/ 132453 h 152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6169" h="152969">
                    <a:moveTo>
                      <a:pt x="0" y="152969"/>
                    </a:moveTo>
                    <a:cubicBezTo>
                      <a:pt x="51532" y="91667"/>
                      <a:pt x="103065" y="30365"/>
                      <a:pt x="158261" y="9361"/>
                    </a:cubicBezTo>
                    <a:cubicBezTo>
                      <a:pt x="213457" y="-11643"/>
                      <a:pt x="288192" y="6431"/>
                      <a:pt x="331177" y="26946"/>
                    </a:cubicBezTo>
                    <a:cubicBezTo>
                      <a:pt x="374162" y="47461"/>
                      <a:pt x="416169" y="132453"/>
                      <a:pt x="416169" y="132453"/>
                    </a:cubicBezTo>
                    <a:lnTo>
                      <a:pt x="416169" y="132453"/>
                    </a:lnTo>
                  </a:path>
                </a:pathLst>
              </a:custGeom>
              <a:noFill/>
              <a:ln w="63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94" name="テキスト ボックス 493"/>
          <p:cNvSpPr txBox="1"/>
          <p:nvPr/>
        </p:nvSpPr>
        <p:spPr>
          <a:xfrm>
            <a:off x="10244975" y="379769"/>
            <a:ext cx="1800000" cy="5652000"/>
          </a:xfrm>
          <a:prstGeom prst="rect">
            <a:avLst/>
          </a:prstGeom>
          <a:noFill/>
        </p:spPr>
        <p:txBody>
          <a:bodyPr wrap="square" rtlCol="0">
            <a:spAutoFit/>
          </a:bodyPr>
          <a:lstStyle/>
          <a:p>
            <a:r>
              <a:rPr kumimoji="1" lang="en-US" altLang="ja-JP" sz="1100" dirty="0"/>
              <a:t>Notes:</a:t>
            </a:r>
          </a:p>
          <a:p>
            <a:r>
              <a:rPr lang="en-US" altLang="ja-JP" sz="1100" dirty="0"/>
              <a:t>1. Size of excavation (11,500L x 5,500W x 3,000D) allows 600 working space between lining and soil walls for plastering and painting.</a:t>
            </a:r>
          </a:p>
          <a:p>
            <a:r>
              <a:rPr lang="en-US" altLang="ja-JP" sz="1100" dirty="0"/>
              <a:t>2. Make the bottom completely flat.  No filling back allowed.</a:t>
            </a:r>
          </a:p>
          <a:p>
            <a:r>
              <a:rPr kumimoji="1" lang="en-US" altLang="ja-JP" sz="1100" dirty="0"/>
              <a:t>3. Apply blinding 50mm.</a:t>
            </a:r>
          </a:p>
          <a:p>
            <a:r>
              <a:rPr lang="en-US" altLang="ja-JP" sz="1100" dirty="0"/>
              <a:t>4. Draw wall lines and set dual 16</a:t>
            </a:r>
            <a:r>
              <a:rPr lang="en-US" altLang="ja-JP" sz="1100" baseline="30000" dirty="0"/>
              <a:t>φ</a:t>
            </a:r>
            <a:r>
              <a:rPr lang="ja-JP" altLang="en-US" sz="1100" dirty="0"/>
              <a:t> </a:t>
            </a:r>
            <a:r>
              <a:rPr lang="en-US" altLang="ja-JP" sz="1100" dirty="0"/>
              <a:t>Y-bars along the lining and partition walls.  Lay </a:t>
            </a:r>
            <a:r>
              <a:rPr lang="en-US" altLang="ja-JP" sz="1100" dirty="0" err="1"/>
              <a:t>Conforce</a:t>
            </a:r>
            <a:r>
              <a:rPr lang="en-US" altLang="ja-JP" sz="1100" dirty="0"/>
              <a:t> 86 and tie with Y-bars each other.</a:t>
            </a:r>
          </a:p>
          <a:p>
            <a:r>
              <a:rPr kumimoji="1" lang="en-US" altLang="ja-JP" sz="1100" dirty="0"/>
              <a:t>5. 2 holes on the partition wall is 2340mm from slab and the bottom of outlet drainage pipe to soak away is 2600mm from the slab that is the working level in septic tank.</a:t>
            </a:r>
          </a:p>
          <a:p>
            <a:r>
              <a:rPr lang="en-US" altLang="ja-JP" sz="1100" dirty="0"/>
              <a:t>6. Finish the top of lining completely flat.</a:t>
            </a:r>
          </a:p>
          <a:p>
            <a:r>
              <a:rPr lang="en-US" altLang="ja-JP" sz="1100" dirty="0"/>
              <a:t>7. Plaster 25mm in and out of all walls.</a:t>
            </a:r>
          </a:p>
          <a:p>
            <a:r>
              <a:rPr lang="en-US" altLang="ja-JP" sz="1100" dirty="0"/>
              <a:t>8. Paint 2 coats of bitumen in and out of lining.</a:t>
            </a:r>
          </a:p>
          <a:p>
            <a:r>
              <a:rPr lang="en-US" altLang="ja-JP" sz="1100" dirty="0"/>
              <a:t>9. Fill gaps around lining layer by layer and compact it each time until completely filled up to ground level.</a:t>
            </a:r>
          </a:p>
        </p:txBody>
      </p:sp>
      <p:cxnSp>
        <p:nvCxnSpPr>
          <p:cNvPr id="304" name="直線矢印コネクタ 241"/>
          <p:cNvCxnSpPr/>
          <p:nvPr/>
        </p:nvCxnSpPr>
        <p:spPr>
          <a:xfrm flipV="1">
            <a:off x="3652904" y="2999077"/>
            <a:ext cx="88507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srcRect/>
          <a:stretch>
            <a:fillRect/>
          </a:stretch>
        </p:blipFill>
        <p:spPr bwMode="auto">
          <a:xfrm>
            <a:off x="9816308" y="4059752"/>
            <a:ext cx="284398" cy="832881"/>
          </a:xfrm>
          <a:prstGeom prst="rect">
            <a:avLst/>
          </a:prstGeom>
          <a:noFill/>
          <a:ln w="9525">
            <a:noFill/>
            <a:miter lim="800000"/>
            <a:headEnd/>
            <a:tailEnd/>
          </a:ln>
          <a:effectLst/>
        </p:spPr>
      </p:pic>
      <p:sp>
        <p:nvSpPr>
          <p:cNvPr id="305" name="Text Box 313">
            <a:extLst>
              <a:ext uri="{FF2B5EF4-FFF2-40B4-BE49-F238E27FC236}">
                <a16:creationId xmlns:a16="http://schemas.microsoft.com/office/drawing/2014/main" id="{51BAE32A-BB85-445A-8931-CC98A26C2794}"/>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306" name="Text Box 314">
            <a:extLst>
              <a:ext uri="{FF2B5EF4-FFF2-40B4-BE49-F238E27FC236}">
                <a16:creationId xmlns:a16="http://schemas.microsoft.com/office/drawing/2014/main" id="{C64B48DB-50BD-44B2-84A9-11721C9BE134}"/>
              </a:ext>
            </a:extLst>
          </p:cNvPr>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307" name="Text Box 5">
            <a:extLst>
              <a:ext uri="{FF2B5EF4-FFF2-40B4-BE49-F238E27FC236}">
                <a16:creationId xmlns:a16="http://schemas.microsoft.com/office/drawing/2014/main" id="{B3B6A245-6DE6-487C-B980-9D3D86F57E46}"/>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Septic Tank</a:t>
            </a:r>
          </a:p>
        </p:txBody>
      </p:sp>
      <p:pic>
        <p:nvPicPr>
          <p:cNvPr id="308" name="Picture 307">
            <a:extLst>
              <a:ext uri="{FF2B5EF4-FFF2-40B4-BE49-F238E27FC236}">
                <a16:creationId xmlns:a16="http://schemas.microsoft.com/office/drawing/2014/main" id="{3E2C7F42-1A1C-4CF6-AEA9-8F59DEBE21E0}"/>
              </a:ext>
            </a:extLst>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cxnSp>
        <p:nvCxnSpPr>
          <p:cNvPr id="310" name="直線コネクタ 74">
            <a:extLst>
              <a:ext uri="{FF2B5EF4-FFF2-40B4-BE49-F238E27FC236}">
                <a16:creationId xmlns:a16="http://schemas.microsoft.com/office/drawing/2014/main" id="{DCF78175-BCC6-4DCA-867E-178ACBCBCEE2}"/>
              </a:ext>
            </a:extLst>
          </p:cNvPr>
          <p:cNvCxnSpPr/>
          <p:nvPr/>
        </p:nvCxnSpPr>
        <p:spPr>
          <a:xfrm rot="10800000" flipH="1">
            <a:off x="5483906" y="4399501"/>
            <a:ext cx="153373" cy="4273"/>
          </a:xfrm>
          <a:prstGeom prst="line">
            <a:avLst/>
          </a:prstGeom>
          <a:ln w="25400" cmpd="sng">
            <a:tailEnd type="arrow"/>
          </a:ln>
        </p:spPr>
        <p:style>
          <a:lnRef idx="1">
            <a:schemeClr val="accent1"/>
          </a:lnRef>
          <a:fillRef idx="0">
            <a:schemeClr val="accent1"/>
          </a:fillRef>
          <a:effectRef idx="0">
            <a:schemeClr val="accent1"/>
          </a:effectRef>
          <a:fontRef idx="minor">
            <a:schemeClr val="tx1"/>
          </a:fontRef>
        </p:style>
      </p:cxnSp>
      <p:sp>
        <p:nvSpPr>
          <p:cNvPr id="316" name="正方形/長方形 204">
            <a:extLst>
              <a:ext uri="{FF2B5EF4-FFF2-40B4-BE49-F238E27FC236}">
                <a16:creationId xmlns:a16="http://schemas.microsoft.com/office/drawing/2014/main" id="{801390B3-EB33-4FD7-B95F-B1D05BBD955C}"/>
              </a:ext>
            </a:extLst>
          </p:cNvPr>
          <p:cNvSpPr/>
          <p:nvPr/>
        </p:nvSpPr>
        <p:spPr>
          <a:xfrm>
            <a:off x="5714850" y="4376911"/>
            <a:ext cx="252000" cy="4571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テキスト ボックス 181">
            <a:extLst>
              <a:ext uri="{FF2B5EF4-FFF2-40B4-BE49-F238E27FC236}">
                <a16:creationId xmlns:a16="http://schemas.microsoft.com/office/drawing/2014/main" id="{9453C433-52B7-4404-9376-5DFA979C58B5}"/>
              </a:ext>
            </a:extLst>
          </p:cNvPr>
          <p:cNvSpPr txBox="1"/>
          <p:nvPr/>
        </p:nvSpPr>
        <p:spPr>
          <a:xfrm rot="16200000">
            <a:off x="4845809" y="4415689"/>
            <a:ext cx="1080000" cy="338554"/>
          </a:xfrm>
          <a:prstGeom prst="rect">
            <a:avLst/>
          </a:prstGeom>
          <a:noFill/>
        </p:spPr>
        <p:txBody>
          <a:bodyPr wrap="square" rtlCol="0" anchor="ctr" anchorCtr="1">
            <a:spAutoFit/>
          </a:bodyPr>
          <a:lstStyle/>
          <a:p>
            <a:pPr algn="ctr"/>
            <a:r>
              <a:rPr lang="en-US" altLang="ja-JP" sz="800" dirty="0">
                <a:solidFill>
                  <a:srgbClr val="FF0000"/>
                </a:solidFill>
              </a:rPr>
              <a:t>Coming from internal toilets of the Hospital</a:t>
            </a:r>
            <a:endParaRPr kumimoji="1" lang="ja-JP" altLang="en-US" sz="800" dirty="0">
              <a:solidFill>
                <a:srgbClr val="FF0000"/>
              </a:solidFill>
            </a:endParaRPr>
          </a:p>
        </p:txBody>
      </p:sp>
    </p:spTree>
    <p:extLst>
      <p:ext uri="{BB962C8B-B14F-4D97-AF65-F5344CB8AC3E}">
        <p14:creationId xmlns:p14="http://schemas.microsoft.com/office/powerpoint/2010/main" val="424511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806"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August 2021</a:t>
              </a:r>
              <a:endParaRPr lang="ja-JP" altLang="en-US" sz="1000" dirty="0"/>
            </a:p>
          </p:txBody>
        </p:sp>
      </p:grpSp>
      <p:sp>
        <p:nvSpPr>
          <p:cNvPr id="507" name="テキスト ボックス 506"/>
          <p:cNvSpPr txBox="1"/>
          <p:nvPr/>
        </p:nvSpPr>
        <p:spPr>
          <a:xfrm>
            <a:off x="10170006" y="5754818"/>
            <a:ext cx="1098704" cy="276999"/>
          </a:xfrm>
          <a:prstGeom prst="rect">
            <a:avLst/>
          </a:prstGeom>
          <a:noFill/>
        </p:spPr>
        <p:txBody>
          <a:bodyPr wrap="square" rtlCol="0">
            <a:spAutoFit/>
          </a:bodyPr>
          <a:lstStyle/>
          <a:p>
            <a:pPr algn="ctr"/>
            <a:r>
              <a:rPr kumimoji="1" lang="en-US" altLang="ja-JP" sz="1200" b="1" dirty="0"/>
              <a:t>Section A2-A2</a:t>
            </a:r>
            <a:endParaRPr kumimoji="1" lang="ja-JP" altLang="en-US" sz="1200" b="1" dirty="0"/>
          </a:p>
        </p:txBody>
      </p:sp>
      <p:grpSp>
        <p:nvGrpSpPr>
          <p:cNvPr id="396" name="グループ化 395"/>
          <p:cNvGrpSpPr/>
          <p:nvPr/>
        </p:nvGrpSpPr>
        <p:grpSpPr>
          <a:xfrm>
            <a:off x="9789640" y="4652047"/>
            <a:ext cx="2361441" cy="1071157"/>
            <a:chOff x="5861276" y="4842314"/>
            <a:chExt cx="2361441" cy="1071157"/>
          </a:xfrm>
        </p:grpSpPr>
        <p:grpSp>
          <p:nvGrpSpPr>
            <p:cNvPr id="354" name="グループ化 353"/>
            <p:cNvGrpSpPr>
              <a:grpSpLocks noChangeAspect="1"/>
            </p:cNvGrpSpPr>
            <p:nvPr/>
          </p:nvGrpSpPr>
          <p:grpSpPr>
            <a:xfrm>
              <a:off x="6097577" y="4842314"/>
              <a:ext cx="576289" cy="864431"/>
              <a:chOff x="11142471" y="2278019"/>
              <a:chExt cx="720000" cy="1080000"/>
            </a:xfrm>
          </p:grpSpPr>
          <p:sp>
            <p:nvSpPr>
              <p:cNvPr id="483" name="正方形/長方形 482"/>
              <p:cNvSpPr/>
              <p:nvPr/>
            </p:nvSpPr>
            <p:spPr>
              <a:xfrm>
                <a:off x="11142471" y="2278019"/>
                <a:ext cx="720000" cy="1080000"/>
              </a:xfrm>
              <a:prstGeom prst="rect">
                <a:avLst/>
              </a:prstGeom>
              <a:blipFill dpi="0" rotWithShape="1">
                <a:blip r:embed="rId2">
                  <a:alphaModFix amt="14000"/>
                </a:blip>
                <a:srcRec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7" name="円/楕円 486"/>
              <p:cNvSpPr>
                <a:spLocks noChangeAspect="1"/>
              </p:cNvSpPr>
              <p:nvPr/>
            </p:nvSpPr>
            <p:spPr>
              <a:xfrm>
                <a:off x="11260206" y="3194679"/>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8" name="円/楕円 487"/>
              <p:cNvSpPr>
                <a:spLocks noChangeAspect="1"/>
              </p:cNvSpPr>
              <p:nvPr/>
            </p:nvSpPr>
            <p:spPr>
              <a:xfrm>
                <a:off x="11699554" y="3194679"/>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9" name="円/楕円 488"/>
              <p:cNvSpPr>
                <a:spLocks noChangeAspect="1"/>
              </p:cNvSpPr>
              <p:nvPr/>
            </p:nvSpPr>
            <p:spPr>
              <a:xfrm>
                <a:off x="11483092" y="3213729"/>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0" name="円/楕円 489"/>
              <p:cNvSpPr>
                <a:spLocks noChangeAspect="1"/>
              </p:cNvSpPr>
              <p:nvPr/>
            </p:nvSpPr>
            <p:spPr>
              <a:xfrm>
                <a:off x="11258301" y="2368074"/>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1" name="円/楕円 490"/>
              <p:cNvSpPr>
                <a:spLocks noChangeAspect="1"/>
              </p:cNvSpPr>
              <p:nvPr/>
            </p:nvSpPr>
            <p:spPr>
              <a:xfrm>
                <a:off x="11697649" y="2368074"/>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2" name="円/楕円 491"/>
              <p:cNvSpPr>
                <a:spLocks noChangeAspect="1"/>
              </p:cNvSpPr>
              <p:nvPr/>
            </p:nvSpPr>
            <p:spPr>
              <a:xfrm>
                <a:off x="11481187" y="2356644"/>
                <a:ext cx="58566" cy="58066"/>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角丸四角形 313"/>
              <p:cNvSpPr/>
              <p:nvPr/>
            </p:nvSpPr>
            <p:spPr>
              <a:xfrm>
                <a:off x="11236620" y="2346940"/>
                <a:ext cx="541995" cy="936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3" name="フリーフォーム 352"/>
              <p:cNvSpPr/>
              <p:nvPr/>
            </p:nvSpPr>
            <p:spPr>
              <a:xfrm>
                <a:off x="11591925" y="2348865"/>
                <a:ext cx="45720" cy="7810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7" name="フリーフォーム 496"/>
              <p:cNvSpPr/>
              <p:nvPr/>
            </p:nvSpPr>
            <p:spPr>
              <a:xfrm flipH="1" flipV="1">
                <a:off x="11733355" y="2451875"/>
                <a:ext cx="45720" cy="78105"/>
              </a:xfrm>
              <a:custGeom>
                <a:avLst/>
                <a:gdLst>
                  <a:gd name="connsiteX0" fmla="*/ 0 w 45720"/>
                  <a:gd name="connsiteY0" fmla="*/ 78105 h 78105"/>
                  <a:gd name="connsiteX1" fmla="*/ 11430 w 45720"/>
                  <a:gd name="connsiteY1" fmla="*/ 26670 h 78105"/>
                  <a:gd name="connsiteX2" fmla="*/ 45720 w 45720"/>
                  <a:gd name="connsiteY2" fmla="*/ 0 h 78105"/>
                  <a:gd name="connsiteX3" fmla="*/ 45720 w 45720"/>
                  <a:gd name="connsiteY3" fmla="*/ 0 h 78105"/>
                </a:gdLst>
                <a:ahLst/>
                <a:cxnLst>
                  <a:cxn ang="0">
                    <a:pos x="connsiteX0" y="connsiteY0"/>
                  </a:cxn>
                  <a:cxn ang="0">
                    <a:pos x="connsiteX1" y="connsiteY1"/>
                  </a:cxn>
                  <a:cxn ang="0">
                    <a:pos x="connsiteX2" y="connsiteY2"/>
                  </a:cxn>
                  <a:cxn ang="0">
                    <a:pos x="connsiteX3" y="connsiteY3"/>
                  </a:cxn>
                </a:cxnLst>
                <a:rect l="l" t="t" r="r" b="b"/>
                <a:pathLst>
                  <a:path w="45720" h="78105">
                    <a:moveTo>
                      <a:pt x="0" y="78105"/>
                    </a:moveTo>
                    <a:cubicBezTo>
                      <a:pt x="1905" y="58896"/>
                      <a:pt x="3810" y="39687"/>
                      <a:pt x="11430" y="26670"/>
                    </a:cubicBezTo>
                    <a:cubicBezTo>
                      <a:pt x="19050" y="13653"/>
                      <a:pt x="45720" y="0"/>
                      <a:pt x="45720" y="0"/>
                    </a:cubicBezTo>
                    <a:lnTo>
                      <a:pt x="4572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8" name="テキスト ボックス 507"/>
            <p:cNvSpPr txBox="1"/>
            <p:nvPr/>
          </p:nvSpPr>
          <p:spPr>
            <a:xfrm>
              <a:off x="6159000" y="5667250"/>
              <a:ext cx="406932" cy="246221"/>
            </a:xfrm>
            <a:prstGeom prst="rect">
              <a:avLst/>
            </a:prstGeom>
            <a:noFill/>
          </p:spPr>
          <p:txBody>
            <a:bodyPr wrap="square" rtlCol="0">
              <a:spAutoFit/>
            </a:bodyPr>
            <a:lstStyle/>
            <a:p>
              <a:pPr algn="ctr"/>
              <a:r>
                <a:rPr lang="en-US" altLang="ja-JP" sz="1000" dirty="0"/>
                <a:t>2</a:t>
              </a:r>
              <a:r>
                <a:rPr kumimoji="1" lang="en-US" altLang="ja-JP" sz="1000" dirty="0"/>
                <a:t>00</a:t>
              </a:r>
              <a:endParaRPr kumimoji="1" lang="ja-JP" altLang="en-US" sz="1000" dirty="0"/>
            </a:p>
          </p:txBody>
        </p:sp>
        <p:sp>
          <p:nvSpPr>
            <p:cNvPr id="509" name="テキスト ボックス 508"/>
            <p:cNvSpPr txBox="1"/>
            <p:nvPr/>
          </p:nvSpPr>
          <p:spPr>
            <a:xfrm rot="5400000">
              <a:off x="5747622" y="5126379"/>
              <a:ext cx="473529" cy="246221"/>
            </a:xfrm>
            <a:prstGeom prst="rect">
              <a:avLst/>
            </a:prstGeom>
            <a:noFill/>
          </p:spPr>
          <p:txBody>
            <a:bodyPr wrap="square" rtlCol="0">
              <a:spAutoFit/>
            </a:bodyPr>
            <a:lstStyle/>
            <a:p>
              <a:pPr algn="ctr"/>
              <a:r>
                <a:rPr lang="en-US" altLang="ja-JP" sz="1000" dirty="0"/>
                <a:t>3</a:t>
              </a:r>
              <a:r>
                <a:rPr kumimoji="1" lang="en-US" altLang="ja-JP" sz="1000" dirty="0"/>
                <a:t>00</a:t>
              </a:r>
              <a:endParaRPr kumimoji="1" lang="ja-JP" altLang="en-US" sz="1000" dirty="0"/>
            </a:p>
          </p:txBody>
        </p:sp>
        <p:sp>
          <p:nvSpPr>
            <p:cNvPr id="392" name="フリーフォーム 391"/>
            <p:cNvSpPr/>
            <p:nvPr/>
          </p:nvSpPr>
          <p:spPr>
            <a:xfrm>
              <a:off x="6573230" y="4919460"/>
              <a:ext cx="344859" cy="175055"/>
            </a:xfrm>
            <a:custGeom>
              <a:avLst/>
              <a:gdLst>
                <a:gd name="connsiteX0" fmla="*/ 0 w 344859"/>
                <a:gd name="connsiteY0" fmla="*/ 13072 h 175055"/>
                <a:gd name="connsiteX1" fmla="*/ 245581 w 344859"/>
                <a:gd name="connsiteY1" fmla="*/ 13072 h 175055"/>
                <a:gd name="connsiteX2" fmla="*/ 188105 w 344859"/>
                <a:gd name="connsiteY2" fmla="*/ 148926 h 175055"/>
                <a:gd name="connsiteX3" fmla="*/ 344859 w 344859"/>
                <a:gd name="connsiteY3" fmla="*/ 175052 h 175055"/>
                <a:gd name="connsiteX4" fmla="*/ 344859 w 344859"/>
                <a:gd name="connsiteY4" fmla="*/ 175052 h 175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9" h="175055">
                  <a:moveTo>
                    <a:pt x="0" y="13072"/>
                  </a:moveTo>
                  <a:cubicBezTo>
                    <a:pt x="107115" y="1751"/>
                    <a:pt x="214230" y="-9570"/>
                    <a:pt x="245581" y="13072"/>
                  </a:cubicBezTo>
                  <a:cubicBezTo>
                    <a:pt x="276932" y="35714"/>
                    <a:pt x="171559" y="121929"/>
                    <a:pt x="188105" y="148926"/>
                  </a:cubicBezTo>
                  <a:cubicBezTo>
                    <a:pt x="204651" y="175923"/>
                    <a:pt x="344859" y="175052"/>
                    <a:pt x="344859" y="175052"/>
                  </a:cubicBezTo>
                  <a:lnTo>
                    <a:pt x="344859" y="175052"/>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3" name="テキスト ボックス 392"/>
            <p:cNvSpPr txBox="1"/>
            <p:nvPr/>
          </p:nvSpPr>
          <p:spPr>
            <a:xfrm>
              <a:off x="6871897" y="4988425"/>
              <a:ext cx="1274223" cy="246221"/>
            </a:xfrm>
            <a:prstGeom prst="rect">
              <a:avLst/>
            </a:prstGeom>
            <a:noFill/>
          </p:spPr>
          <p:txBody>
            <a:bodyPr wrap="square" rtlCol="0">
              <a:spAutoFit/>
            </a:bodyPr>
            <a:lstStyle/>
            <a:p>
              <a:r>
                <a:rPr kumimoji="1" lang="en-US" altLang="ja-JP" sz="1000" dirty="0"/>
                <a:t>6 No. 16mm</a:t>
              </a:r>
              <a:r>
                <a:rPr kumimoji="1" lang="en-US" altLang="ja-JP" sz="1000" baseline="30000" dirty="0"/>
                <a:t>φ </a:t>
              </a:r>
              <a:r>
                <a:rPr kumimoji="1" lang="en-US" altLang="ja-JP" sz="1000" dirty="0"/>
                <a:t>Y-Bar</a:t>
              </a:r>
              <a:endParaRPr kumimoji="1" lang="ja-JP" altLang="en-US" sz="1000" dirty="0"/>
            </a:p>
          </p:txBody>
        </p:sp>
        <p:sp>
          <p:nvSpPr>
            <p:cNvPr id="394" name="フリーフォーム 393"/>
            <p:cNvSpPr/>
            <p:nvPr/>
          </p:nvSpPr>
          <p:spPr>
            <a:xfrm>
              <a:off x="6599355" y="5339978"/>
              <a:ext cx="245582" cy="162095"/>
            </a:xfrm>
            <a:custGeom>
              <a:avLst/>
              <a:gdLst>
                <a:gd name="connsiteX0" fmla="*/ 0 w 245582"/>
                <a:gd name="connsiteY0" fmla="*/ 162095 h 162095"/>
                <a:gd name="connsiteX1" fmla="*/ 156755 w 245582"/>
                <a:gd name="connsiteY1" fmla="*/ 115 h 162095"/>
                <a:gd name="connsiteX2" fmla="*/ 161980 w 245582"/>
                <a:gd name="connsiteY2" fmla="*/ 135969 h 162095"/>
                <a:gd name="connsiteX3" fmla="*/ 245582 w 245582"/>
                <a:gd name="connsiteY3" fmla="*/ 120294 h 162095"/>
                <a:gd name="connsiteX4" fmla="*/ 245582 w 245582"/>
                <a:gd name="connsiteY4" fmla="*/ 120294 h 162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582" h="162095">
                  <a:moveTo>
                    <a:pt x="0" y="162095"/>
                  </a:moveTo>
                  <a:cubicBezTo>
                    <a:pt x="64879" y="83282"/>
                    <a:pt x="129758" y="4469"/>
                    <a:pt x="156755" y="115"/>
                  </a:cubicBezTo>
                  <a:cubicBezTo>
                    <a:pt x="183752" y="-4239"/>
                    <a:pt x="147176" y="115939"/>
                    <a:pt x="161980" y="135969"/>
                  </a:cubicBezTo>
                  <a:cubicBezTo>
                    <a:pt x="176784" y="155999"/>
                    <a:pt x="245582" y="120294"/>
                    <a:pt x="245582" y="120294"/>
                  </a:cubicBezTo>
                  <a:lnTo>
                    <a:pt x="245582" y="120294"/>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3" name="テキスト ボックス 512"/>
            <p:cNvSpPr txBox="1"/>
            <p:nvPr/>
          </p:nvSpPr>
          <p:spPr>
            <a:xfrm>
              <a:off x="6818869" y="5323773"/>
              <a:ext cx="1403848" cy="246221"/>
            </a:xfrm>
            <a:prstGeom prst="rect">
              <a:avLst/>
            </a:prstGeom>
            <a:noFill/>
          </p:spPr>
          <p:txBody>
            <a:bodyPr wrap="square" rtlCol="0">
              <a:spAutoFit/>
            </a:bodyPr>
            <a:lstStyle/>
            <a:p>
              <a:r>
                <a:rPr kumimoji="1" lang="en-US" altLang="ja-JP" sz="1000" dirty="0"/>
                <a:t>8mm</a:t>
              </a:r>
              <a:r>
                <a:rPr kumimoji="1" lang="en-US" altLang="ja-JP" sz="1000" baseline="30000" dirty="0"/>
                <a:t>φ </a:t>
              </a:r>
              <a:r>
                <a:rPr kumimoji="1" lang="en-US" altLang="ja-JP" sz="1000" dirty="0"/>
                <a:t>Ring, 200mm c/c</a:t>
              </a:r>
              <a:endParaRPr kumimoji="1" lang="ja-JP" altLang="en-US" sz="1000" baseline="30000" dirty="0"/>
            </a:p>
          </p:txBody>
        </p:sp>
        <p:sp>
          <p:nvSpPr>
            <p:cNvPr id="395" name="フリーフォーム 394"/>
            <p:cNvSpPr/>
            <p:nvPr/>
          </p:nvSpPr>
          <p:spPr>
            <a:xfrm>
              <a:off x="6442601" y="5151988"/>
              <a:ext cx="433687" cy="114953"/>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5" name="テキスト ボックス 514"/>
            <p:cNvSpPr txBox="1"/>
            <p:nvPr/>
          </p:nvSpPr>
          <p:spPr>
            <a:xfrm>
              <a:off x="6840494" y="5142216"/>
              <a:ext cx="984908" cy="246221"/>
            </a:xfrm>
            <a:prstGeom prst="rect">
              <a:avLst/>
            </a:prstGeom>
            <a:noFill/>
          </p:spPr>
          <p:txBody>
            <a:bodyPr wrap="square" rtlCol="0">
              <a:spAutoFit/>
            </a:bodyPr>
            <a:lstStyle/>
            <a:p>
              <a:r>
                <a:rPr kumimoji="1" lang="en-US" altLang="ja-JP" sz="1000" dirty="0"/>
                <a:t>1:2:4 Concrete</a:t>
              </a:r>
              <a:endParaRPr kumimoji="1" lang="ja-JP" altLang="en-US" sz="1000" dirty="0"/>
            </a:p>
          </p:txBody>
        </p:sp>
      </p:grpSp>
      <p:grpSp>
        <p:nvGrpSpPr>
          <p:cNvPr id="240" name="グループ化 239"/>
          <p:cNvGrpSpPr/>
          <p:nvPr/>
        </p:nvGrpSpPr>
        <p:grpSpPr>
          <a:xfrm>
            <a:off x="4910127" y="2389886"/>
            <a:ext cx="2403503" cy="3663654"/>
            <a:chOff x="7070112" y="1293010"/>
            <a:chExt cx="2403503" cy="3663654"/>
          </a:xfrm>
        </p:grpSpPr>
        <p:sp>
          <p:nvSpPr>
            <p:cNvPr id="241" name="テキスト ボックス 240"/>
            <p:cNvSpPr txBox="1"/>
            <p:nvPr/>
          </p:nvSpPr>
          <p:spPr>
            <a:xfrm>
              <a:off x="7493847" y="4679665"/>
              <a:ext cx="1098704" cy="276999"/>
            </a:xfrm>
            <a:prstGeom prst="rect">
              <a:avLst/>
            </a:prstGeom>
            <a:noFill/>
          </p:spPr>
          <p:txBody>
            <a:bodyPr wrap="square" rtlCol="0">
              <a:spAutoFit/>
            </a:bodyPr>
            <a:lstStyle/>
            <a:p>
              <a:pPr algn="ctr"/>
              <a:r>
                <a:rPr kumimoji="1" lang="en-US" altLang="ja-JP" sz="1200" b="1" dirty="0"/>
                <a:t>Section A1-A1</a:t>
              </a:r>
              <a:endParaRPr kumimoji="1" lang="ja-JP" altLang="en-US" sz="1200" b="1" dirty="0"/>
            </a:p>
          </p:txBody>
        </p:sp>
        <p:sp>
          <p:nvSpPr>
            <p:cNvPr id="242" name="テキスト ボックス 241"/>
            <p:cNvSpPr txBox="1"/>
            <p:nvPr/>
          </p:nvSpPr>
          <p:spPr>
            <a:xfrm>
              <a:off x="7070112" y="2645221"/>
              <a:ext cx="393022" cy="246221"/>
            </a:xfrm>
            <a:prstGeom prst="rect">
              <a:avLst/>
            </a:prstGeom>
            <a:noFill/>
          </p:spPr>
          <p:txBody>
            <a:bodyPr wrap="square" rtlCol="0">
              <a:spAutoFit/>
            </a:bodyPr>
            <a:lstStyle/>
            <a:p>
              <a:pPr algn="ctr"/>
              <a:r>
                <a:rPr lang="en-US" altLang="ja-JP" sz="1000" dirty="0"/>
                <a:t>150</a:t>
              </a:r>
              <a:endParaRPr kumimoji="1" lang="ja-JP" altLang="en-US" sz="1000" dirty="0"/>
            </a:p>
          </p:txBody>
        </p:sp>
        <p:sp>
          <p:nvSpPr>
            <p:cNvPr id="243" name="テキスト ボックス 242"/>
            <p:cNvSpPr txBox="1"/>
            <p:nvPr/>
          </p:nvSpPr>
          <p:spPr>
            <a:xfrm>
              <a:off x="7076388" y="3538714"/>
              <a:ext cx="393022" cy="246221"/>
            </a:xfrm>
            <a:prstGeom prst="rect">
              <a:avLst/>
            </a:prstGeom>
            <a:noFill/>
          </p:spPr>
          <p:txBody>
            <a:bodyPr wrap="square" rtlCol="0">
              <a:spAutoFit/>
            </a:bodyPr>
            <a:lstStyle/>
            <a:p>
              <a:pPr algn="ctr"/>
              <a:r>
                <a:rPr lang="en-US" altLang="ja-JP" sz="1000" dirty="0"/>
                <a:t>500</a:t>
              </a:r>
              <a:endParaRPr kumimoji="1" lang="ja-JP" altLang="en-US" sz="1000" dirty="0"/>
            </a:p>
          </p:txBody>
        </p:sp>
        <p:sp>
          <p:nvSpPr>
            <p:cNvPr id="244" name="テキスト ボックス 243"/>
            <p:cNvSpPr txBox="1"/>
            <p:nvPr/>
          </p:nvSpPr>
          <p:spPr>
            <a:xfrm>
              <a:off x="7857457" y="4433720"/>
              <a:ext cx="393022" cy="246221"/>
            </a:xfrm>
            <a:prstGeom prst="rect">
              <a:avLst/>
            </a:prstGeom>
            <a:noFill/>
          </p:spPr>
          <p:txBody>
            <a:bodyPr wrap="square" rtlCol="0">
              <a:spAutoFit/>
            </a:bodyPr>
            <a:lstStyle/>
            <a:p>
              <a:pPr algn="ctr"/>
              <a:r>
                <a:rPr lang="en-US" altLang="ja-JP" sz="1000" dirty="0"/>
                <a:t>400</a:t>
              </a:r>
              <a:endParaRPr kumimoji="1" lang="ja-JP" altLang="en-US" sz="1000" dirty="0"/>
            </a:p>
          </p:txBody>
        </p:sp>
        <p:grpSp>
          <p:nvGrpSpPr>
            <p:cNvPr id="245" name="グループ化 244"/>
            <p:cNvGrpSpPr>
              <a:grpSpLocks noChangeAspect="1"/>
            </p:cNvGrpSpPr>
            <p:nvPr/>
          </p:nvGrpSpPr>
          <p:grpSpPr>
            <a:xfrm>
              <a:off x="7163469" y="1533701"/>
              <a:ext cx="1584000" cy="2916000"/>
              <a:chOff x="7169934" y="1533696"/>
              <a:chExt cx="1960664" cy="3609411"/>
            </a:xfrm>
          </p:grpSpPr>
          <p:sp>
            <p:nvSpPr>
              <p:cNvPr id="267" name="Line 264"/>
              <p:cNvSpPr>
                <a:spLocks noChangeShapeType="1"/>
              </p:cNvSpPr>
              <p:nvPr/>
            </p:nvSpPr>
            <p:spPr bwMode="auto">
              <a:xfrm>
                <a:off x="7169934" y="2839702"/>
                <a:ext cx="1960664"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9" name="正方形/長方形 268"/>
              <p:cNvSpPr/>
              <p:nvPr/>
            </p:nvSpPr>
            <p:spPr>
              <a:xfrm>
                <a:off x="7545863" y="3343107"/>
                <a:ext cx="1440000" cy="1800000"/>
              </a:xfrm>
              <a:prstGeom prst="rect">
                <a:avLst/>
              </a:prstGeom>
              <a:pattFill prst="shingle">
                <a:fgClr>
                  <a:schemeClr val="tx1">
                    <a:lumMod val="50000"/>
                    <a:lumOff val="50000"/>
                  </a:schemeClr>
                </a:fgClr>
                <a:bgClr>
                  <a:schemeClr val="bg1"/>
                </a:bgClr>
              </a:patt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0" name="グループ化 269"/>
              <p:cNvGrpSpPr/>
              <p:nvPr/>
            </p:nvGrpSpPr>
            <p:grpSpPr>
              <a:xfrm>
                <a:off x="7887863" y="1789193"/>
                <a:ext cx="756000" cy="1046057"/>
                <a:chOff x="7880352" y="1789193"/>
                <a:chExt cx="756000" cy="1046057"/>
              </a:xfrm>
            </p:grpSpPr>
            <p:sp>
              <p:nvSpPr>
                <p:cNvPr id="281" name="正方形/長方形 280"/>
                <p:cNvSpPr/>
                <p:nvPr/>
              </p:nvSpPr>
              <p:spPr>
                <a:xfrm rot="16200000">
                  <a:off x="7736267" y="1952222"/>
                  <a:ext cx="1046057" cy="720000"/>
                </a:xfrm>
                <a:prstGeom prst="rect">
                  <a:avLst/>
                </a:prstGeom>
                <a:pattFill prst="horzBrick">
                  <a:fgClr>
                    <a:schemeClr val="accent2">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4" name="正方形/長方形 283"/>
                <p:cNvSpPr/>
                <p:nvPr/>
              </p:nvSpPr>
              <p:spPr>
                <a:xfrm>
                  <a:off x="7953523" y="2065055"/>
                  <a:ext cx="624000" cy="205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正方形/長方形 284"/>
                <p:cNvSpPr/>
                <p:nvPr/>
              </p:nvSpPr>
              <p:spPr>
                <a:xfrm>
                  <a:off x="7947550" y="2301137"/>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正方形/長方形 285"/>
                <p:cNvSpPr/>
                <p:nvPr/>
              </p:nvSpPr>
              <p:spPr>
                <a:xfrm>
                  <a:off x="8290533" y="2302113"/>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7" name="正方形/長方形 286"/>
                <p:cNvSpPr/>
                <p:nvPr/>
              </p:nvSpPr>
              <p:spPr>
                <a:xfrm>
                  <a:off x="7953400" y="2529743"/>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正方形/長方形 287"/>
                <p:cNvSpPr/>
                <p:nvPr/>
              </p:nvSpPr>
              <p:spPr>
                <a:xfrm>
                  <a:off x="8296383" y="2530719"/>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9" name="直線コネクタ 288"/>
                <p:cNvCxnSpPr/>
                <p:nvPr/>
              </p:nvCxnSpPr>
              <p:spPr>
                <a:xfrm flipV="1">
                  <a:off x="7958948" y="2514989"/>
                  <a:ext cx="612000" cy="0"/>
                </a:xfrm>
                <a:prstGeom prst="line">
                  <a:avLst/>
                </a:prstGeom>
                <a:ln w="158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90" name="正方形/長方形 289"/>
                <p:cNvSpPr/>
                <p:nvPr/>
              </p:nvSpPr>
              <p:spPr>
                <a:xfrm>
                  <a:off x="7947741" y="1848634"/>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正方形/長方形 290"/>
                <p:cNvSpPr/>
                <p:nvPr/>
              </p:nvSpPr>
              <p:spPr>
                <a:xfrm>
                  <a:off x="8290724" y="1849610"/>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2" name="直線コネクタ 291"/>
                <p:cNvCxnSpPr/>
                <p:nvPr/>
              </p:nvCxnSpPr>
              <p:spPr>
                <a:xfrm flipV="1">
                  <a:off x="7880352" y="2283435"/>
                  <a:ext cx="756000"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71" name="グループ化 270"/>
              <p:cNvGrpSpPr/>
              <p:nvPr/>
            </p:nvGrpSpPr>
            <p:grpSpPr>
              <a:xfrm>
                <a:off x="7906805" y="1533696"/>
                <a:ext cx="720000" cy="740823"/>
                <a:chOff x="7900134" y="348393"/>
                <a:chExt cx="720000" cy="740823"/>
              </a:xfrm>
            </p:grpSpPr>
            <p:sp>
              <p:nvSpPr>
                <p:cNvPr id="272" name="正方形/長方形 271"/>
                <p:cNvSpPr/>
                <p:nvPr/>
              </p:nvSpPr>
              <p:spPr>
                <a:xfrm rot="5400000" flipV="1">
                  <a:off x="7900134" y="348393"/>
                  <a:ext cx="720000" cy="720000"/>
                </a:xfrm>
                <a:prstGeom prst="rect">
                  <a:avLst/>
                </a:prstGeom>
                <a:pattFill prst="horzBrick">
                  <a:fgClr>
                    <a:schemeClr val="accent2">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3" name="正方形/長方形 272"/>
                <p:cNvSpPr/>
                <p:nvPr/>
              </p:nvSpPr>
              <p:spPr>
                <a:xfrm flipV="1">
                  <a:off x="7947089" y="385309"/>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4" name="正方形/長方形 273"/>
                <p:cNvSpPr/>
                <p:nvPr/>
              </p:nvSpPr>
              <p:spPr>
                <a:xfrm flipV="1">
                  <a:off x="8290071" y="384333"/>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正方形/長方形 274"/>
                <p:cNvSpPr/>
                <p:nvPr/>
              </p:nvSpPr>
              <p:spPr>
                <a:xfrm flipV="1">
                  <a:off x="7948390" y="844448"/>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正方形/長方形 275"/>
                <p:cNvSpPr/>
                <p:nvPr/>
              </p:nvSpPr>
              <p:spPr>
                <a:xfrm flipV="1">
                  <a:off x="8291373" y="843472"/>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正方形/長方形 276"/>
                <p:cNvSpPr/>
                <p:nvPr/>
              </p:nvSpPr>
              <p:spPr>
                <a:xfrm flipV="1">
                  <a:off x="7954240" y="615842"/>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正方形/長方形 277"/>
                <p:cNvSpPr/>
                <p:nvPr/>
              </p:nvSpPr>
              <p:spPr>
                <a:xfrm flipV="1">
                  <a:off x="8297223" y="614866"/>
                  <a:ext cx="288000" cy="1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9" name="直線コネクタ 278"/>
                <p:cNvCxnSpPr/>
                <p:nvPr/>
              </p:nvCxnSpPr>
              <p:spPr>
                <a:xfrm>
                  <a:off x="7959788" y="810596"/>
                  <a:ext cx="612000" cy="0"/>
                </a:xfrm>
                <a:prstGeom prst="line">
                  <a:avLst/>
                </a:prstGeom>
                <a:ln w="158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0" name="直線コネクタ 279"/>
                <p:cNvCxnSpPr/>
                <p:nvPr/>
              </p:nvCxnSpPr>
              <p:spPr>
                <a:xfrm rot="10800000" flipH="1" flipV="1">
                  <a:off x="7900134" y="1080294"/>
                  <a:ext cx="679239" cy="892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246" name="テキスト ボックス 245"/>
            <p:cNvSpPr txBox="1"/>
            <p:nvPr/>
          </p:nvSpPr>
          <p:spPr>
            <a:xfrm>
              <a:off x="7606465" y="3474979"/>
              <a:ext cx="901488" cy="707886"/>
            </a:xfrm>
            <a:prstGeom prst="rect">
              <a:avLst/>
            </a:prstGeom>
            <a:solidFill>
              <a:schemeClr val="bg2"/>
            </a:solidFill>
          </p:spPr>
          <p:txBody>
            <a:bodyPr wrap="square" rtlCol="0">
              <a:spAutoFit/>
            </a:bodyPr>
            <a:lstStyle/>
            <a:p>
              <a:pPr algn="ctr"/>
              <a:r>
                <a:rPr lang="en-US" altLang="ja-JP" sz="1000" dirty="0"/>
                <a:t>Granite Stone</a:t>
              </a:r>
              <a:r>
                <a:rPr kumimoji="1" lang="en-US" altLang="ja-JP" sz="1000" dirty="0"/>
                <a:t> </a:t>
              </a:r>
            </a:p>
            <a:p>
              <a:pPr algn="ctr"/>
              <a:r>
                <a:rPr lang="ja-JP" altLang="en-US" sz="1000" dirty="0"/>
                <a:t>≒</a:t>
              </a:r>
              <a:r>
                <a:rPr lang="en-US" altLang="ja-JP" sz="1000" dirty="0"/>
                <a:t> 100mm</a:t>
              </a:r>
              <a:r>
                <a:rPr lang="ja-JP" altLang="en-US" sz="1000" dirty="0"/>
                <a:t> </a:t>
              </a:r>
              <a:r>
                <a:rPr lang="en-US" altLang="ja-JP" sz="1000" dirty="0"/>
                <a:t>filled with cement sand</a:t>
              </a:r>
              <a:endParaRPr kumimoji="1" lang="ja-JP" altLang="en-US" sz="1000" dirty="0"/>
            </a:p>
          </p:txBody>
        </p:sp>
        <p:sp>
          <p:nvSpPr>
            <p:cNvPr id="249" name="テキスト ボックス 248"/>
            <p:cNvSpPr txBox="1"/>
            <p:nvPr/>
          </p:nvSpPr>
          <p:spPr>
            <a:xfrm>
              <a:off x="7076388" y="2524301"/>
              <a:ext cx="393022" cy="246221"/>
            </a:xfrm>
            <a:prstGeom prst="rect">
              <a:avLst/>
            </a:prstGeom>
            <a:noFill/>
          </p:spPr>
          <p:txBody>
            <a:bodyPr wrap="square" rtlCol="0">
              <a:spAutoFit/>
            </a:bodyPr>
            <a:lstStyle/>
            <a:p>
              <a:pPr algn="ctr"/>
              <a:endParaRPr kumimoji="1" lang="ja-JP" altLang="en-US" sz="1000" dirty="0"/>
            </a:p>
          </p:txBody>
        </p:sp>
        <p:sp>
          <p:nvSpPr>
            <p:cNvPr id="250" name="テキスト ボックス 249"/>
            <p:cNvSpPr txBox="1"/>
            <p:nvPr/>
          </p:nvSpPr>
          <p:spPr>
            <a:xfrm>
              <a:off x="8679772" y="2463704"/>
              <a:ext cx="393022" cy="246221"/>
            </a:xfrm>
            <a:prstGeom prst="rect">
              <a:avLst/>
            </a:prstGeom>
            <a:noFill/>
          </p:spPr>
          <p:txBody>
            <a:bodyPr wrap="square" rtlCol="0">
              <a:spAutoFit/>
            </a:bodyPr>
            <a:lstStyle/>
            <a:p>
              <a:pPr algn="ctr"/>
              <a:r>
                <a:rPr kumimoji="1" lang="en-US" altLang="ja-JP" sz="1000" dirty="0"/>
                <a:t>G.L.</a:t>
              </a:r>
              <a:endParaRPr kumimoji="1" lang="ja-JP" altLang="en-US" sz="1000" dirty="0"/>
            </a:p>
          </p:txBody>
        </p:sp>
        <p:sp>
          <p:nvSpPr>
            <p:cNvPr id="251" name="テキスト ボックス 250"/>
            <p:cNvSpPr txBox="1"/>
            <p:nvPr/>
          </p:nvSpPr>
          <p:spPr>
            <a:xfrm>
              <a:off x="7860698" y="1293010"/>
              <a:ext cx="393022" cy="246221"/>
            </a:xfrm>
            <a:prstGeom prst="rect">
              <a:avLst/>
            </a:prstGeom>
            <a:noFill/>
          </p:spPr>
          <p:txBody>
            <a:bodyPr wrap="square" rtlCol="0">
              <a:spAutoFit/>
            </a:bodyPr>
            <a:lstStyle/>
            <a:p>
              <a:pPr algn="ctr"/>
              <a:r>
                <a:rPr lang="en-US" altLang="ja-JP" sz="1000" dirty="0"/>
                <a:t>200</a:t>
              </a:r>
              <a:endParaRPr kumimoji="1" lang="ja-JP" altLang="en-US" sz="1000" dirty="0"/>
            </a:p>
          </p:txBody>
        </p:sp>
        <p:sp>
          <p:nvSpPr>
            <p:cNvPr id="252" name="テキスト ボックス 251"/>
            <p:cNvSpPr txBox="1"/>
            <p:nvPr/>
          </p:nvSpPr>
          <p:spPr>
            <a:xfrm>
              <a:off x="7076388" y="1960904"/>
              <a:ext cx="393022" cy="246221"/>
            </a:xfrm>
            <a:prstGeom prst="rect">
              <a:avLst/>
            </a:prstGeom>
            <a:noFill/>
          </p:spPr>
          <p:txBody>
            <a:bodyPr wrap="square" rtlCol="0">
              <a:spAutoFit/>
            </a:bodyPr>
            <a:lstStyle/>
            <a:p>
              <a:pPr algn="ctr"/>
              <a:r>
                <a:rPr lang="en-US" altLang="ja-JP" sz="1000" dirty="0"/>
                <a:t>550</a:t>
              </a:r>
              <a:endParaRPr kumimoji="1" lang="ja-JP" altLang="en-US" sz="1000" dirty="0"/>
            </a:p>
          </p:txBody>
        </p:sp>
        <p:cxnSp>
          <p:nvCxnSpPr>
            <p:cNvPr id="253" name="直線コネクタ 252"/>
            <p:cNvCxnSpPr/>
            <p:nvPr/>
          </p:nvCxnSpPr>
          <p:spPr>
            <a:xfrm>
              <a:off x="7151215" y="1529988"/>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a:off x="7151215" y="2585211"/>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直線コネクタ 254"/>
            <p:cNvCxnSpPr/>
            <p:nvPr/>
          </p:nvCxnSpPr>
          <p:spPr>
            <a:xfrm>
              <a:off x="7151215" y="2995906"/>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a:off x="7151215" y="4449701"/>
              <a:ext cx="243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直線矢印コネクタ 256"/>
            <p:cNvCxnSpPr>
              <a:stCxn id="243" idx="0"/>
            </p:cNvCxnSpPr>
            <p:nvPr/>
          </p:nvCxnSpPr>
          <p:spPr>
            <a:xfrm flipV="1">
              <a:off x="7272899" y="3007345"/>
              <a:ext cx="0" cy="5313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p:cNvCxnSpPr>
              <a:stCxn id="243" idx="2"/>
            </p:cNvCxnSpPr>
            <p:nvPr/>
          </p:nvCxnSpPr>
          <p:spPr>
            <a:xfrm>
              <a:off x="7272899" y="3784935"/>
              <a:ext cx="0" cy="664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9" name="直線矢印コネクタ 258"/>
            <p:cNvCxnSpPr>
              <a:stCxn id="252" idx="2"/>
              <a:endCxn id="249" idx="0"/>
            </p:cNvCxnSpPr>
            <p:nvPr/>
          </p:nvCxnSpPr>
          <p:spPr>
            <a:xfrm>
              <a:off x="7272899" y="2207125"/>
              <a:ext cx="0" cy="317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0" name="直線矢印コネクタ 259"/>
            <p:cNvCxnSpPr>
              <a:stCxn id="252" idx="0"/>
            </p:cNvCxnSpPr>
            <p:nvPr/>
          </p:nvCxnSpPr>
          <p:spPr>
            <a:xfrm flipV="1">
              <a:off x="7272899" y="1554872"/>
              <a:ext cx="0" cy="406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1" name="直線コネクタ 260"/>
            <p:cNvCxnSpPr/>
            <p:nvPr/>
          </p:nvCxnSpPr>
          <p:spPr>
            <a:xfrm rot="5400000">
              <a:off x="7686851" y="1416120"/>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直線コネクタ 261"/>
            <p:cNvCxnSpPr/>
            <p:nvPr/>
          </p:nvCxnSpPr>
          <p:spPr>
            <a:xfrm rot="5400000">
              <a:off x="8268063" y="1416120"/>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直線コネクタ 262"/>
            <p:cNvCxnSpPr/>
            <p:nvPr/>
          </p:nvCxnSpPr>
          <p:spPr>
            <a:xfrm rot="5400000">
              <a:off x="7395536" y="4556830"/>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直線コネクタ 263"/>
            <p:cNvCxnSpPr/>
            <p:nvPr/>
          </p:nvCxnSpPr>
          <p:spPr>
            <a:xfrm rot="5400000">
              <a:off x="8558183" y="4556830"/>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直線矢印コネクタ 264"/>
            <p:cNvCxnSpPr>
              <a:stCxn id="244" idx="3"/>
            </p:cNvCxnSpPr>
            <p:nvPr/>
          </p:nvCxnSpPr>
          <p:spPr>
            <a:xfrm flipV="1">
              <a:off x="8250479" y="4556830"/>
              <a:ext cx="34207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6" name="直線矢印コネクタ 265"/>
            <p:cNvCxnSpPr>
              <a:stCxn id="244" idx="1"/>
            </p:cNvCxnSpPr>
            <p:nvPr/>
          </p:nvCxnSpPr>
          <p:spPr>
            <a:xfrm flipH="1" flipV="1">
              <a:off x="7486353" y="4554237"/>
              <a:ext cx="36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テキスト ボックス 246"/>
            <p:cNvSpPr txBox="1"/>
            <p:nvPr/>
          </p:nvSpPr>
          <p:spPr>
            <a:xfrm>
              <a:off x="8232610" y="2667582"/>
              <a:ext cx="1241005" cy="246221"/>
            </a:xfrm>
            <a:prstGeom prst="rect">
              <a:avLst/>
            </a:prstGeom>
            <a:noFill/>
          </p:spPr>
          <p:txBody>
            <a:bodyPr wrap="square" rtlCol="0">
              <a:spAutoFit/>
            </a:bodyPr>
            <a:lstStyle/>
            <a:p>
              <a:pPr algn="ctr"/>
              <a:r>
                <a:rPr lang="en-US" altLang="ja-JP" sz="1000" dirty="0"/>
                <a:t>1:2:4 R.C</a:t>
              </a:r>
              <a:endParaRPr kumimoji="1" lang="ja-JP" altLang="en-US" sz="1000" dirty="0"/>
            </a:p>
          </p:txBody>
        </p:sp>
      </p:grpSp>
      <p:sp>
        <p:nvSpPr>
          <p:cNvPr id="293" name="テキスト ボックス 292"/>
          <p:cNvSpPr txBox="1"/>
          <p:nvPr/>
        </p:nvSpPr>
        <p:spPr>
          <a:xfrm>
            <a:off x="159431" y="4378839"/>
            <a:ext cx="4793113" cy="1785104"/>
          </a:xfrm>
          <a:prstGeom prst="rect">
            <a:avLst/>
          </a:prstGeom>
          <a:noFill/>
        </p:spPr>
        <p:txBody>
          <a:bodyPr wrap="square" rtlCol="0">
            <a:spAutoFit/>
          </a:bodyPr>
          <a:lstStyle/>
          <a:p>
            <a:r>
              <a:rPr kumimoji="1" lang="en-US" altLang="ja-JP" sz="1100" dirty="0"/>
              <a:t>Notes:</a:t>
            </a:r>
          </a:p>
          <a:p>
            <a:r>
              <a:rPr lang="en-US" altLang="ja-JP" sz="1100" dirty="0"/>
              <a:t>1. Start foundation excavation after refilling the gap around septic tank lining.</a:t>
            </a:r>
          </a:p>
          <a:p>
            <a:r>
              <a:rPr lang="en-US" altLang="ja-JP" sz="1100" dirty="0"/>
              <a:t>2. Bottom of foundation shall be very flat.</a:t>
            </a:r>
          </a:p>
          <a:p>
            <a:r>
              <a:rPr lang="en-US" altLang="ja-JP" sz="1100" dirty="0"/>
              <a:t>3. Fill hardcore pieces carefully, rammer on top, fill half with cement sand, repeat those up to 500 mm.</a:t>
            </a:r>
          </a:p>
          <a:p>
            <a:r>
              <a:rPr lang="en-US" altLang="ja-JP" sz="1100" dirty="0"/>
              <a:t>4. Lay beam with 4 bar and 1:2:4 concrete.  The top shall be very flat and at ground level. </a:t>
            </a:r>
          </a:p>
          <a:p>
            <a:r>
              <a:rPr lang="en-US" altLang="ja-JP" sz="1100" dirty="0"/>
              <a:t>5. Top of foundation wall shall be leveled against septic tank lining.</a:t>
            </a:r>
          </a:p>
          <a:p>
            <a:r>
              <a:rPr lang="en-US" altLang="ja-JP" sz="1100" dirty="0"/>
              <a:t>6. Back fill inside foundation walls layer by layer with marram (rough sand), compact and repeat it up to top.</a:t>
            </a:r>
          </a:p>
        </p:txBody>
      </p:sp>
      <p:sp>
        <p:nvSpPr>
          <p:cNvPr id="295" name="テキスト ボックス 294"/>
          <p:cNvSpPr txBox="1"/>
          <p:nvPr/>
        </p:nvSpPr>
        <p:spPr>
          <a:xfrm>
            <a:off x="6557543" y="4530557"/>
            <a:ext cx="3476637" cy="1277273"/>
          </a:xfrm>
          <a:prstGeom prst="rect">
            <a:avLst/>
          </a:prstGeom>
          <a:noFill/>
        </p:spPr>
        <p:txBody>
          <a:bodyPr wrap="square" rtlCol="0">
            <a:spAutoFit/>
          </a:bodyPr>
          <a:lstStyle/>
          <a:p>
            <a:r>
              <a:rPr kumimoji="1" lang="en-US" altLang="ja-JP" sz="1100" dirty="0"/>
              <a:t>Notes:</a:t>
            </a:r>
          </a:p>
          <a:p>
            <a:r>
              <a:rPr lang="en-US" altLang="ja-JP" sz="1100" dirty="0"/>
              <a:t>1. Ends of iron bars shall be bent 90</a:t>
            </a:r>
            <a:r>
              <a:rPr lang="en-US" altLang="ja-JP" sz="1100" baseline="30000" dirty="0"/>
              <a:t>o</a:t>
            </a:r>
            <a:r>
              <a:rPr lang="en-US" altLang="ja-JP" sz="1100" dirty="0"/>
              <a:t> and beam intersections shall be tied each other.</a:t>
            </a:r>
          </a:p>
          <a:p>
            <a:r>
              <a:rPr lang="en-US" altLang="ja-JP" sz="1100" dirty="0"/>
              <a:t>2. Forms shall be strong to resist wet concrete pressure.</a:t>
            </a:r>
          </a:p>
          <a:p>
            <a:r>
              <a:rPr lang="en-US" altLang="ja-JP" sz="1100" dirty="0"/>
              <a:t>3. Do not use much water to mix to minimize losing cement juice.</a:t>
            </a:r>
          </a:p>
          <a:p>
            <a:r>
              <a:rPr lang="en-US" altLang="ja-JP" sz="1100" dirty="0"/>
              <a:t>4. Vibrate thoroughly.  No babbles allowed in beams.</a:t>
            </a:r>
          </a:p>
        </p:txBody>
      </p:sp>
      <p:sp>
        <p:nvSpPr>
          <p:cNvPr id="297" name="テキスト ボックス 296"/>
          <p:cNvSpPr txBox="1"/>
          <p:nvPr/>
        </p:nvSpPr>
        <p:spPr>
          <a:xfrm>
            <a:off x="7740677" y="161523"/>
            <a:ext cx="2232000" cy="360000"/>
          </a:xfrm>
          <a:prstGeom prst="rect">
            <a:avLst/>
          </a:prstGeom>
          <a:noFill/>
        </p:spPr>
        <p:txBody>
          <a:bodyPr wrap="square" rtlCol="0">
            <a:spAutoFit/>
          </a:bodyPr>
          <a:lstStyle/>
          <a:p>
            <a:pPr algn="ctr"/>
            <a:r>
              <a:rPr lang="en-US" altLang="ja-JP" b="1" dirty="0"/>
              <a:t>Base Beam</a:t>
            </a:r>
            <a:r>
              <a:rPr kumimoji="1" lang="en-US" altLang="ja-JP" b="1" dirty="0"/>
              <a:t> Plan View</a:t>
            </a:r>
            <a:endParaRPr kumimoji="1" lang="ja-JP" altLang="en-US" b="1" dirty="0"/>
          </a:p>
        </p:txBody>
      </p:sp>
      <p:cxnSp>
        <p:nvCxnSpPr>
          <p:cNvPr id="11" name="直線コネクタ 10"/>
          <p:cNvCxnSpPr/>
          <p:nvPr/>
        </p:nvCxnSpPr>
        <p:spPr>
          <a:xfrm>
            <a:off x="774605" y="2957721"/>
            <a:ext cx="2333239" cy="0"/>
          </a:xfrm>
          <a:prstGeom prst="line">
            <a:avLst/>
          </a:prstGeom>
          <a:ln w="76200" cmpd="dbl">
            <a:solidFill>
              <a:schemeClr val="accent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21" name="直線コネクタ 220"/>
          <p:cNvCxnSpPr/>
          <p:nvPr/>
        </p:nvCxnSpPr>
        <p:spPr>
          <a:xfrm rot="5400000">
            <a:off x="2740097" y="3305756"/>
            <a:ext cx="720000" cy="0"/>
          </a:xfrm>
          <a:prstGeom prst="line">
            <a:avLst/>
          </a:prstGeom>
          <a:ln w="76200" cmpd="dbl">
            <a:solidFill>
              <a:schemeClr val="accent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3"/>
          <a:srcRect/>
          <a:stretch>
            <a:fillRect/>
          </a:stretch>
        </p:blipFill>
        <p:spPr bwMode="auto">
          <a:xfrm>
            <a:off x="166688" y="323850"/>
            <a:ext cx="4543425" cy="3876675"/>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7008413" y="875258"/>
            <a:ext cx="4467225" cy="3419475"/>
          </a:xfrm>
          <a:prstGeom prst="rect">
            <a:avLst/>
          </a:prstGeom>
          <a:noFill/>
          <a:ln w="9525">
            <a:noFill/>
            <a:miter lim="800000"/>
            <a:headEnd/>
            <a:tailEnd/>
          </a:ln>
          <a:effectLst/>
        </p:spPr>
      </p:pic>
      <p:cxnSp>
        <p:nvCxnSpPr>
          <p:cNvPr id="97" name="直線コネクタ 10"/>
          <p:cNvCxnSpPr/>
          <p:nvPr/>
        </p:nvCxnSpPr>
        <p:spPr>
          <a:xfrm>
            <a:off x="2194120" y="2721444"/>
            <a:ext cx="2333239" cy="0"/>
          </a:xfrm>
          <a:prstGeom prst="line">
            <a:avLst/>
          </a:prstGeom>
          <a:ln w="76200" cmpd="dbl">
            <a:solidFill>
              <a:schemeClr val="accent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8" name="直線コネクタ 220"/>
          <p:cNvCxnSpPr/>
          <p:nvPr/>
        </p:nvCxnSpPr>
        <p:spPr>
          <a:xfrm rot="5400000">
            <a:off x="1801410" y="3093638"/>
            <a:ext cx="720000" cy="0"/>
          </a:xfrm>
          <a:prstGeom prst="line">
            <a:avLst/>
          </a:prstGeom>
          <a:ln w="76200" cmpd="dbl">
            <a:solidFill>
              <a:schemeClr val="accent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9" name="Text Box 313">
            <a:extLst>
              <a:ext uri="{FF2B5EF4-FFF2-40B4-BE49-F238E27FC236}">
                <a16:creationId xmlns:a16="http://schemas.microsoft.com/office/drawing/2014/main" id="{CD319E36-4BBE-4ADF-B3A5-DF9714756759}"/>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100" name="Text Box 314">
            <a:extLst>
              <a:ext uri="{FF2B5EF4-FFF2-40B4-BE49-F238E27FC236}">
                <a16:creationId xmlns:a16="http://schemas.microsoft.com/office/drawing/2014/main" id="{D5D22AC0-D48E-493A-9C51-5123140B0289}"/>
              </a:ext>
            </a:extLst>
          </p:cNvPr>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101" name="Text Box 5">
            <a:extLst>
              <a:ext uri="{FF2B5EF4-FFF2-40B4-BE49-F238E27FC236}">
                <a16:creationId xmlns:a16="http://schemas.microsoft.com/office/drawing/2014/main" id="{ED845327-BDFF-4FC1-9D89-E2A712342760}"/>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Plan Views of Foundation and Base Beam</a:t>
            </a:r>
          </a:p>
        </p:txBody>
      </p:sp>
      <p:pic>
        <p:nvPicPr>
          <p:cNvPr id="102" name="Picture 101">
            <a:extLst>
              <a:ext uri="{FF2B5EF4-FFF2-40B4-BE49-F238E27FC236}">
                <a16:creationId xmlns:a16="http://schemas.microsoft.com/office/drawing/2014/main" id="{87335AFD-7F0E-4E98-A083-E8803BD53A9A}"/>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
        <p:nvSpPr>
          <p:cNvPr id="104" name="正方形/長方形 405">
            <a:extLst>
              <a:ext uri="{FF2B5EF4-FFF2-40B4-BE49-F238E27FC236}">
                <a16:creationId xmlns:a16="http://schemas.microsoft.com/office/drawing/2014/main" id="{DE9DF841-974D-4B9E-BE03-A614D5DF88A8}"/>
              </a:ext>
            </a:extLst>
          </p:cNvPr>
          <p:cNvSpPr/>
          <p:nvPr/>
        </p:nvSpPr>
        <p:spPr>
          <a:xfrm>
            <a:off x="5506368" y="3684252"/>
            <a:ext cx="780690" cy="377677"/>
          </a:xfrm>
          <a:prstGeom prst="rect">
            <a:avLst/>
          </a:prstGeom>
          <a:blipFill dpi="0" rotWithShape="1">
            <a:blip r:embed="rId2">
              <a:alphaModFix amt="53000"/>
            </a:blip>
            <a:srcRec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5" name="角丸四角形 412">
            <a:extLst>
              <a:ext uri="{FF2B5EF4-FFF2-40B4-BE49-F238E27FC236}">
                <a16:creationId xmlns:a16="http://schemas.microsoft.com/office/drawing/2014/main" id="{D24687E1-95CF-40F5-B958-3C073B9CD106}"/>
              </a:ext>
            </a:extLst>
          </p:cNvPr>
          <p:cNvSpPr/>
          <p:nvPr/>
        </p:nvSpPr>
        <p:spPr>
          <a:xfrm>
            <a:off x="5628991" y="3797233"/>
            <a:ext cx="512425" cy="1453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テキスト ボックス 356">
            <a:extLst>
              <a:ext uri="{FF2B5EF4-FFF2-40B4-BE49-F238E27FC236}">
                <a16:creationId xmlns:a16="http://schemas.microsoft.com/office/drawing/2014/main" id="{21080EC6-C197-4C5F-BBBA-4DC060AE209A}"/>
              </a:ext>
            </a:extLst>
          </p:cNvPr>
          <p:cNvSpPr txBox="1"/>
          <p:nvPr/>
        </p:nvSpPr>
        <p:spPr>
          <a:xfrm>
            <a:off x="6342303" y="3129958"/>
            <a:ext cx="792000" cy="360000"/>
          </a:xfrm>
          <a:prstGeom prst="rect">
            <a:avLst/>
          </a:prstGeom>
          <a:noFill/>
        </p:spPr>
        <p:txBody>
          <a:bodyPr wrap="square" rtlCol="0">
            <a:spAutoFit/>
          </a:bodyPr>
          <a:lstStyle/>
          <a:p>
            <a:r>
              <a:rPr kumimoji="1" lang="en-US" altLang="ja-JP" sz="1000" dirty="0"/>
              <a:t>8mm</a:t>
            </a:r>
            <a:r>
              <a:rPr kumimoji="1" lang="en-US" altLang="ja-JP" sz="1000" baseline="30000" dirty="0"/>
              <a:t>φ </a:t>
            </a:r>
            <a:r>
              <a:rPr kumimoji="1" lang="en-US" altLang="ja-JP" sz="1000" dirty="0"/>
              <a:t>Ring, 200mm c/c</a:t>
            </a:r>
            <a:endParaRPr kumimoji="1" lang="ja-JP" altLang="en-US" sz="1000" baseline="30000" dirty="0"/>
          </a:p>
        </p:txBody>
      </p:sp>
      <p:sp>
        <p:nvSpPr>
          <p:cNvPr id="114" name="円/楕円 407">
            <a:extLst>
              <a:ext uri="{FF2B5EF4-FFF2-40B4-BE49-F238E27FC236}">
                <a16:creationId xmlns:a16="http://schemas.microsoft.com/office/drawing/2014/main" id="{7F4415F9-CBB9-4AEE-918C-A073B572DEC7}"/>
              </a:ext>
            </a:extLst>
          </p:cNvPr>
          <p:cNvSpPr>
            <a:spLocks noChangeAspect="1"/>
          </p:cNvSpPr>
          <p:nvPr/>
        </p:nvSpPr>
        <p:spPr>
          <a:xfrm>
            <a:off x="6099636" y="3906358"/>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5" name="円/楕円 407">
            <a:extLst>
              <a:ext uri="{FF2B5EF4-FFF2-40B4-BE49-F238E27FC236}">
                <a16:creationId xmlns:a16="http://schemas.microsoft.com/office/drawing/2014/main" id="{51CD1A96-C52E-472D-BD85-216DE70B3CDE}"/>
              </a:ext>
            </a:extLst>
          </p:cNvPr>
          <p:cNvSpPr>
            <a:spLocks noChangeAspect="1"/>
          </p:cNvSpPr>
          <p:nvPr/>
        </p:nvSpPr>
        <p:spPr>
          <a:xfrm>
            <a:off x="6091702" y="3811444"/>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6" name="円/楕円 407">
            <a:extLst>
              <a:ext uri="{FF2B5EF4-FFF2-40B4-BE49-F238E27FC236}">
                <a16:creationId xmlns:a16="http://schemas.microsoft.com/office/drawing/2014/main" id="{8284885B-CBFD-4B95-AA02-626883845AD2}"/>
              </a:ext>
            </a:extLst>
          </p:cNvPr>
          <p:cNvSpPr>
            <a:spLocks noChangeAspect="1"/>
          </p:cNvSpPr>
          <p:nvPr/>
        </p:nvSpPr>
        <p:spPr>
          <a:xfrm>
            <a:off x="5619007" y="3811145"/>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円/楕円 407">
            <a:extLst>
              <a:ext uri="{FF2B5EF4-FFF2-40B4-BE49-F238E27FC236}">
                <a16:creationId xmlns:a16="http://schemas.microsoft.com/office/drawing/2014/main" id="{9685A68B-3249-4981-8AB3-A186ACC0B244}"/>
              </a:ext>
            </a:extLst>
          </p:cNvPr>
          <p:cNvSpPr>
            <a:spLocks noChangeAspect="1"/>
          </p:cNvSpPr>
          <p:nvPr/>
        </p:nvSpPr>
        <p:spPr>
          <a:xfrm>
            <a:off x="5623932" y="3894042"/>
            <a:ext cx="46112" cy="45719"/>
          </a:xfrm>
          <a:prstGeom prst="ellipse">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テキスト ボックス 354">
            <a:extLst>
              <a:ext uri="{FF2B5EF4-FFF2-40B4-BE49-F238E27FC236}">
                <a16:creationId xmlns:a16="http://schemas.microsoft.com/office/drawing/2014/main" id="{ACB5D227-178E-44BA-A846-AD5B3F2FE3BD}"/>
              </a:ext>
            </a:extLst>
          </p:cNvPr>
          <p:cNvSpPr txBox="1"/>
          <p:nvPr/>
        </p:nvSpPr>
        <p:spPr>
          <a:xfrm>
            <a:off x="6433622" y="4099998"/>
            <a:ext cx="893154" cy="400110"/>
          </a:xfrm>
          <a:prstGeom prst="rect">
            <a:avLst/>
          </a:prstGeom>
          <a:noFill/>
        </p:spPr>
        <p:txBody>
          <a:bodyPr wrap="square" rtlCol="0">
            <a:spAutoFit/>
          </a:bodyPr>
          <a:lstStyle/>
          <a:p>
            <a:r>
              <a:rPr kumimoji="1" lang="en-US" altLang="ja-JP" sz="1000" dirty="0"/>
              <a:t>4 No. 12mm</a:t>
            </a:r>
            <a:r>
              <a:rPr kumimoji="1" lang="en-US" altLang="ja-JP" sz="1000" baseline="30000" dirty="0"/>
              <a:t>φ </a:t>
            </a:r>
            <a:r>
              <a:rPr kumimoji="1" lang="en-US" altLang="ja-JP" sz="1000" dirty="0"/>
              <a:t>Y-Bar</a:t>
            </a:r>
            <a:endParaRPr kumimoji="1" lang="ja-JP" altLang="en-US" sz="1000" dirty="0"/>
          </a:p>
        </p:txBody>
      </p:sp>
      <p:sp>
        <p:nvSpPr>
          <p:cNvPr id="119" name="フリーフォーム 357">
            <a:extLst>
              <a:ext uri="{FF2B5EF4-FFF2-40B4-BE49-F238E27FC236}">
                <a16:creationId xmlns:a16="http://schemas.microsoft.com/office/drawing/2014/main" id="{18CA9351-9B51-4875-A1B2-978268002E0B}"/>
              </a:ext>
            </a:extLst>
          </p:cNvPr>
          <p:cNvSpPr/>
          <p:nvPr/>
        </p:nvSpPr>
        <p:spPr>
          <a:xfrm rot="18569340">
            <a:off x="5795742" y="3467354"/>
            <a:ext cx="715117" cy="134457"/>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フリーフォーム 357">
            <a:extLst>
              <a:ext uri="{FF2B5EF4-FFF2-40B4-BE49-F238E27FC236}">
                <a16:creationId xmlns:a16="http://schemas.microsoft.com/office/drawing/2014/main" id="{3A4D6766-A243-4447-86C8-EEEA5451D541}"/>
              </a:ext>
            </a:extLst>
          </p:cNvPr>
          <p:cNvSpPr/>
          <p:nvPr/>
        </p:nvSpPr>
        <p:spPr>
          <a:xfrm rot="346599">
            <a:off x="6201132" y="3777743"/>
            <a:ext cx="257340" cy="122685"/>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フリーフォーム 357">
            <a:extLst>
              <a:ext uri="{FF2B5EF4-FFF2-40B4-BE49-F238E27FC236}">
                <a16:creationId xmlns:a16="http://schemas.microsoft.com/office/drawing/2014/main" id="{BA5A433B-731C-403C-95BA-543062578F7B}"/>
              </a:ext>
            </a:extLst>
          </p:cNvPr>
          <p:cNvSpPr/>
          <p:nvPr/>
        </p:nvSpPr>
        <p:spPr>
          <a:xfrm rot="2220295">
            <a:off x="6086434" y="4019395"/>
            <a:ext cx="544870" cy="114433"/>
          </a:xfrm>
          <a:custGeom>
            <a:avLst/>
            <a:gdLst>
              <a:gd name="connsiteX0" fmla="*/ 0 w 433687"/>
              <a:gd name="connsiteY0" fmla="*/ 73152 h 114953"/>
              <a:gd name="connsiteX1" fmla="*/ 323959 w 433687"/>
              <a:gd name="connsiteY1" fmla="*/ 0 h 114953"/>
              <a:gd name="connsiteX2" fmla="*/ 297833 w 433687"/>
              <a:gd name="connsiteY2" fmla="*/ 73152 h 114953"/>
              <a:gd name="connsiteX3" fmla="*/ 433687 w 433687"/>
              <a:gd name="connsiteY3" fmla="*/ 114953 h 114953"/>
              <a:gd name="connsiteX4" fmla="*/ 433687 w 433687"/>
              <a:gd name="connsiteY4" fmla="*/ 114953 h 1149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687" h="114953">
                <a:moveTo>
                  <a:pt x="0" y="73152"/>
                </a:moveTo>
                <a:cubicBezTo>
                  <a:pt x="137160" y="36576"/>
                  <a:pt x="274320" y="0"/>
                  <a:pt x="323959" y="0"/>
                </a:cubicBezTo>
                <a:cubicBezTo>
                  <a:pt x="373598" y="0"/>
                  <a:pt x="279545" y="53993"/>
                  <a:pt x="297833" y="73152"/>
                </a:cubicBezTo>
                <a:cubicBezTo>
                  <a:pt x="316121" y="92311"/>
                  <a:pt x="433687" y="114953"/>
                  <a:pt x="433687" y="114953"/>
                </a:cubicBezTo>
                <a:lnTo>
                  <a:pt x="433687" y="114953"/>
                </a:lnTo>
              </a:path>
            </a:pathLst>
          </a:custGeom>
          <a:noFill/>
          <a:ln w="6350">
            <a:solidFill>
              <a:schemeClr val="tx1"/>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7717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894"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August 2021</a:t>
              </a:r>
              <a:endParaRPr lang="ja-JP" altLang="en-US" sz="1000" dirty="0"/>
            </a:p>
          </p:txBody>
        </p:sp>
      </p:grpSp>
      <p:grpSp>
        <p:nvGrpSpPr>
          <p:cNvPr id="30" name="グループ化 29"/>
          <p:cNvGrpSpPr/>
          <p:nvPr/>
        </p:nvGrpSpPr>
        <p:grpSpPr>
          <a:xfrm>
            <a:off x="5473919" y="1644104"/>
            <a:ext cx="3682560" cy="826449"/>
            <a:chOff x="7334206" y="1240349"/>
            <a:chExt cx="3682560" cy="826449"/>
          </a:xfrm>
        </p:grpSpPr>
        <p:sp>
          <p:nvSpPr>
            <p:cNvPr id="730" name="正方形/長方形 729"/>
            <p:cNvSpPr/>
            <p:nvPr/>
          </p:nvSpPr>
          <p:spPr>
            <a:xfrm flipV="1">
              <a:off x="7338866" y="1971750"/>
              <a:ext cx="3677900" cy="625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3" name="正方形/長方形 732"/>
            <p:cNvSpPr/>
            <p:nvPr/>
          </p:nvSpPr>
          <p:spPr>
            <a:xfrm>
              <a:off x="7343568" y="1243251"/>
              <a:ext cx="3673198" cy="6916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38" name="グループ化 737"/>
            <p:cNvGrpSpPr/>
            <p:nvPr/>
          </p:nvGrpSpPr>
          <p:grpSpPr>
            <a:xfrm>
              <a:off x="9311483" y="1297261"/>
              <a:ext cx="324000" cy="769537"/>
              <a:chOff x="10325493" y="3518286"/>
              <a:chExt cx="324000" cy="769537"/>
            </a:xfrm>
          </p:grpSpPr>
          <p:sp>
            <p:nvSpPr>
              <p:cNvPr id="767" name="正方形/長方形 766"/>
              <p:cNvSpPr/>
              <p:nvPr/>
            </p:nvSpPr>
            <p:spPr>
              <a:xfrm>
                <a:off x="10325493" y="3545282"/>
                <a:ext cx="324000" cy="72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8" name="直線コネクタ 767"/>
              <p:cNvCxnSpPr/>
              <p:nvPr/>
            </p:nvCxnSpPr>
            <p:spPr>
              <a:xfrm rot="2520000">
                <a:off x="10492491" y="3518286"/>
                <a:ext cx="0" cy="4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9" name="直線コネクタ 768"/>
              <p:cNvCxnSpPr/>
              <p:nvPr/>
            </p:nvCxnSpPr>
            <p:spPr>
              <a:xfrm rot="19200000" flipV="1">
                <a:off x="10485072" y="3855823"/>
                <a:ext cx="0" cy="4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70" name="正方形/長方形 769"/>
              <p:cNvSpPr/>
              <p:nvPr/>
            </p:nvSpPr>
            <p:spPr>
              <a:xfrm>
                <a:off x="10347123" y="3566367"/>
                <a:ext cx="288000" cy="684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39" name="正方形/長方形 738"/>
            <p:cNvSpPr/>
            <p:nvPr/>
          </p:nvSpPr>
          <p:spPr>
            <a:xfrm>
              <a:off x="9672783" y="1315435"/>
              <a:ext cx="72000" cy="720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0" name="正方形/長方形 739"/>
            <p:cNvSpPr/>
            <p:nvPr/>
          </p:nvSpPr>
          <p:spPr>
            <a:xfrm>
              <a:off x="7334206" y="1312414"/>
              <a:ext cx="72000" cy="720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92" name="グループ化 791"/>
            <p:cNvGrpSpPr/>
            <p:nvPr/>
          </p:nvGrpSpPr>
          <p:grpSpPr>
            <a:xfrm>
              <a:off x="10925316" y="1319182"/>
              <a:ext cx="72187" cy="720000"/>
              <a:chOff x="10847452" y="1483325"/>
              <a:chExt cx="72187" cy="288510"/>
            </a:xfrm>
          </p:grpSpPr>
          <p:cxnSp>
            <p:nvCxnSpPr>
              <p:cNvPr id="793" name="直線コネクタ 79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4" name="直線コネクタ 79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5" name="直線コネクタ 79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6" name="直線コネクタ 79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7" name="直線コネクタ 79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98" name="直線コネクタ 797"/>
            <p:cNvCxnSpPr/>
            <p:nvPr/>
          </p:nvCxnSpPr>
          <p:spPr>
            <a:xfrm>
              <a:off x="11016766" y="1240349"/>
              <a:ext cx="0" cy="79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グループ化 27"/>
            <p:cNvGrpSpPr/>
            <p:nvPr/>
          </p:nvGrpSpPr>
          <p:grpSpPr>
            <a:xfrm>
              <a:off x="7409759" y="1665832"/>
              <a:ext cx="1080353" cy="360000"/>
              <a:chOff x="7409759" y="1665832"/>
              <a:chExt cx="1080353" cy="360000"/>
            </a:xfrm>
          </p:grpSpPr>
          <p:sp>
            <p:nvSpPr>
              <p:cNvPr id="812" name="正方形/長方形 811"/>
              <p:cNvSpPr/>
              <p:nvPr/>
            </p:nvSpPr>
            <p:spPr>
              <a:xfrm>
                <a:off x="7409759" y="1917749"/>
                <a:ext cx="1080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1" name="正方形/長方形 810"/>
              <p:cNvSpPr/>
              <p:nvPr/>
            </p:nvSpPr>
            <p:spPr>
              <a:xfrm>
                <a:off x="7509567" y="1880885"/>
                <a:ext cx="108000" cy="1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3" name="正方形/長方形 812"/>
              <p:cNvSpPr/>
              <p:nvPr/>
            </p:nvSpPr>
            <p:spPr>
              <a:xfrm>
                <a:off x="7767223" y="1880885"/>
                <a:ext cx="108000" cy="1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4" name="正方形/長方形 813"/>
              <p:cNvSpPr/>
              <p:nvPr/>
            </p:nvSpPr>
            <p:spPr>
              <a:xfrm>
                <a:off x="8012438" y="1880885"/>
                <a:ext cx="108000" cy="1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5" name="正方形/長方形 814"/>
              <p:cNvSpPr/>
              <p:nvPr/>
            </p:nvSpPr>
            <p:spPr>
              <a:xfrm>
                <a:off x="8260274" y="1880885"/>
                <a:ext cx="108000" cy="1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a:grpSpLocks noChangeAspect="1"/>
              </p:cNvGrpSpPr>
              <p:nvPr/>
            </p:nvGrpSpPr>
            <p:grpSpPr>
              <a:xfrm>
                <a:off x="8287676" y="1698814"/>
                <a:ext cx="49680" cy="74911"/>
                <a:chOff x="6897160" y="2955145"/>
                <a:chExt cx="268287" cy="404610"/>
              </a:xfrm>
            </p:grpSpPr>
            <p:sp>
              <p:nvSpPr>
                <p:cNvPr id="817" name="Freeform 13"/>
                <p:cNvSpPr>
                  <a:spLocks/>
                </p:cNvSpPr>
                <p:nvPr/>
              </p:nvSpPr>
              <p:spPr bwMode="auto">
                <a:xfrm>
                  <a:off x="6897160" y="2955145"/>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18" name="円/楕円 817"/>
                <p:cNvSpPr/>
                <p:nvPr/>
              </p:nvSpPr>
              <p:spPr>
                <a:xfrm>
                  <a:off x="6945376" y="3070397"/>
                  <a:ext cx="188003" cy="202406"/>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9" name="フローチャート : 論理積ゲート 348"/>
                <p:cNvSpPr/>
                <p:nvPr/>
              </p:nvSpPr>
              <p:spPr>
                <a:xfrm rot="16200000">
                  <a:off x="6924509" y="3188667"/>
                  <a:ext cx="230304" cy="111872"/>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0" name="直線コネクタ 819"/>
                <p:cNvCxnSpPr/>
                <p:nvPr/>
              </p:nvCxnSpPr>
              <p:spPr>
                <a:xfrm rot="420000">
                  <a:off x="7030632" y="3014579"/>
                  <a:ext cx="10160" cy="72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1" name="グループ化 820"/>
              <p:cNvGrpSpPr>
                <a:grpSpLocks noChangeAspect="1"/>
              </p:cNvGrpSpPr>
              <p:nvPr/>
            </p:nvGrpSpPr>
            <p:grpSpPr>
              <a:xfrm>
                <a:off x="7545659" y="1698814"/>
                <a:ext cx="49680" cy="74911"/>
                <a:chOff x="6897160" y="2955145"/>
                <a:chExt cx="268287" cy="404610"/>
              </a:xfrm>
            </p:grpSpPr>
            <p:sp>
              <p:nvSpPr>
                <p:cNvPr id="822" name="Freeform 13"/>
                <p:cNvSpPr>
                  <a:spLocks/>
                </p:cNvSpPr>
                <p:nvPr/>
              </p:nvSpPr>
              <p:spPr bwMode="auto">
                <a:xfrm>
                  <a:off x="6897160" y="2955145"/>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23" name="円/楕円 822"/>
                <p:cNvSpPr/>
                <p:nvPr/>
              </p:nvSpPr>
              <p:spPr>
                <a:xfrm>
                  <a:off x="6945376" y="3070397"/>
                  <a:ext cx="188003" cy="202406"/>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4" name="フローチャート : 論理積ゲート 348"/>
                <p:cNvSpPr/>
                <p:nvPr/>
              </p:nvSpPr>
              <p:spPr>
                <a:xfrm rot="16200000">
                  <a:off x="6924509" y="3188667"/>
                  <a:ext cx="230304" cy="111872"/>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5" name="直線コネクタ 824"/>
                <p:cNvCxnSpPr/>
                <p:nvPr/>
              </p:nvCxnSpPr>
              <p:spPr>
                <a:xfrm rot="420000">
                  <a:off x="7030632" y="3014579"/>
                  <a:ext cx="10160" cy="72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6" name="グループ化 825"/>
              <p:cNvGrpSpPr>
                <a:grpSpLocks noChangeAspect="1"/>
              </p:cNvGrpSpPr>
              <p:nvPr/>
            </p:nvGrpSpPr>
            <p:grpSpPr>
              <a:xfrm>
                <a:off x="7790500" y="1698814"/>
                <a:ext cx="49680" cy="74911"/>
                <a:chOff x="6897160" y="2955145"/>
                <a:chExt cx="268287" cy="404610"/>
              </a:xfrm>
            </p:grpSpPr>
            <p:sp>
              <p:nvSpPr>
                <p:cNvPr id="827" name="Freeform 13"/>
                <p:cNvSpPr>
                  <a:spLocks/>
                </p:cNvSpPr>
                <p:nvPr/>
              </p:nvSpPr>
              <p:spPr bwMode="auto">
                <a:xfrm>
                  <a:off x="6897160" y="2955145"/>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28" name="円/楕円 827"/>
                <p:cNvSpPr/>
                <p:nvPr/>
              </p:nvSpPr>
              <p:spPr>
                <a:xfrm>
                  <a:off x="6945376" y="3070397"/>
                  <a:ext cx="188003" cy="202406"/>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9" name="フローチャート : 論理積ゲート 348"/>
                <p:cNvSpPr/>
                <p:nvPr/>
              </p:nvSpPr>
              <p:spPr>
                <a:xfrm rot="16200000">
                  <a:off x="6924509" y="3188667"/>
                  <a:ext cx="230304" cy="111872"/>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30" name="直線コネクタ 829"/>
                <p:cNvCxnSpPr/>
                <p:nvPr/>
              </p:nvCxnSpPr>
              <p:spPr>
                <a:xfrm rot="420000">
                  <a:off x="7030632" y="3014579"/>
                  <a:ext cx="10160" cy="72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31" name="グループ化 830"/>
              <p:cNvGrpSpPr>
                <a:grpSpLocks noChangeAspect="1"/>
              </p:cNvGrpSpPr>
              <p:nvPr/>
            </p:nvGrpSpPr>
            <p:grpSpPr>
              <a:xfrm>
                <a:off x="8036131" y="1698814"/>
                <a:ext cx="49680" cy="74911"/>
                <a:chOff x="6897160" y="2955145"/>
                <a:chExt cx="268287" cy="404610"/>
              </a:xfrm>
            </p:grpSpPr>
            <p:sp>
              <p:nvSpPr>
                <p:cNvPr id="832" name="Freeform 13"/>
                <p:cNvSpPr>
                  <a:spLocks/>
                </p:cNvSpPr>
                <p:nvPr/>
              </p:nvSpPr>
              <p:spPr bwMode="auto">
                <a:xfrm>
                  <a:off x="6897160" y="2955145"/>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33" name="円/楕円 832"/>
                <p:cNvSpPr/>
                <p:nvPr/>
              </p:nvSpPr>
              <p:spPr>
                <a:xfrm>
                  <a:off x="6945376" y="3070397"/>
                  <a:ext cx="188003" cy="202406"/>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4" name="フローチャート : 論理積ゲート 348"/>
                <p:cNvSpPr/>
                <p:nvPr/>
              </p:nvSpPr>
              <p:spPr>
                <a:xfrm rot="16200000">
                  <a:off x="6924509" y="3188667"/>
                  <a:ext cx="230304" cy="111872"/>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35" name="直線コネクタ 834"/>
                <p:cNvCxnSpPr/>
                <p:nvPr/>
              </p:nvCxnSpPr>
              <p:spPr>
                <a:xfrm rot="420000">
                  <a:off x="7030632" y="3014579"/>
                  <a:ext cx="10160" cy="72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36" name="正方形/長方形 835"/>
              <p:cNvSpPr/>
              <p:nvPr/>
            </p:nvSpPr>
            <p:spPr>
              <a:xfrm>
                <a:off x="7410112" y="1665832"/>
                <a:ext cx="1080000" cy="36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837" name="直線コネクタ 836"/>
            <p:cNvCxnSpPr/>
            <p:nvPr/>
          </p:nvCxnSpPr>
          <p:spPr>
            <a:xfrm>
              <a:off x="10926775" y="1320417"/>
              <a:ext cx="0" cy="720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9" name="グループ化 28"/>
            <p:cNvGrpSpPr/>
            <p:nvPr/>
          </p:nvGrpSpPr>
          <p:grpSpPr>
            <a:xfrm>
              <a:off x="9754940" y="1666668"/>
              <a:ext cx="540353" cy="360000"/>
              <a:chOff x="9754940" y="1666668"/>
              <a:chExt cx="540353" cy="360000"/>
            </a:xfrm>
          </p:grpSpPr>
          <p:sp>
            <p:nvSpPr>
              <p:cNvPr id="838" name="正方形/長方形 837"/>
              <p:cNvSpPr/>
              <p:nvPr/>
            </p:nvSpPr>
            <p:spPr>
              <a:xfrm>
                <a:off x="9754940" y="1918585"/>
                <a:ext cx="540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9" name="正方形/長方形 838"/>
              <p:cNvSpPr/>
              <p:nvPr/>
            </p:nvSpPr>
            <p:spPr>
              <a:xfrm>
                <a:off x="9854748" y="1881721"/>
                <a:ext cx="108000" cy="1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0" name="正方形/長方形 839"/>
              <p:cNvSpPr/>
              <p:nvPr/>
            </p:nvSpPr>
            <p:spPr>
              <a:xfrm>
                <a:off x="10112404" y="1881721"/>
                <a:ext cx="108000" cy="14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48" name="グループ化 847"/>
              <p:cNvGrpSpPr>
                <a:grpSpLocks noChangeAspect="1"/>
              </p:cNvGrpSpPr>
              <p:nvPr/>
            </p:nvGrpSpPr>
            <p:grpSpPr>
              <a:xfrm>
                <a:off x="9890840" y="1699650"/>
                <a:ext cx="49680" cy="74911"/>
                <a:chOff x="6897160" y="2955145"/>
                <a:chExt cx="268287" cy="404610"/>
              </a:xfrm>
            </p:grpSpPr>
            <p:sp>
              <p:nvSpPr>
                <p:cNvPr id="849" name="Freeform 13"/>
                <p:cNvSpPr>
                  <a:spLocks/>
                </p:cNvSpPr>
                <p:nvPr/>
              </p:nvSpPr>
              <p:spPr bwMode="auto">
                <a:xfrm>
                  <a:off x="6897160" y="2955145"/>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50" name="円/楕円 849"/>
                <p:cNvSpPr/>
                <p:nvPr/>
              </p:nvSpPr>
              <p:spPr>
                <a:xfrm>
                  <a:off x="6945376" y="3070397"/>
                  <a:ext cx="188003" cy="202406"/>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1" name="フローチャート : 論理積ゲート 348"/>
                <p:cNvSpPr/>
                <p:nvPr/>
              </p:nvSpPr>
              <p:spPr>
                <a:xfrm rot="16200000">
                  <a:off x="6924509" y="3188667"/>
                  <a:ext cx="230304" cy="111872"/>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2" name="直線コネクタ 851"/>
                <p:cNvCxnSpPr/>
                <p:nvPr/>
              </p:nvCxnSpPr>
              <p:spPr>
                <a:xfrm rot="420000">
                  <a:off x="7030632" y="3014579"/>
                  <a:ext cx="10160" cy="72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53" name="グループ化 852"/>
              <p:cNvGrpSpPr>
                <a:grpSpLocks noChangeAspect="1"/>
              </p:cNvGrpSpPr>
              <p:nvPr/>
            </p:nvGrpSpPr>
            <p:grpSpPr>
              <a:xfrm>
                <a:off x="10135681" y="1699650"/>
                <a:ext cx="49680" cy="74911"/>
                <a:chOff x="6897160" y="2955145"/>
                <a:chExt cx="268287" cy="404610"/>
              </a:xfrm>
            </p:grpSpPr>
            <p:sp>
              <p:nvSpPr>
                <p:cNvPr id="854" name="Freeform 13"/>
                <p:cNvSpPr>
                  <a:spLocks/>
                </p:cNvSpPr>
                <p:nvPr/>
              </p:nvSpPr>
              <p:spPr bwMode="auto">
                <a:xfrm>
                  <a:off x="6897160" y="2955145"/>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55" name="円/楕円 854"/>
                <p:cNvSpPr/>
                <p:nvPr/>
              </p:nvSpPr>
              <p:spPr>
                <a:xfrm>
                  <a:off x="6945376" y="3070397"/>
                  <a:ext cx="188003" cy="202406"/>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6" name="フローチャート : 論理積ゲート 348"/>
                <p:cNvSpPr/>
                <p:nvPr/>
              </p:nvSpPr>
              <p:spPr>
                <a:xfrm rot="16200000">
                  <a:off x="6924509" y="3188667"/>
                  <a:ext cx="230304" cy="111872"/>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7" name="直線コネクタ 856"/>
                <p:cNvCxnSpPr/>
                <p:nvPr/>
              </p:nvCxnSpPr>
              <p:spPr>
                <a:xfrm rot="420000">
                  <a:off x="7030632" y="3014579"/>
                  <a:ext cx="10160" cy="72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63" name="正方形/長方形 862"/>
              <p:cNvSpPr/>
              <p:nvPr/>
            </p:nvSpPr>
            <p:spPr>
              <a:xfrm>
                <a:off x="9755293" y="1666668"/>
                <a:ext cx="540000" cy="36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64" name="テキスト ボックス 863"/>
          <p:cNvSpPr txBox="1"/>
          <p:nvPr/>
        </p:nvSpPr>
        <p:spPr>
          <a:xfrm>
            <a:off x="5429910" y="2638279"/>
            <a:ext cx="4319977" cy="369332"/>
          </a:xfrm>
          <a:prstGeom prst="rect">
            <a:avLst/>
          </a:prstGeom>
          <a:noFill/>
        </p:spPr>
        <p:txBody>
          <a:bodyPr wrap="square" rtlCol="0">
            <a:spAutoFit/>
          </a:bodyPr>
          <a:lstStyle/>
          <a:p>
            <a:pPr algn="ctr"/>
            <a:r>
              <a:rPr lang="en-US" altLang="ja-JP" dirty="0"/>
              <a:t>Hand Washing Basin Side A1-A1</a:t>
            </a:r>
            <a:endParaRPr kumimoji="1" lang="ja-JP" altLang="en-US" dirty="0"/>
          </a:p>
        </p:txBody>
      </p:sp>
      <p:sp>
        <p:nvSpPr>
          <p:cNvPr id="865" name="テキスト ボックス 864"/>
          <p:cNvSpPr txBox="1"/>
          <p:nvPr/>
        </p:nvSpPr>
        <p:spPr>
          <a:xfrm>
            <a:off x="5518426" y="5101430"/>
            <a:ext cx="3475366" cy="369332"/>
          </a:xfrm>
          <a:prstGeom prst="rect">
            <a:avLst/>
          </a:prstGeom>
          <a:noFill/>
        </p:spPr>
        <p:txBody>
          <a:bodyPr wrap="square" rtlCol="0">
            <a:spAutoFit/>
          </a:bodyPr>
          <a:lstStyle/>
          <a:p>
            <a:pPr algn="ctr"/>
            <a:r>
              <a:rPr lang="en-US" altLang="ja-JP" dirty="0"/>
              <a:t>Toilet Room Side A2-A2</a:t>
            </a:r>
            <a:endParaRPr kumimoji="1" lang="ja-JP" altLang="en-US" dirty="0"/>
          </a:p>
        </p:txBody>
      </p:sp>
      <p:grpSp>
        <p:nvGrpSpPr>
          <p:cNvPr id="37" name="グループ化 36"/>
          <p:cNvGrpSpPr/>
          <p:nvPr/>
        </p:nvGrpSpPr>
        <p:grpSpPr>
          <a:xfrm>
            <a:off x="9904149" y="3007641"/>
            <a:ext cx="1622888" cy="2721133"/>
            <a:chOff x="9609946" y="1991822"/>
            <a:chExt cx="1622888" cy="2721133"/>
          </a:xfrm>
        </p:grpSpPr>
        <p:sp>
          <p:nvSpPr>
            <p:cNvPr id="451" name="正方形/長方形 450"/>
            <p:cNvSpPr>
              <a:spLocks/>
            </p:cNvSpPr>
            <p:nvPr/>
          </p:nvSpPr>
          <p:spPr>
            <a:xfrm>
              <a:off x="9935264" y="1991822"/>
              <a:ext cx="972000" cy="2160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4" name="正方形/長方形 453"/>
            <p:cNvSpPr>
              <a:spLocks/>
            </p:cNvSpPr>
            <p:nvPr/>
          </p:nvSpPr>
          <p:spPr>
            <a:xfrm>
              <a:off x="9919114" y="2278350"/>
              <a:ext cx="36000" cy="1440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 name="グループ化 14"/>
            <p:cNvGrpSpPr>
              <a:grpSpLocks noChangeAspect="1"/>
            </p:cNvGrpSpPr>
            <p:nvPr/>
          </p:nvGrpSpPr>
          <p:grpSpPr>
            <a:xfrm>
              <a:off x="10206505" y="3815502"/>
              <a:ext cx="435407" cy="216000"/>
              <a:chOff x="11144505" y="2639192"/>
              <a:chExt cx="145135" cy="72000"/>
            </a:xfrm>
          </p:grpSpPr>
          <p:sp>
            <p:nvSpPr>
              <p:cNvPr id="455" name="正方形/長方形 454"/>
              <p:cNvSpPr>
                <a:spLocks/>
              </p:cNvSpPr>
              <p:nvPr/>
            </p:nvSpPr>
            <p:spPr>
              <a:xfrm>
                <a:off x="11145140" y="2639192"/>
                <a:ext cx="144000" cy="72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11145140" y="2658306"/>
                <a:ext cx="144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9" name="直線コネクタ 458"/>
              <p:cNvCxnSpPr/>
              <p:nvPr/>
            </p:nvCxnSpPr>
            <p:spPr>
              <a:xfrm>
                <a:off x="11145640" y="2676170"/>
                <a:ext cx="144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0" name="直線コネクタ 459"/>
              <p:cNvCxnSpPr/>
              <p:nvPr/>
            </p:nvCxnSpPr>
            <p:spPr>
              <a:xfrm>
                <a:off x="11144505" y="2694002"/>
                <a:ext cx="144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62" name="直線コネクタ 461"/>
            <p:cNvCxnSpPr/>
            <p:nvPr/>
          </p:nvCxnSpPr>
          <p:spPr>
            <a:xfrm rot="5400000">
              <a:off x="10130694" y="4299093"/>
              <a:ext cx="144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5" name="グループ化 24"/>
            <p:cNvGrpSpPr/>
            <p:nvPr/>
          </p:nvGrpSpPr>
          <p:grpSpPr>
            <a:xfrm>
              <a:off x="10773249" y="2787969"/>
              <a:ext cx="81000" cy="180000"/>
              <a:chOff x="10773249" y="2787969"/>
              <a:chExt cx="81000" cy="180000"/>
            </a:xfrm>
          </p:grpSpPr>
          <p:sp>
            <p:nvSpPr>
              <p:cNvPr id="8" name="正方形/長方形 7"/>
              <p:cNvSpPr>
                <a:spLocks noChangeAspect="1"/>
              </p:cNvSpPr>
              <p:nvPr/>
            </p:nvSpPr>
            <p:spPr>
              <a:xfrm>
                <a:off x="10773249" y="2787969"/>
                <a:ext cx="81000" cy="18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a:grpSpLocks/>
              </p:cNvGrpSpPr>
              <p:nvPr/>
            </p:nvGrpSpPr>
            <p:grpSpPr>
              <a:xfrm rot="16200000">
                <a:off x="10741749" y="2858343"/>
                <a:ext cx="144000" cy="36000"/>
                <a:chOff x="9284266" y="3071822"/>
                <a:chExt cx="390254" cy="111331"/>
              </a:xfrm>
            </p:grpSpPr>
            <p:sp>
              <p:nvSpPr>
                <p:cNvPr id="18" name="円/楕円 17"/>
                <p:cNvSpPr/>
                <p:nvPr/>
              </p:nvSpPr>
              <p:spPr>
                <a:xfrm>
                  <a:off x="9284266" y="3095221"/>
                  <a:ext cx="382543" cy="624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9568340" y="3071822"/>
                  <a:ext cx="106180" cy="1113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76" name="正方形/長方形 475"/>
            <p:cNvSpPr>
              <a:spLocks/>
            </p:cNvSpPr>
            <p:nvPr/>
          </p:nvSpPr>
          <p:spPr>
            <a:xfrm>
              <a:off x="9915700" y="3687381"/>
              <a:ext cx="36000" cy="1440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7" name="直線コネクタ 476"/>
            <p:cNvCxnSpPr/>
            <p:nvPr/>
          </p:nvCxnSpPr>
          <p:spPr>
            <a:xfrm rot="5400000">
              <a:off x="10564981" y="4299093"/>
              <a:ext cx="144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8" name="直線コネクタ 477"/>
            <p:cNvCxnSpPr/>
            <p:nvPr/>
          </p:nvCxnSpPr>
          <p:spPr>
            <a:xfrm rot="5400000">
              <a:off x="10093482" y="4077552"/>
              <a:ext cx="648000" cy="0"/>
            </a:xfrm>
            <a:prstGeom prst="line">
              <a:avLst/>
            </a:prstGeom>
            <a:ln w="6350">
              <a:solidFill>
                <a:schemeClr val="accent1"/>
              </a:solidFill>
              <a:prstDash val="dashDot"/>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0111296" y="4245093"/>
              <a:ext cx="396000" cy="108000"/>
            </a:xfrm>
            <a:prstGeom prst="rect">
              <a:avLst/>
            </a:prstGeom>
            <a:noFill/>
          </p:spPr>
          <p:txBody>
            <a:bodyPr wrap="square" rtlCol="0" anchor="ctr" anchorCtr="1">
              <a:spAutoFit/>
            </a:bodyPr>
            <a:lstStyle/>
            <a:p>
              <a:r>
                <a:rPr kumimoji="1" lang="en-US" altLang="ja-JP" sz="900" dirty="0"/>
                <a:t>200</a:t>
              </a:r>
              <a:endParaRPr kumimoji="1" lang="ja-JP" altLang="en-US" sz="900" dirty="0"/>
            </a:p>
          </p:txBody>
        </p:sp>
        <p:sp>
          <p:nvSpPr>
            <p:cNvPr id="480" name="テキスト ボックス 479"/>
            <p:cNvSpPr txBox="1"/>
            <p:nvPr/>
          </p:nvSpPr>
          <p:spPr>
            <a:xfrm>
              <a:off x="10327591" y="4245093"/>
              <a:ext cx="396000" cy="108000"/>
            </a:xfrm>
            <a:prstGeom prst="rect">
              <a:avLst/>
            </a:prstGeom>
            <a:noFill/>
          </p:spPr>
          <p:txBody>
            <a:bodyPr wrap="square" rtlCol="0" anchor="ctr" anchorCtr="1">
              <a:spAutoFit/>
            </a:bodyPr>
            <a:lstStyle/>
            <a:p>
              <a:r>
                <a:rPr kumimoji="1" lang="en-US" altLang="ja-JP" sz="900" dirty="0"/>
                <a:t>200</a:t>
              </a:r>
              <a:endParaRPr kumimoji="1" lang="ja-JP" altLang="en-US" sz="900" dirty="0"/>
            </a:p>
          </p:txBody>
        </p:sp>
        <p:cxnSp>
          <p:nvCxnSpPr>
            <p:cNvPr id="481" name="直線コネクタ 480"/>
            <p:cNvCxnSpPr/>
            <p:nvPr/>
          </p:nvCxnSpPr>
          <p:spPr>
            <a:xfrm>
              <a:off x="10960792" y="4027159"/>
              <a:ext cx="144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2" name="直線コネクタ 481"/>
            <p:cNvCxnSpPr/>
            <p:nvPr/>
          </p:nvCxnSpPr>
          <p:spPr>
            <a:xfrm>
              <a:off x="10960792" y="3810873"/>
              <a:ext cx="144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83" name="テキスト ボックス 482"/>
            <p:cNvSpPr txBox="1"/>
            <p:nvPr/>
          </p:nvSpPr>
          <p:spPr>
            <a:xfrm>
              <a:off x="10835071" y="4027440"/>
              <a:ext cx="396000" cy="108000"/>
            </a:xfrm>
            <a:prstGeom prst="rect">
              <a:avLst/>
            </a:prstGeom>
            <a:noFill/>
          </p:spPr>
          <p:txBody>
            <a:bodyPr wrap="square" rtlCol="0" anchor="ctr" anchorCtr="1">
              <a:spAutoFit/>
            </a:bodyPr>
            <a:lstStyle/>
            <a:p>
              <a:r>
                <a:rPr lang="en-US" altLang="ja-JP" sz="900" dirty="0"/>
                <a:t>1</a:t>
              </a:r>
              <a:r>
                <a:rPr kumimoji="1" lang="en-US" altLang="ja-JP" sz="900" dirty="0"/>
                <a:t>00</a:t>
              </a:r>
              <a:endParaRPr kumimoji="1" lang="ja-JP" altLang="en-US" sz="900" dirty="0"/>
            </a:p>
          </p:txBody>
        </p:sp>
        <p:sp>
          <p:nvSpPr>
            <p:cNvPr id="484" name="テキスト ボックス 483"/>
            <p:cNvSpPr txBox="1"/>
            <p:nvPr/>
          </p:nvSpPr>
          <p:spPr>
            <a:xfrm>
              <a:off x="10835559" y="3864637"/>
              <a:ext cx="396000" cy="108000"/>
            </a:xfrm>
            <a:prstGeom prst="rect">
              <a:avLst/>
            </a:prstGeom>
            <a:noFill/>
          </p:spPr>
          <p:txBody>
            <a:bodyPr wrap="square" rtlCol="0" anchor="ctr" anchorCtr="1">
              <a:spAutoFit/>
            </a:bodyPr>
            <a:lstStyle/>
            <a:p>
              <a:r>
                <a:rPr kumimoji="1" lang="en-US" altLang="ja-JP" sz="900" dirty="0"/>
                <a:t>200</a:t>
              </a:r>
              <a:endParaRPr kumimoji="1" lang="ja-JP" altLang="en-US" sz="900" dirty="0"/>
            </a:p>
          </p:txBody>
        </p:sp>
        <p:cxnSp>
          <p:nvCxnSpPr>
            <p:cNvPr id="485" name="直線コネクタ 484"/>
            <p:cNvCxnSpPr/>
            <p:nvPr/>
          </p:nvCxnSpPr>
          <p:spPr>
            <a:xfrm>
              <a:off x="10960792" y="4135440"/>
              <a:ext cx="144000"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86" name="テキスト ボックス 485"/>
            <p:cNvSpPr txBox="1"/>
            <p:nvPr/>
          </p:nvSpPr>
          <p:spPr>
            <a:xfrm>
              <a:off x="10129437" y="3418566"/>
              <a:ext cx="576000" cy="252000"/>
            </a:xfrm>
            <a:prstGeom prst="rect">
              <a:avLst/>
            </a:prstGeom>
            <a:noFill/>
          </p:spPr>
          <p:txBody>
            <a:bodyPr wrap="square" rtlCol="0" anchor="ctr" anchorCtr="1">
              <a:spAutoFit/>
            </a:bodyPr>
            <a:lstStyle/>
            <a:p>
              <a:pPr algn="ctr"/>
              <a:r>
                <a:rPr lang="en-US" altLang="ja-JP" sz="1000" dirty="0"/>
                <a:t>Center of Door</a:t>
              </a:r>
              <a:endParaRPr kumimoji="1" lang="ja-JP" altLang="en-US" sz="1000" dirty="0"/>
            </a:p>
          </p:txBody>
        </p:sp>
        <p:sp>
          <p:nvSpPr>
            <p:cNvPr id="32" name="フリーフォーム 31"/>
            <p:cNvSpPr/>
            <p:nvPr/>
          </p:nvSpPr>
          <p:spPr>
            <a:xfrm>
              <a:off x="10426065" y="3678555"/>
              <a:ext cx="61840" cy="112395"/>
            </a:xfrm>
            <a:custGeom>
              <a:avLst/>
              <a:gdLst>
                <a:gd name="connsiteX0" fmla="*/ 30480 w 61840"/>
                <a:gd name="connsiteY0" fmla="*/ 0 h 112395"/>
                <a:gd name="connsiteX1" fmla="*/ 60960 w 61840"/>
                <a:gd name="connsiteY1" fmla="*/ 53340 h 112395"/>
                <a:gd name="connsiteX2" fmla="*/ 0 w 61840"/>
                <a:gd name="connsiteY2" fmla="*/ 112395 h 112395"/>
                <a:gd name="connsiteX3" fmla="*/ 0 w 61840"/>
                <a:gd name="connsiteY3" fmla="*/ 112395 h 112395"/>
              </a:gdLst>
              <a:ahLst/>
              <a:cxnLst>
                <a:cxn ang="0">
                  <a:pos x="connsiteX0" y="connsiteY0"/>
                </a:cxn>
                <a:cxn ang="0">
                  <a:pos x="connsiteX1" y="connsiteY1"/>
                </a:cxn>
                <a:cxn ang="0">
                  <a:pos x="connsiteX2" y="connsiteY2"/>
                </a:cxn>
                <a:cxn ang="0">
                  <a:pos x="connsiteX3" y="connsiteY3"/>
                </a:cxn>
              </a:cxnLst>
              <a:rect l="l" t="t" r="r" b="b"/>
              <a:pathLst>
                <a:path w="61840" h="112395">
                  <a:moveTo>
                    <a:pt x="30480" y="0"/>
                  </a:moveTo>
                  <a:cubicBezTo>
                    <a:pt x="48260" y="17304"/>
                    <a:pt x="66040" y="34608"/>
                    <a:pt x="60960" y="53340"/>
                  </a:cubicBezTo>
                  <a:cubicBezTo>
                    <a:pt x="55880" y="72073"/>
                    <a:pt x="0" y="112395"/>
                    <a:pt x="0" y="112395"/>
                  </a:cubicBezTo>
                  <a:lnTo>
                    <a:pt x="0" y="112395"/>
                  </a:lnTo>
                </a:path>
              </a:pathLst>
            </a:custGeom>
            <a:noFill/>
            <a:ln w="6350">
              <a:headEnd w="sm" len="sm"/>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8" name="テキスト ボックス 487"/>
            <p:cNvSpPr txBox="1"/>
            <p:nvPr/>
          </p:nvSpPr>
          <p:spPr>
            <a:xfrm>
              <a:off x="9609946" y="4405178"/>
              <a:ext cx="1622888" cy="307777"/>
            </a:xfrm>
            <a:prstGeom prst="rect">
              <a:avLst/>
            </a:prstGeom>
            <a:noFill/>
          </p:spPr>
          <p:txBody>
            <a:bodyPr wrap="square" rtlCol="0" anchor="ctr" anchorCtr="1">
              <a:spAutoFit/>
            </a:bodyPr>
            <a:lstStyle/>
            <a:p>
              <a:pPr algn="ctr"/>
              <a:r>
                <a:rPr lang="en-US" altLang="ja-JP" sz="1400" b="1" dirty="0"/>
                <a:t>Vent Hole on Door</a:t>
              </a:r>
              <a:endParaRPr kumimoji="1" lang="ja-JP" altLang="en-US" sz="1400" b="1" dirty="0"/>
            </a:p>
          </p:txBody>
        </p:sp>
      </p:grpSp>
      <p:grpSp>
        <p:nvGrpSpPr>
          <p:cNvPr id="35" name="グループ化 34"/>
          <p:cNvGrpSpPr/>
          <p:nvPr/>
        </p:nvGrpSpPr>
        <p:grpSpPr>
          <a:xfrm>
            <a:off x="325572" y="2065734"/>
            <a:ext cx="4337496" cy="2658943"/>
            <a:chOff x="325572" y="2065734"/>
            <a:chExt cx="4337496" cy="2658943"/>
          </a:xfrm>
        </p:grpSpPr>
        <p:cxnSp>
          <p:nvCxnSpPr>
            <p:cNvPr id="108" name="直線コネクタ 107"/>
            <p:cNvCxnSpPr/>
            <p:nvPr/>
          </p:nvCxnSpPr>
          <p:spPr>
            <a:xfrm rot="16200000" flipV="1">
              <a:off x="3260796" y="3617407"/>
              <a:ext cx="21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rot="16200000" flipV="1">
              <a:off x="3939727" y="286140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3435744" y="3189697"/>
              <a:ext cx="5217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2" name="グループ化 111"/>
            <p:cNvGrpSpPr/>
            <p:nvPr/>
          </p:nvGrpSpPr>
          <p:grpSpPr>
            <a:xfrm rot="16200000" flipV="1">
              <a:off x="3055244" y="3210456"/>
              <a:ext cx="400076" cy="360783"/>
              <a:chOff x="9440234" y="1586893"/>
              <a:chExt cx="400076" cy="360783"/>
            </a:xfrm>
          </p:grpSpPr>
          <p:grpSp>
            <p:nvGrpSpPr>
              <p:cNvPr id="113" name="グループ化 112"/>
              <p:cNvGrpSpPr/>
              <p:nvPr/>
            </p:nvGrpSpPr>
            <p:grpSpPr>
              <a:xfrm>
                <a:off x="9766272" y="1907686"/>
                <a:ext cx="74038" cy="39990"/>
                <a:chOff x="9766272" y="1907686"/>
                <a:chExt cx="74038" cy="39990"/>
              </a:xfrm>
            </p:grpSpPr>
            <p:cxnSp>
              <p:nvCxnSpPr>
                <p:cNvPr id="117" name="直線コネクタ 116"/>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4" name="直線コネクタ 113"/>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フリーフォーム 114"/>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 name="直線コネクタ 115"/>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0" name="直線コネクタ 119"/>
            <p:cNvCxnSpPr/>
            <p:nvPr/>
          </p:nvCxnSpPr>
          <p:spPr>
            <a:xfrm rot="5400000">
              <a:off x="3937154" y="358483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rot="5400000">
              <a:off x="3399589" y="359204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rot="5400000">
              <a:off x="3466264" y="3590394"/>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3957528" y="3186801"/>
              <a:ext cx="305538" cy="354551"/>
              <a:chOff x="10628614" y="3463674"/>
              <a:chExt cx="305538" cy="354551"/>
            </a:xfrm>
          </p:grpSpPr>
          <p:grpSp>
            <p:nvGrpSpPr>
              <p:cNvPr id="124" name="グループ化 123"/>
              <p:cNvGrpSpPr/>
              <p:nvPr/>
            </p:nvGrpSpPr>
            <p:grpSpPr>
              <a:xfrm rot="5400000" flipH="1" flipV="1">
                <a:off x="10877138" y="3480698"/>
                <a:ext cx="74038" cy="39990"/>
                <a:chOff x="9766272" y="1907686"/>
                <a:chExt cx="74038" cy="39990"/>
              </a:xfrm>
            </p:grpSpPr>
            <p:cxnSp>
              <p:nvCxnSpPr>
                <p:cNvPr id="128" name="直線コネクタ 12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グループ化 22"/>
              <p:cNvGrpSpPr/>
              <p:nvPr/>
            </p:nvGrpSpPr>
            <p:grpSpPr>
              <a:xfrm>
                <a:off x="10641107" y="3530225"/>
                <a:ext cx="252000" cy="288000"/>
                <a:chOff x="10601102" y="3539750"/>
                <a:chExt cx="293115" cy="324000"/>
              </a:xfrm>
            </p:grpSpPr>
            <p:cxnSp>
              <p:nvCxnSpPr>
                <p:cNvPr id="125" name="直線コネクタ 124"/>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フリーフォーム 125"/>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27" name="直線コネクタ 126"/>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5" name="直線コネクタ 134"/>
            <p:cNvCxnSpPr/>
            <p:nvPr/>
          </p:nvCxnSpPr>
          <p:spPr>
            <a:xfrm>
              <a:off x="3778819" y="3264950"/>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flipV="1">
              <a:off x="3432035" y="3266394"/>
              <a:ext cx="301468" cy="2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rot="5400000">
              <a:off x="2751471" y="358306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rot="5400000">
              <a:off x="2680012" y="359055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3073153" y="3910171"/>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3778819" y="3910877"/>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667180" y="3982091"/>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a:off x="671216" y="4700966"/>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flipV="1">
              <a:off x="2281292" y="3191144"/>
              <a:ext cx="360000" cy="11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2" name="グループ化 161"/>
            <p:cNvGrpSpPr/>
            <p:nvPr/>
          </p:nvGrpSpPr>
          <p:grpSpPr>
            <a:xfrm rot="5400000" flipH="1" flipV="1">
              <a:off x="2621698" y="3210182"/>
              <a:ext cx="400076" cy="360783"/>
              <a:chOff x="9440234" y="1586893"/>
              <a:chExt cx="400076" cy="360783"/>
            </a:xfrm>
          </p:grpSpPr>
          <p:grpSp>
            <p:nvGrpSpPr>
              <p:cNvPr id="163" name="グループ化 162"/>
              <p:cNvGrpSpPr/>
              <p:nvPr/>
            </p:nvGrpSpPr>
            <p:grpSpPr>
              <a:xfrm>
                <a:off x="9766272" y="1907686"/>
                <a:ext cx="74038" cy="39990"/>
                <a:chOff x="9766272" y="1907686"/>
                <a:chExt cx="74038" cy="39990"/>
              </a:xfrm>
            </p:grpSpPr>
            <p:cxnSp>
              <p:nvCxnSpPr>
                <p:cNvPr id="169" name="直線コネクタ 168"/>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4" name="直線コネクタ 163"/>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フリーフォーム 165"/>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7" name="直線コネクタ 166"/>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3" name="直線コネクタ 172"/>
            <p:cNvCxnSpPr/>
            <p:nvPr/>
          </p:nvCxnSpPr>
          <p:spPr>
            <a:xfrm flipV="1">
              <a:off x="2337433" y="3266394"/>
              <a:ext cx="305366" cy="23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p:nvPr/>
          </p:nvCxnSpPr>
          <p:spPr>
            <a:xfrm rot="5400000">
              <a:off x="2021218" y="3591852"/>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a:off x="2343236" y="3918956"/>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rot="5400000">
              <a:off x="1952276" y="359069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rot="5400000">
              <a:off x="1426141" y="359790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rot="5400000">
              <a:off x="1490911" y="3596249"/>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3" name="グループ化 182"/>
            <p:cNvGrpSpPr/>
            <p:nvPr/>
          </p:nvGrpSpPr>
          <p:grpSpPr>
            <a:xfrm>
              <a:off x="1982175" y="3192656"/>
              <a:ext cx="305538" cy="354551"/>
              <a:chOff x="10628614" y="3463674"/>
              <a:chExt cx="305538" cy="354551"/>
            </a:xfrm>
          </p:grpSpPr>
          <p:grpSp>
            <p:nvGrpSpPr>
              <p:cNvPr id="184" name="グループ化 183"/>
              <p:cNvGrpSpPr/>
              <p:nvPr/>
            </p:nvGrpSpPr>
            <p:grpSpPr>
              <a:xfrm rot="5400000" flipH="1" flipV="1">
                <a:off x="10877138" y="3480698"/>
                <a:ext cx="74038" cy="39990"/>
                <a:chOff x="9766272" y="1907686"/>
                <a:chExt cx="74038" cy="39990"/>
              </a:xfrm>
            </p:grpSpPr>
            <p:cxnSp>
              <p:nvCxnSpPr>
                <p:cNvPr id="190" name="直線コネクタ 189"/>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5" name="グループ化 184"/>
              <p:cNvGrpSpPr/>
              <p:nvPr/>
            </p:nvGrpSpPr>
            <p:grpSpPr>
              <a:xfrm>
                <a:off x="10641107" y="3530225"/>
                <a:ext cx="252000" cy="288000"/>
                <a:chOff x="10601102" y="3539750"/>
                <a:chExt cx="293115" cy="324000"/>
              </a:xfrm>
            </p:grpSpPr>
            <p:cxnSp>
              <p:nvCxnSpPr>
                <p:cNvPr id="187" name="直線コネクタ 186"/>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フリーフォーム 188"/>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86" name="直線コネクタ 185"/>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93" name="直線コネクタ 192"/>
            <p:cNvCxnSpPr/>
            <p:nvPr/>
          </p:nvCxnSpPr>
          <p:spPr>
            <a:xfrm>
              <a:off x="1803466" y="3270805"/>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flipV="1">
              <a:off x="1812991" y="3913436"/>
              <a:ext cx="4619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rot="5400000">
              <a:off x="899899" y="359921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rot="5400000">
              <a:off x="964669" y="3597566"/>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8" name="グループ化 197"/>
            <p:cNvGrpSpPr/>
            <p:nvPr/>
          </p:nvGrpSpPr>
          <p:grpSpPr>
            <a:xfrm>
              <a:off x="1455933" y="3196214"/>
              <a:ext cx="305538" cy="354551"/>
              <a:chOff x="10628614" y="3463674"/>
              <a:chExt cx="305538" cy="354551"/>
            </a:xfrm>
          </p:grpSpPr>
          <p:grpSp>
            <p:nvGrpSpPr>
              <p:cNvPr id="199" name="グループ化 198"/>
              <p:cNvGrpSpPr/>
              <p:nvPr/>
            </p:nvGrpSpPr>
            <p:grpSpPr>
              <a:xfrm rot="5400000" flipH="1" flipV="1">
                <a:off x="10877138" y="3480698"/>
                <a:ext cx="74038" cy="39990"/>
                <a:chOff x="9766272" y="1907686"/>
                <a:chExt cx="74038" cy="39990"/>
              </a:xfrm>
            </p:grpSpPr>
            <p:cxnSp>
              <p:nvCxnSpPr>
                <p:cNvPr id="204" name="直線コネクタ 20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0" name="グループ化 199"/>
              <p:cNvGrpSpPr/>
              <p:nvPr/>
            </p:nvGrpSpPr>
            <p:grpSpPr>
              <a:xfrm>
                <a:off x="10641107" y="3530225"/>
                <a:ext cx="252000" cy="288000"/>
                <a:chOff x="10601102" y="3539750"/>
                <a:chExt cx="293115" cy="324000"/>
              </a:xfrm>
            </p:grpSpPr>
            <p:cxnSp>
              <p:nvCxnSpPr>
                <p:cNvPr id="202" name="直線コネクタ 201"/>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3" name="フリーフォーム 202"/>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01" name="直線コネクタ 200"/>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7" name="直線コネクタ 206"/>
            <p:cNvCxnSpPr/>
            <p:nvPr/>
          </p:nvCxnSpPr>
          <p:spPr>
            <a:xfrm>
              <a:off x="1277224" y="3272122"/>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a:off x="1284844" y="3918049"/>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rot="16200000" flipV="1">
              <a:off x="-630095" y="3401202"/>
              <a:ext cx="2592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rot="5400000">
              <a:off x="423793" y="359677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2" name="グループ化 211"/>
            <p:cNvGrpSpPr/>
            <p:nvPr/>
          </p:nvGrpSpPr>
          <p:grpSpPr>
            <a:xfrm>
              <a:off x="928728" y="3195418"/>
              <a:ext cx="305538" cy="354551"/>
              <a:chOff x="10628614" y="3463674"/>
              <a:chExt cx="305538" cy="354551"/>
            </a:xfrm>
          </p:grpSpPr>
          <p:grpSp>
            <p:nvGrpSpPr>
              <p:cNvPr id="213" name="グループ化 212"/>
              <p:cNvGrpSpPr/>
              <p:nvPr/>
            </p:nvGrpSpPr>
            <p:grpSpPr>
              <a:xfrm rot="5400000" flipH="1" flipV="1">
                <a:off x="10877138" y="3480698"/>
                <a:ext cx="74038" cy="39990"/>
                <a:chOff x="9766272" y="1907686"/>
                <a:chExt cx="74038" cy="39990"/>
              </a:xfrm>
            </p:grpSpPr>
            <p:cxnSp>
              <p:nvCxnSpPr>
                <p:cNvPr id="218" name="直線コネクタ 21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rot="16200000" flipH="1" flipV="1">
                  <a:off x="9748787" y="1928279"/>
                  <a:ext cx="349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4" name="グループ化 213"/>
              <p:cNvGrpSpPr/>
              <p:nvPr/>
            </p:nvGrpSpPr>
            <p:grpSpPr>
              <a:xfrm>
                <a:off x="10641107" y="3530225"/>
                <a:ext cx="252000" cy="288000"/>
                <a:chOff x="10601102" y="3539750"/>
                <a:chExt cx="293115" cy="324000"/>
              </a:xfrm>
            </p:grpSpPr>
            <p:cxnSp>
              <p:nvCxnSpPr>
                <p:cNvPr id="216" name="直線コネクタ 215"/>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7" name="フリーフォーム 216"/>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15" name="直線コネクタ 214"/>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21" name="直線コネクタ 220"/>
            <p:cNvCxnSpPr/>
            <p:nvPr/>
          </p:nvCxnSpPr>
          <p:spPr>
            <a:xfrm>
              <a:off x="750019" y="3271326"/>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750019" y="3917253"/>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p:nvPr/>
          </p:nvCxnSpPr>
          <p:spPr>
            <a:xfrm>
              <a:off x="1726959" y="3197560"/>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a:off x="1194727" y="3194629"/>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p:cNvCxnSpPr/>
            <p:nvPr/>
          </p:nvCxnSpPr>
          <p:spPr>
            <a:xfrm>
              <a:off x="743805" y="3197560"/>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7" name="グループ化 226"/>
            <p:cNvGrpSpPr/>
            <p:nvPr/>
          </p:nvGrpSpPr>
          <p:grpSpPr>
            <a:xfrm rot="5400000">
              <a:off x="2010556" y="3877295"/>
              <a:ext cx="72187" cy="144000"/>
              <a:chOff x="10847452" y="1483325"/>
              <a:chExt cx="72187" cy="288510"/>
            </a:xfrm>
          </p:grpSpPr>
          <p:cxnSp>
            <p:nvCxnSpPr>
              <p:cNvPr id="228" name="直線コネクタ 22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直線コネクタ 23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3" name="直線コネクタ 23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4" name="グループ化 233"/>
            <p:cNvGrpSpPr/>
            <p:nvPr/>
          </p:nvGrpSpPr>
          <p:grpSpPr>
            <a:xfrm rot="5400000">
              <a:off x="3986791" y="3873489"/>
              <a:ext cx="72187" cy="144000"/>
              <a:chOff x="10847452" y="1483325"/>
              <a:chExt cx="72187" cy="288510"/>
            </a:xfrm>
          </p:grpSpPr>
          <p:cxnSp>
            <p:nvCxnSpPr>
              <p:cNvPr id="235" name="直線コネクタ 234"/>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直線コネクタ 235"/>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直線コネクタ 236"/>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8" name="直線コネクタ 237"/>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9" name="直線コネクタ 238"/>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0" name="グループ化 239"/>
            <p:cNvGrpSpPr/>
            <p:nvPr/>
          </p:nvGrpSpPr>
          <p:grpSpPr>
            <a:xfrm rot="5400000">
              <a:off x="3377779" y="3877017"/>
              <a:ext cx="72187" cy="144000"/>
              <a:chOff x="10847452" y="1483325"/>
              <a:chExt cx="72187" cy="288510"/>
            </a:xfrm>
          </p:grpSpPr>
          <p:cxnSp>
            <p:nvCxnSpPr>
              <p:cNvPr id="241" name="直線コネクタ 240"/>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直線コネクタ 241"/>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直線コネクタ 242"/>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4" name="直線コネクタ 243"/>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5" name="直線コネクタ 244"/>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6" name="グループ化 245"/>
            <p:cNvGrpSpPr/>
            <p:nvPr/>
          </p:nvGrpSpPr>
          <p:grpSpPr>
            <a:xfrm rot="5400000">
              <a:off x="2617124" y="3878841"/>
              <a:ext cx="72187" cy="144000"/>
              <a:chOff x="10847452" y="1483325"/>
              <a:chExt cx="72187" cy="288510"/>
            </a:xfrm>
          </p:grpSpPr>
          <p:cxnSp>
            <p:nvCxnSpPr>
              <p:cNvPr id="247" name="直線コネクタ 246"/>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2" name="グループ化 251"/>
            <p:cNvGrpSpPr/>
            <p:nvPr/>
          </p:nvGrpSpPr>
          <p:grpSpPr>
            <a:xfrm rot="5400000">
              <a:off x="948730" y="3877300"/>
              <a:ext cx="72187" cy="144000"/>
              <a:chOff x="10847452" y="1483325"/>
              <a:chExt cx="72187" cy="288510"/>
            </a:xfrm>
          </p:grpSpPr>
          <p:cxnSp>
            <p:nvCxnSpPr>
              <p:cNvPr id="253" name="直線コネクタ 25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直線コネクタ 25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7" name="直線コネクタ 25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8" name="グループ化 257"/>
            <p:cNvGrpSpPr/>
            <p:nvPr/>
          </p:nvGrpSpPr>
          <p:grpSpPr>
            <a:xfrm rot="5400000">
              <a:off x="1476953" y="3877342"/>
              <a:ext cx="72187" cy="144000"/>
              <a:chOff x="10847452" y="1483325"/>
              <a:chExt cx="72187" cy="288510"/>
            </a:xfrm>
          </p:grpSpPr>
          <p:cxnSp>
            <p:nvCxnSpPr>
              <p:cNvPr id="259" name="直線コネクタ 258"/>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直線コネクタ 25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直線コネクタ 26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2" name="直線コネクタ 26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75" name="直線コネクタ 274"/>
            <p:cNvCxnSpPr/>
            <p:nvPr/>
          </p:nvCxnSpPr>
          <p:spPr>
            <a:xfrm rot="16200000" flipV="1">
              <a:off x="2568878" y="2679153"/>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6" name="直線コネクタ 275"/>
            <p:cNvCxnSpPr/>
            <p:nvPr/>
          </p:nvCxnSpPr>
          <p:spPr>
            <a:xfrm rot="16200000" flipV="1">
              <a:off x="2498854" y="2683791"/>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7" name="直線コネクタ 276"/>
            <p:cNvCxnSpPr/>
            <p:nvPr/>
          </p:nvCxnSpPr>
          <p:spPr>
            <a:xfrm rot="16200000" flipV="1">
              <a:off x="237660" y="2692771"/>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69" name="グループ化 2068"/>
            <p:cNvGrpSpPr/>
            <p:nvPr/>
          </p:nvGrpSpPr>
          <p:grpSpPr>
            <a:xfrm flipV="1">
              <a:off x="2597210" y="3690190"/>
              <a:ext cx="120955" cy="194789"/>
              <a:chOff x="8343608" y="2876071"/>
              <a:chExt cx="120955" cy="194789"/>
            </a:xfrm>
          </p:grpSpPr>
          <p:sp>
            <p:nvSpPr>
              <p:cNvPr id="2050" name="円/楕円 2049"/>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3" name="正方形/長方形 2052"/>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66" name="直線コネクタ 2065"/>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8" name="グループ化 277"/>
            <p:cNvGrpSpPr/>
            <p:nvPr/>
          </p:nvGrpSpPr>
          <p:grpSpPr>
            <a:xfrm flipV="1">
              <a:off x="3352493" y="3686121"/>
              <a:ext cx="120955" cy="194789"/>
              <a:chOff x="8343608" y="2876071"/>
              <a:chExt cx="120955" cy="194789"/>
            </a:xfrm>
          </p:grpSpPr>
          <p:sp>
            <p:nvSpPr>
              <p:cNvPr id="279" name="円/楕円 278"/>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正方形/長方形 279"/>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1" name="直線コネクタ 280"/>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70" name="円/楕円 2069"/>
            <p:cNvSpPr/>
            <p:nvPr/>
          </p:nvSpPr>
          <p:spPr>
            <a:xfrm>
              <a:off x="2637807" y="3779081"/>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円/楕円 281"/>
            <p:cNvSpPr/>
            <p:nvPr/>
          </p:nvSpPr>
          <p:spPr>
            <a:xfrm>
              <a:off x="3391753" y="3774457"/>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円/楕円 283"/>
            <p:cNvSpPr/>
            <p:nvPr/>
          </p:nvSpPr>
          <p:spPr>
            <a:xfrm>
              <a:off x="3654664" y="3305613"/>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円/楕円 284"/>
            <p:cNvSpPr/>
            <p:nvPr/>
          </p:nvSpPr>
          <p:spPr>
            <a:xfrm>
              <a:off x="1489917" y="3774457"/>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円/楕円 285"/>
            <p:cNvSpPr/>
            <p:nvPr/>
          </p:nvSpPr>
          <p:spPr>
            <a:xfrm>
              <a:off x="964394" y="3774457"/>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75" name="グループ化 2074"/>
            <p:cNvGrpSpPr/>
            <p:nvPr/>
          </p:nvGrpSpPr>
          <p:grpSpPr>
            <a:xfrm>
              <a:off x="2007360" y="3698610"/>
              <a:ext cx="75944" cy="144000"/>
              <a:chOff x="8064859" y="4310077"/>
              <a:chExt cx="72000" cy="144000"/>
            </a:xfrm>
          </p:grpSpPr>
          <p:grpSp>
            <p:nvGrpSpPr>
              <p:cNvPr id="2074" name="グループ化 2073"/>
              <p:cNvGrpSpPr/>
              <p:nvPr/>
            </p:nvGrpSpPr>
            <p:grpSpPr>
              <a:xfrm>
                <a:off x="8064859" y="4310077"/>
                <a:ext cx="72000" cy="144000"/>
                <a:chOff x="8064859" y="4310077"/>
                <a:chExt cx="144000" cy="263430"/>
              </a:xfrm>
            </p:grpSpPr>
            <p:grpSp>
              <p:nvGrpSpPr>
                <p:cNvPr id="2073" name="グループ化 2072"/>
                <p:cNvGrpSpPr/>
                <p:nvPr/>
              </p:nvGrpSpPr>
              <p:grpSpPr>
                <a:xfrm>
                  <a:off x="8064859" y="4310077"/>
                  <a:ext cx="144000" cy="263430"/>
                  <a:chOff x="8064859" y="4309990"/>
                  <a:chExt cx="72000" cy="128217"/>
                </a:xfrm>
              </p:grpSpPr>
              <p:sp>
                <p:nvSpPr>
                  <p:cNvPr id="287" name="円/楕円 286"/>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円/楕円 287"/>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72" name="正方形/長方形 2071"/>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3" name="円/楕円 282"/>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9" name="グループ化 288"/>
            <p:cNvGrpSpPr/>
            <p:nvPr/>
          </p:nvGrpSpPr>
          <p:grpSpPr>
            <a:xfrm>
              <a:off x="1470331" y="3689689"/>
              <a:ext cx="75944" cy="144000"/>
              <a:chOff x="8064859" y="4310077"/>
              <a:chExt cx="72000" cy="144000"/>
            </a:xfrm>
          </p:grpSpPr>
          <p:grpSp>
            <p:nvGrpSpPr>
              <p:cNvPr id="290" name="グループ化 289"/>
              <p:cNvGrpSpPr/>
              <p:nvPr/>
            </p:nvGrpSpPr>
            <p:grpSpPr>
              <a:xfrm>
                <a:off x="8064859" y="4310077"/>
                <a:ext cx="72000" cy="144000"/>
                <a:chOff x="8064859" y="4310077"/>
                <a:chExt cx="144000" cy="263430"/>
              </a:xfrm>
            </p:grpSpPr>
            <p:grpSp>
              <p:nvGrpSpPr>
                <p:cNvPr id="292" name="グループ化 291"/>
                <p:cNvGrpSpPr/>
                <p:nvPr/>
              </p:nvGrpSpPr>
              <p:grpSpPr>
                <a:xfrm>
                  <a:off x="8064859" y="4310077"/>
                  <a:ext cx="144000" cy="263430"/>
                  <a:chOff x="8064859" y="4309990"/>
                  <a:chExt cx="72000" cy="128217"/>
                </a:xfrm>
              </p:grpSpPr>
              <p:sp>
                <p:nvSpPr>
                  <p:cNvPr id="294" name="円/楕円 293"/>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円/楕円 294"/>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3" name="正方形/長方形 292"/>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1" name="円/楕円 290"/>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6" name="グループ化 295"/>
            <p:cNvGrpSpPr/>
            <p:nvPr/>
          </p:nvGrpSpPr>
          <p:grpSpPr>
            <a:xfrm>
              <a:off x="944062" y="3689803"/>
              <a:ext cx="75944" cy="144000"/>
              <a:chOff x="8064859" y="4310077"/>
              <a:chExt cx="72000" cy="144000"/>
            </a:xfrm>
          </p:grpSpPr>
          <p:grpSp>
            <p:nvGrpSpPr>
              <p:cNvPr id="297" name="グループ化 296"/>
              <p:cNvGrpSpPr/>
              <p:nvPr/>
            </p:nvGrpSpPr>
            <p:grpSpPr>
              <a:xfrm>
                <a:off x="8064859" y="4310077"/>
                <a:ext cx="72000" cy="144000"/>
                <a:chOff x="8064859" y="4310077"/>
                <a:chExt cx="144000" cy="263430"/>
              </a:xfrm>
            </p:grpSpPr>
            <p:grpSp>
              <p:nvGrpSpPr>
                <p:cNvPr id="299" name="グループ化 298"/>
                <p:cNvGrpSpPr/>
                <p:nvPr/>
              </p:nvGrpSpPr>
              <p:grpSpPr>
                <a:xfrm>
                  <a:off x="8064859" y="4310077"/>
                  <a:ext cx="144000" cy="263430"/>
                  <a:chOff x="8064859" y="4309990"/>
                  <a:chExt cx="72000" cy="128217"/>
                </a:xfrm>
              </p:grpSpPr>
              <p:sp>
                <p:nvSpPr>
                  <p:cNvPr id="301" name="円/楕円 300"/>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円/楕円 301"/>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0" name="正方形/長方形 299"/>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8" name="円/楕円 297"/>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3" name="グループ化 302"/>
            <p:cNvGrpSpPr/>
            <p:nvPr/>
          </p:nvGrpSpPr>
          <p:grpSpPr>
            <a:xfrm>
              <a:off x="3980037" y="3690990"/>
              <a:ext cx="75944" cy="144000"/>
              <a:chOff x="8064859" y="4310077"/>
              <a:chExt cx="72000" cy="144000"/>
            </a:xfrm>
          </p:grpSpPr>
          <p:grpSp>
            <p:nvGrpSpPr>
              <p:cNvPr id="304" name="グループ化 303"/>
              <p:cNvGrpSpPr/>
              <p:nvPr/>
            </p:nvGrpSpPr>
            <p:grpSpPr>
              <a:xfrm>
                <a:off x="8064859" y="4310077"/>
                <a:ext cx="72000" cy="144000"/>
                <a:chOff x="8064859" y="4310077"/>
                <a:chExt cx="144000" cy="263430"/>
              </a:xfrm>
            </p:grpSpPr>
            <p:grpSp>
              <p:nvGrpSpPr>
                <p:cNvPr id="306" name="グループ化 305"/>
                <p:cNvGrpSpPr/>
                <p:nvPr/>
              </p:nvGrpSpPr>
              <p:grpSpPr>
                <a:xfrm>
                  <a:off x="8064859" y="4310077"/>
                  <a:ext cx="144000" cy="263430"/>
                  <a:chOff x="8064859" y="4309990"/>
                  <a:chExt cx="72000" cy="128217"/>
                </a:xfrm>
              </p:grpSpPr>
              <p:sp>
                <p:nvSpPr>
                  <p:cNvPr id="308" name="円/楕円 307"/>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円/楕円 308"/>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7" name="正方形/長方形 306"/>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5" name="円/楕円 304"/>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0" name="円/楕円 309"/>
            <p:cNvSpPr/>
            <p:nvPr/>
          </p:nvSpPr>
          <p:spPr>
            <a:xfrm>
              <a:off x="2421212" y="3314084"/>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9" name="正方形/長方形 2078"/>
            <p:cNvSpPr/>
            <p:nvPr/>
          </p:nvSpPr>
          <p:spPr>
            <a:xfrm>
              <a:off x="3166307" y="4056208"/>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正方形/長方形 310"/>
            <p:cNvSpPr/>
            <p:nvPr/>
          </p:nvSpPr>
          <p:spPr>
            <a:xfrm>
              <a:off x="839579" y="4050752"/>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円/楕円 311"/>
            <p:cNvSpPr/>
            <p:nvPr/>
          </p:nvSpPr>
          <p:spPr>
            <a:xfrm>
              <a:off x="2350160" y="4009111"/>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5400000">
              <a:off x="3253259" y="4110870"/>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直線コネクタ 314"/>
            <p:cNvCxnSpPr/>
            <p:nvPr/>
          </p:nvCxnSpPr>
          <p:spPr>
            <a:xfrm rot="5400000">
              <a:off x="925199" y="4103472"/>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662799" y="2065734"/>
              <a:ext cx="3690100" cy="538589"/>
              <a:chOff x="1184200" y="1854294"/>
              <a:chExt cx="3690100" cy="538589"/>
            </a:xfrm>
          </p:grpSpPr>
          <p:cxnSp>
            <p:nvCxnSpPr>
              <p:cNvPr id="67" name="直線コネクタ 66"/>
              <p:cNvCxnSpPr/>
              <p:nvPr/>
            </p:nvCxnSpPr>
            <p:spPr>
              <a:xfrm>
                <a:off x="4874300" y="1893662"/>
                <a:ext cx="0" cy="116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グループ化 6"/>
              <p:cNvGrpSpPr/>
              <p:nvPr/>
            </p:nvGrpSpPr>
            <p:grpSpPr>
              <a:xfrm>
                <a:off x="4264220" y="1854294"/>
                <a:ext cx="74038" cy="36882"/>
                <a:chOff x="9766272" y="1910794"/>
                <a:chExt cx="74038" cy="36882"/>
              </a:xfrm>
            </p:grpSpPr>
            <p:cxnSp>
              <p:nvCxnSpPr>
                <p:cNvPr id="68" name="直線コネクタ 6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9" name="グループ化 98"/>
              <p:cNvGrpSpPr/>
              <p:nvPr/>
            </p:nvGrpSpPr>
            <p:grpSpPr>
              <a:xfrm flipV="1">
                <a:off x="4460148" y="1967682"/>
                <a:ext cx="400076" cy="360783"/>
                <a:chOff x="9440234" y="1586893"/>
                <a:chExt cx="400076" cy="360783"/>
              </a:xfrm>
            </p:grpSpPr>
            <p:grpSp>
              <p:nvGrpSpPr>
                <p:cNvPr id="100" name="グループ化 99"/>
                <p:cNvGrpSpPr/>
                <p:nvPr/>
              </p:nvGrpSpPr>
              <p:grpSpPr>
                <a:xfrm>
                  <a:off x="9766272" y="1907686"/>
                  <a:ext cx="74038" cy="39990"/>
                  <a:chOff x="9766272" y="1907686"/>
                  <a:chExt cx="74038" cy="39990"/>
                </a:xfrm>
              </p:grpSpPr>
              <p:cxnSp>
                <p:nvCxnSpPr>
                  <p:cNvPr id="104" name="直線コネクタ 10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1" name="直線コネクタ 100"/>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フリーフォーム 101"/>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 name="直線コネクタ 102"/>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7" name="直線コネクタ 106"/>
              <p:cNvCxnSpPr/>
              <p:nvPr/>
            </p:nvCxnSpPr>
            <p:spPr>
              <a:xfrm>
                <a:off x="3595377" y="1963756"/>
                <a:ext cx="11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64" name="グループ化 263"/>
              <p:cNvGrpSpPr/>
              <p:nvPr/>
            </p:nvGrpSpPr>
            <p:grpSpPr>
              <a:xfrm rot="16200000">
                <a:off x="3143149" y="1914197"/>
                <a:ext cx="400076" cy="360783"/>
                <a:chOff x="9440234" y="1586893"/>
                <a:chExt cx="400076" cy="360783"/>
              </a:xfrm>
            </p:grpSpPr>
            <p:grpSp>
              <p:nvGrpSpPr>
                <p:cNvPr id="265" name="グループ化 264"/>
                <p:cNvGrpSpPr/>
                <p:nvPr/>
              </p:nvGrpSpPr>
              <p:grpSpPr>
                <a:xfrm>
                  <a:off x="9766272" y="1907686"/>
                  <a:ext cx="74038" cy="39990"/>
                  <a:chOff x="9766272" y="1907686"/>
                  <a:chExt cx="74038" cy="39990"/>
                </a:xfrm>
              </p:grpSpPr>
              <p:cxnSp>
                <p:nvCxnSpPr>
                  <p:cNvPr id="269" name="直線コネクタ 268"/>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0" name="直線コネクタ 269"/>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直線コネクタ 270"/>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6" name="直線コネクタ 265"/>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7" name="フリーフォーム 266"/>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8" name="直線コネクタ 267"/>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72" name="直線コネクタ 271"/>
              <p:cNvCxnSpPr/>
              <p:nvPr/>
            </p:nvCxnSpPr>
            <p:spPr>
              <a:xfrm>
                <a:off x="1184200" y="1897476"/>
                <a:ext cx="19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3" name="直線コネクタ 272"/>
              <p:cNvCxnSpPr/>
              <p:nvPr/>
            </p:nvCxnSpPr>
            <p:spPr>
              <a:xfrm>
                <a:off x="3509853" y="1891506"/>
                <a:ext cx="1364447" cy="113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直線コネクタ 273"/>
              <p:cNvCxnSpPr/>
              <p:nvPr/>
            </p:nvCxnSpPr>
            <p:spPr>
              <a:xfrm>
                <a:off x="1259060" y="1974274"/>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1264773" y="1972794"/>
                <a:ext cx="1084189" cy="420089"/>
                <a:chOff x="822079" y="2039980"/>
                <a:chExt cx="1084189" cy="420089"/>
              </a:xfrm>
            </p:grpSpPr>
            <p:sp>
              <p:nvSpPr>
                <p:cNvPr id="317" name="正方形/長方形 316"/>
                <p:cNvSpPr/>
                <p:nvPr/>
              </p:nvSpPr>
              <p:spPr>
                <a:xfrm>
                  <a:off x="822079" y="2088587"/>
                  <a:ext cx="1035539"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正方形/長方形 317"/>
                <p:cNvSpPr/>
                <p:nvPr/>
              </p:nvSpPr>
              <p:spPr>
                <a:xfrm>
                  <a:off x="823373" y="2039980"/>
                  <a:ext cx="1080000" cy="3111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正方形/長方形 318"/>
                <p:cNvSpPr/>
                <p:nvPr/>
              </p:nvSpPr>
              <p:spPr>
                <a:xfrm>
                  <a:off x="917205"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p:cNvGrpSpPr>
                  <a:grpSpLocks noChangeAspect="1"/>
                </p:cNvGrpSpPr>
                <p:nvPr/>
              </p:nvGrpSpPr>
              <p:grpSpPr>
                <a:xfrm>
                  <a:off x="1696835" y="2093621"/>
                  <a:ext cx="35552" cy="70992"/>
                  <a:chOff x="2444365" y="2165900"/>
                  <a:chExt cx="68145" cy="136079"/>
                </a:xfrm>
              </p:grpSpPr>
              <p:cxnSp>
                <p:nvCxnSpPr>
                  <p:cNvPr id="321" name="直線コネクタ 320"/>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22"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23" name="円/楕円 322"/>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5" name="正方形/長方形 324"/>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6" name="直線コネクタ 325"/>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8" name="グループ化 327"/>
                <p:cNvGrpSpPr>
                  <a:grpSpLocks noChangeAspect="1"/>
                </p:cNvGrpSpPr>
                <p:nvPr/>
              </p:nvGrpSpPr>
              <p:grpSpPr>
                <a:xfrm>
                  <a:off x="1450744" y="2093621"/>
                  <a:ext cx="35552" cy="70992"/>
                  <a:chOff x="2444365" y="2165900"/>
                  <a:chExt cx="68145" cy="136079"/>
                </a:xfrm>
              </p:grpSpPr>
              <p:cxnSp>
                <p:nvCxnSpPr>
                  <p:cNvPr id="329" name="直線コネクタ 328"/>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30"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31" name="円/楕円 330"/>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2"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3" name="正方形/長方形 332"/>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4" name="直線コネクタ 333"/>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5" name="グループ化 334"/>
                <p:cNvGrpSpPr>
                  <a:grpSpLocks noChangeAspect="1"/>
                </p:cNvGrpSpPr>
                <p:nvPr/>
              </p:nvGrpSpPr>
              <p:grpSpPr>
                <a:xfrm>
                  <a:off x="1202678" y="2093621"/>
                  <a:ext cx="35552" cy="70992"/>
                  <a:chOff x="2444365" y="2165900"/>
                  <a:chExt cx="68145" cy="136079"/>
                </a:xfrm>
              </p:grpSpPr>
              <p:cxnSp>
                <p:nvCxnSpPr>
                  <p:cNvPr id="336" name="直線コネクタ 335"/>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37"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38" name="円/楕円 337"/>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 name="正方形/長方形 339"/>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1" name="直線コネクタ 340"/>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2" name="グループ化 341"/>
                <p:cNvGrpSpPr>
                  <a:grpSpLocks noChangeAspect="1"/>
                </p:cNvGrpSpPr>
                <p:nvPr/>
              </p:nvGrpSpPr>
              <p:grpSpPr>
                <a:xfrm>
                  <a:off x="955022" y="2093621"/>
                  <a:ext cx="35552" cy="70992"/>
                  <a:chOff x="2444365" y="2165900"/>
                  <a:chExt cx="68145" cy="136079"/>
                </a:xfrm>
              </p:grpSpPr>
              <p:cxnSp>
                <p:nvCxnSpPr>
                  <p:cNvPr id="343" name="直線コネクタ 342"/>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44"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45" name="円/楕円 344"/>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7" name="正方形/長方形 346"/>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8" name="直線コネクタ 347"/>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9" name="正方形/長方形 348"/>
                <p:cNvSpPr/>
                <p:nvPr/>
              </p:nvSpPr>
              <p:spPr>
                <a:xfrm>
                  <a:off x="1171207"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0" name="正方形/長方形 349"/>
                <p:cNvSpPr/>
                <p:nvPr/>
              </p:nvSpPr>
              <p:spPr>
                <a:xfrm>
                  <a:off x="1417179"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1" name="正方形/長方形 350"/>
                <p:cNvSpPr/>
                <p:nvPr/>
              </p:nvSpPr>
              <p:spPr>
                <a:xfrm>
                  <a:off x="1666813"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V="1">
                  <a:off x="1840228" y="208752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7" name="正方形/長方形 356"/>
              <p:cNvSpPr/>
              <p:nvPr/>
            </p:nvSpPr>
            <p:spPr>
              <a:xfrm>
                <a:off x="3596422" y="2015982"/>
                <a:ext cx="504000"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8" name="正方形/長方形 357"/>
              <p:cNvSpPr/>
              <p:nvPr/>
            </p:nvSpPr>
            <p:spPr>
              <a:xfrm>
                <a:off x="3597716" y="1967375"/>
                <a:ext cx="540000" cy="31177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9" name="正方形/長方形 358"/>
              <p:cNvSpPr/>
              <p:nvPr/>
            </p:nvSpPr>
            <p:spPr>
              <a:xfrm>
                <a:off x="3691548"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2" name="グループ化 361"/>
              <p:cNvGrpSpPr>
                <a:grpSpLocks noChangeAspect="1"/>
              </p:cNvGrpSpPr>
              <p:nvPr/>
            </p:nvGrpSpPr>
            <p:grpSpPr>
              <a:xfrm>
                <a:off x="3977021" y="2021016"/>
                <a:ext cx="35552" cy="70992"/>
                <a:chOff x="2444365" y="2165900"/>
                <a:chExt cx="68145" cy="136079"/>
              </a:xfrm>
            </p:grpSpPr>
            <p:cxnSp>
              <p:nvCxnSpPr>
                <p:cNvPr id="374" name="直線コネクタ 373"/>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75"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76" name="円/楕円 375"/>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7"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 name="正方形/長方形 377"/>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9" name="直線コネクタ 378"/>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3" name="グループ化 362"/>
              <p:cNvGrpSpPr>
                <a:grpSpLocks noChangeAspect="1"/>
              </p:cNvGrpSpPr>
              <p:nvPr/>
            </p:nvGrpSpPr>
            <p:grpSpPr>
              <a:xfrm>
                <a:off x="3729365" y="2021016"/>
                <a:ext cx="35552" cy="70992"/>
                <a:chOff x="2444365" y="2165900"/>
                <a:chExt cx="68145" cy="136079"/>
              </a:xfrm>
            </p:grpSpPr>
            <p:cxnSp>
              <p:nvCxnSpPr>
                <p:cNvPr id="368" name="直線コネクタ 367"/>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69"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70" name="円/楕円 369"/>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 name="正方形/長方形 371"/>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3" name="直線コネクタ 372"/>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4" name="正方形/長方形 363"/>
              <p:cNvSpPr/>
              <p:nvPr/>
            </p:nvSpPr>
            <p:spPr>
              <a:xfrm>
                <a:off x="3945550"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7" name="直線コネクタ 366"/>
              <p:cNvCxnSpPr/>
              <p:nvPr/>
            </p:nvCxnSpPr>
            <p:spPr>
              <a:xfrm flipV="1">
                <a:off x="4073581" y="201627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円/楕円 61"/>
              <p:cNvSpPr/>
              <p:nvPr/>
            </p:nvSpPr>
            <p:spPr>
              <a:xfrm>
                <a:off x="2227920" y="2166685"/>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円/楕円 396"/>
              <p:cNvSpPr/>
              <p:nvPr/>
            </p:nvSpPr>
            <p:spPr>
              <a:xfrm>
                <a:off x="3642174" y="2160492"/>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8" name="正方形/長方形 397"/>
              <p:cNvSpPr/>
              <p:nvPr/>
            </p:nvSpPr>
            <p:spPr>
              <a:xfrm>
                <a:off x="2890079" y="2146492"/>
                <a:ext cx="144000" cy="14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6" name="グループ化 865"/>
            <p:cNvGrpSpPr/>
            <p:nvPr/>
          </p:nvGrpSpPr>
          <p:grpSpPr>
            <a:xfrm>
              <a:off x="325572" y="2485405"/>
              <a:ext cx="4337496" cy="300176"/>
              <a:chOff x="929388" y="3854556"/>
              <a:chExt cx="4337496" cy="300176"/>
            </a:xfrm>
          </p:grpSpPr>
          <p:cxnSp>
            <p:nvCxnSpPr>
              <p:cNvPr id="867" name="直線コネクタ 866"/>
              <p:cNvCxnSpPr/>
              <p:nvPr/>
            </p:nvCxnSpPr>
            <p:spPr>
              <a:xfrm flipH="1" flipV="1">
                <a:off x="1050813" y="4154732"/>
                <a:ext cx="406800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868" name="二等辺三角形 867"/>
              <p:cNvSpPr/>
              <p:nvPr/>
            </p:nvSpPr>
            <p:spPr>
              <a:xfrm>
                <a:off x="5060981" y="4049109"/>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9" name="二等辺三角形 868"/>
              <p:cNvSpPr/>
              <p:nvPr/>
            </p:nvSpPr>
            <p:spPr>
              <a:xfrm>
                <a:off x="1060528" y="4046130"/>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0" name="テキスト ボックス 869"/>
              <p:cNvSpPr txBox="1"/>
              <p:nvPr/>
            </p:nvSpPr>
            <p:spPr>
              <a:xfrm>
                <a:off x="929388" y="3854556"/>
                <a:ext cx="336647" cy="246221"/>
              </a:xfrm>
              <a:prstGeom prst="rect">
                <a:avLst/>
              </a:prstGeom>
              <a:noFill/>
            </p:spPr>
            <p:txBody>
              <a:bodyPr wrap="square" rtlCol="0">
                <a:spAutoFit/>
              </a:bodyPr>
              <a:lstStyle/>
              <a:p>
                <a:pPr algn="ctr"/>
                <a:r>
                  <a:rPr lang="en-US" altLang="ja-JP" sz="1000" dirty="0"/>
                  <a:t>A1</a:t>
                </a:r>
                <a:endParaRPr kumimoji="1" lang="ja-JP" altLang="en-US" sz="1000" dirty="0"/>
              </a:p>
            </p:txBody>
          </p:sp>
          <p:sp>
            <p:nvSpPr>
              <p:cNvPr id="871" name="テキスト ボックス 870"/>
              <p:cNvSpPr txBox="1"/>
              <p:nvPr/>
            </p:nvSpPr>
            <p:spPr>
              <a:xfrm>
                <a:off x="4930237" y="3858625"/>
                <a:ext cx="336647" cy="246221"/>
              </a:xfrm>
              <a:prstGeom prst="rect">
                <a:avLst/>
              </a:prstGeom>
              <a:noFill/>
            </p:spPr>
            <p:txBody>
              <a:bodyPr wrap="square" rtlCol="0">
                <a:spAutoFit/>
              </a:bodyPr>
              <a:lstStyle/>
              <a:p>
                <a:pPr algn="ctr"/>
                <a:r>
                  <a:rPr lang="en-US" altLang="ja-JP" sz="1000" dirty="0"/>
                  <a:t>A1</a:t>
                </a:r>
                <a:endParaRPr kumimoji="1" lang="ja-JP" altLang="en-US" sz="1000" dirty="0"/>
              </a:p>
            </p:txBody>
          </p:sp>
        </p:grpSp>
        <p:grpSp>
          <p:nvGrpSpPr>
            <p:cNvPr id="872" name="グループ化 871"/>
            <p:cNvGrpSpPr/>
            <p:nvPr/>
          </p:nvGrpSpPr>
          <p:grpSpPr>
            <a:xfrm flipV="1">
              <a:off x="325572" y="2945355"/>
              <a:ext cx="4337496" cy="286730"/>
              <a:chOff x="929388" y="3868002"/>
              <a:chExt cx="4337496" cy="286730"/>
            </a:xfrm>
          </p:grpSpPr>
          <p:cxnSp>
            <p:nvCxnSpPr>
              <p:cNvPr id="873" name="直線コネクタ 872"/>
              <p:cNvCxnSpPr/>
              <p:nvPr/>
            </p:nvCxnSpPr>
            <p:spPr>
              <a:xfrm flipH="1" flipV="1">
                <a:off x="1050813" y="4154732"/>
                <a:ext cx="4068000"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874" name="二等辺三角形 873"/>
              <p:cNvSpPr/>
              <p:nvPr/>
            </p:nvSpPr>
            <p:spPr>
              <a:xfrm>
                <a:off x="5060981" y="4049109"/>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5" name="二等辺三角形 874"/>
              <p:cNvSpPr/>
              <p:nvPr/>
            </p:nvSpPr>
            <p:spPr>
              <a:xfrm>
                <a:off x="1060528" y="4046130"/>
                <a:ext cx="67307" cy="97837"/>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6" name="テキスト ボックス 875"/>
              <p:cNvSpPr txBox="1"/>
              <p:nvPr/>
            </p:nvSpPr>
            <p:spPr>
              <a:xfrm flipV="1">
                <a:off x="929388" y="3868002"/>
                <a:ext cx="336647" cy="246221"/>
              </a:xfrm>
              <a:prstGeom prst="rect">
                <a:avLst/>
              </a:prstGeom>
              <a:noFill/>
            </p:spPr>
            <p:txBody>
              <a:bodyPr wrap="square" rtlCol="0">
                <a:spAutoFit/>
              </a:bodyPr>
              <a:lstStyle/>
              <a:p>
                <a:pPr algn="ctr"/>
                <a:r>
                  <a:rPr lang="en-US" altLang="ja-JP" sz="1000" dirty="0"/>
                  <a:t>A2</a:t>
                </a:r>
                <a:endParaRPr kumimoji="1" lang="ja-JP" altLang="en-US" sz="1000" dirty="0"/>
              </a:p>
            </p:txBody>
          </p:sp>
          <p:sp>
            <p:nvSpPr>
              <p:cNvPr id="877" name="テキスト ボックス 876"/>
              <p:cNvSpPr txBox="1"/>
              <p:nvPr/>
            </p:nvSpPr>
            <p:spPr>
              <a:xfrm flipH="1" flipV="1">
                <a:off x="4930237" y="3881035"/>
                <a:ext cx="336647" cy="246221"/>
              </a:xfrm>
              <a:prstGeom prst="rect">
                <a:avLst/>
              </a:prstGeom>
              <a:noFill/>
            </p:spPr>
            <p:txBody>
              <a:bodyPr wrap="square" rtlCol="0">
                <a:spAutoFit/>
              </a:bodyPr>
              <a:lstStyle/>
              <a:p>
                <a:pPr algn="ctr"/>
                <a:r>
                  <a:rPr lang="en-US" altLang="ja-JP" sz="1000" dirty="0"/>
                  <a:t>A2</a:t>
                </a:r>
                <a:endParaRPr kumimoji="1" lang="ja-JP" altLang="en-US" sz="1000" dirty="0"/>
              </a:p>
            </p:txBody>
          </p:sp>
        </p:grpSp>
        <p:sp>
          <p:nvSpPr>
            <p:cNvPr id="9" name="正方形/長方形 8"/>
            <p:cNvSpPr/>
            <p:nvPr/>
          </p:nvSpPr>
          <p:spPr>
            <a:xfrm>
              <a:off x="644899" y="3980694"/>
              <a:ext cx="3708000" cy="74398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5457" y="3465513"/>
            <a:ext cx="4552950"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0" name="Text Box 313">
            <a:extLst>
              <a:ext uri="{FF2B5EF4-FFF2-40B4-BE49-F238E27FC236}">
                <a16:creationId xmlns:a16="http://schemas.microsoft.com/office/drawing/2014/main" id="{58C9009E-5298-4BDF-90C5-3A1CE35DE27D}"/>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381" name="Text Box 314">
            <a:extLst>
              <a:ext uri="{FF2B5EF4-FFF2-40B4-BE49-F238E27FC236}">
                <a16:creationId xmlns:a16="http://schemas.microsoft.com/office/drawing/2014/main" id="{507975A9-11BC-46B2-B6D2-389E0480773D}"/>
              </a:ext>
            </a:extLst>
          </p:cNvPr>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382" name="Text Box 5">
            <a:extLst>
              <a:ext uri="{FF2B5EF4-FFF2-40B4-BE49-F238E27FC236}">
                <a16:creationId xmlns:a16="http://schemas.microsoft.com/office/drawing/2014/main" id="{560342A7-DEED-4742-83DB-6885C3E21703}"/>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Inside elevation views</a:t>
            </a:r>
          </a:p>
        </p:txBody>
      </p:sp>
      <p:pic>
        <p:nvPicPr>
          <p:cNvPr id="383" name="Picture 382">
            <a:extLst>
              <a:ext uri="{FF2B5EF4-FFF2-40B4-BE49-F238E27FC236}">
                <a16:creationId xmlns:a16="http://schemas.microsoft.com/office/drawing/2014/main" id="{43A815A1-1FF2-4596-981D-9DAC842D4758}"/>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33638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表 31"/>
          <p:cNvGraphicFramePr>
            <a:graphicFrameLocks noGrp="1"/>
          </p:cNvGraphicFramePr>
          <p:nvPr/>
        </p:nvGraphicFramePr>
        <p:xfrm>
          <a:off x="134332" y="862532"/>
          <a:ext cx="3474899" cy="2131559"/>
        </p:xfrm>
        <a:graphic>
          <a:graphicData uri="http://schemas.openxmlformats.org/drawingml/2006/table">
            <a:tbl>
              <a:tblPr firstRow="1" bandRow="1">
                <a:tableStyleId>{5940675A-B579-460E-94D1-54222C63F5DA}</a:tableStyleId>
              </a:tblPr>
              <a:tblGrid>
                <a:gridCol w="643765">
                  <a:extLst>
                    <a:ext uri="{9D8B030D-6E8A-4147-A177-3AD203B41FA5}">
                      <a16:colId xmlns:a16="http://schemas.microsoft.com/office/drawing/2014/main" val="20000"/>
                    </a:ext>
                  </a:extLst>
                </a:gridCol>
                <a:gridCol w="2196579">
                  <a:extLst>
                    <a:ext uri="{9D8B030D-6E8A-4147-A177-3AD203B41FA5}">
                      <a16:colId xmlns:a16="http://schemas.microsoft.com/office/drawing/2014/main" val="20001"/>
                    </a:ext>
                  </a:extLst>
                </a:gridCol>
                <a:gridCol w="634555">
                  <a:extLst>
                    <a:ext uri="{9D8B030D-6E8A-4147-A177-3AD203B41FA5}">
                      <a16:colId xmlns:a16="http://schemas.microsoft.com/office/drawing/2014/main" val="20002"/>
                    </a:ext>
                  </a:extLst>
                </a:gridCol>
              </a:tblGrid>
              <a:tr h="215577">
                <a:tc>
                  <a:txBody>
                    <a:bodyPr/>
                    <a:lstStyle/>
                    <a:p>
                      <a:r>
                        <a:rPr kumimoji="1" lang="en-US" altLang="ja-JP" sz="1000" dirty="0"/>
                        <a:t>Legend</a:t>
                      </a:r>
                      <a:endParaRPr kumimoji="1" lang="ja-JP" altLang="en-US" sz="1000" dirty="0"/>
                    </a:p>
                  </a:txBody>
                  <a:tcPr/>
                </a:tc>
                <a:tc>
                  <a:txBody>
                    <a:bodyPr/>
                    <a:lstStyle/>
                    <a:p>
                      <a:r>
                        <a:rPr kumimoji="1" lang="en-US" altLang="ja-JP" sz="1000" dirty="0"/>
                        <a:t>Description</a:t>
                      </a:r>
                      <a:endParaRPr kumimoji="1" lang="ja-JP" altLang="en-US" sz="1000" dirty="0"/>
                    </a:p>
                  </a:txBody>
                  <a:tcPr/>
                </a:tc>
                <a:tc>
                  <a:txBody>
                    <a:bodyPr/>
                    <a:lstStyle/>
                    <a:p>
                      <a:pPr algn="ctr"/>
                      <a:r>
                        <a:rPr kumimoji="1" lang="en-US" altLang="ja-JP" sz="1000" dirty="0"/>
                        <a:t>No.</a:t>
                      </a:r>
                      <a:endParaRPr kumimoji="1" lang="ja-JP" altLang="en-US" sz="1000" dirty="0"/>
                    </a:p>
                  </a:txBody>
                  <a:tcPr/>
                </a:tc>
                <a:extLst>
                  <a:ext uri="{0D108BD9-81ED-4DB2-BD59-A6C34878D82A}">
                    <a16:rowId xmlns:a16="http://schemas.microsoft.com/office/drawing/2014/main" val="10000"/>
                  </a:ext>
                </a:extLst>
              </a:tr>
              <a:tr h="248583">
                <a:tc>
                  <a:txBody>
                    <a:bodyPr/>
                    <a:lstStyle/>
                    <a:p>
                      <a:endParaRPr kumimoji="1" lang="ja-JP" altLang="en-US" sz="1000" dirty="0"/>
                    </a:p>
                  </a:txBody>
                  <a:tcPr/>
                </a:tc>
                <a:tc>
                  <a:txBody>
                    <a:bodyPr/>
                    <a:lstStyle/>
                    <a:p>
                      <a:r>
                        <a:rPr kumimoji="1" lang="en-US" altLang="ja-JP" sz="1000" dirty="0"/>
                        <a:t>Pump</a:t>
                      </a:r>
                      <a:endParaRPr kumimoji="1" lang="ja-JP" altLang="en-US" sz="1000" dirty="0"/>
                    </a:p>
                  </a:txBody>
                  <a:tcPr/>
                </a:tc>
                <a:tc>
                  <a:txBody>
                    <a:bodyPr/>
                    <a:lstStyle/>
                    <a:p>
                      <a:pPr algn="ctr"/>
                      <a:r>
                        <a:rPr kumimoji="1" lang="en-US" altLang="ja-JP" sz="1000" dirty="0"/>
                        <a:t>1</a:t>
                      </a:r>
                      <a:endParaRPr kumimoji="1" lang="ja-JP" altLang="en-US" sz="1000" dirty="0"/>
                    </a:p>
                  </a:txBody>
                  <a:tcPr/>
                </a:tc>
                <a:extLst>
                  <a:ext uri="{0D108BD9-81ED-4DB2-BD59-A6C34878D82A}">
                    <a16:rowId xmlns:a16="http://schemas.microsoft.com/office/drawing/2014/main" val="10001"/>
                  </a:ext>
                </a:extLst>
              </a:tr>
              <a:tr h="211397">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Shower Nozzle 1/2in</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endParaRPr kumimoji="1" lang="ja-JP" altLang="en-US" sz="1000" dirty="0"/>
                    </a:p>
                  </a:txBody>
                  <a:tcPr/>
                </a:tc>
                <a:extLst>
                  <a:ext uri="{0D108BD9-81ED-4DB2-BD59-A6C34878D82A}">
                    <a16:rowId xmlns:a16="http://schemas.microsoft.com/office/drawing/2014/main" val="10002"/>
                  </a:ext>
                </a:extLst>
              </a:tr>
              <a:tr h="253307">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Tap 1/2in</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12</a:t>
                      </a:r>
                      <a:endParaRPr kumimoji="1" lang="ja-JP" altLang="en-US" sz="1000" dirty="0"/>
                    </a:p>
                  </a:txBody>
                  <a:tcPr/>
                </a:tc>
                <a:extLst>
                  <a:ext uri="{0D108BD9-81ED-4DB2-BD59-A6C34878D82A}">
                    <a16:rowId xmlns:a16="http://schemas.microsoft.com/office/drawing/2014/main" val="10003"/>
                  </a:ext>
                </a:extLst>
              </a:tr>
              <a:tr h="224204">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Valve  1/2in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            3/4in</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7</a:t>
                      </a:r>
                      <a:endParaRPr kumimoji="1" lang="ja-JP" altLang="en-US" sz="1000" dirty="0"/>
                    </a:p>
                  </a:txBody>
                  <a:tcPr/>
                </a:tc>
                <a:extLst>
                  <a:ext uri="{0D108BD9-81ED-4DB2-BD59-A6C34878D82A}">
                    <a16:rowId xmlns:a16="http://schemas.microsoft.com/office/drawing/2014/main" val="10004"/>
                  </a:ext>
                </a:extLst>
              </a:tr>
              <a:tr h="248583">
                <a:tc>
                  <a:txBody>
                    <a:bodyPr/>
                    <a:lstStyle/>
                    <a:p>
                      <a:endParaRPr kumimoji="1" lang="ja-JP" altLang="en-US" sz="1000"/>
                    </a:p>
                  </a:txBody>
                  <a:tcPr/>
                </a:tc>
                <a:tc>
                  <a:txBody>
                    <a:bodyPr/>
                    <a:lstStyle/>
                    <a:p>
                      <a:r>
                        <a:rPr kumimoji="1" lang="en-US" altLang="ja-JP" sz="1000" dirty="0"/>
                        <a:t>Pipe 1/2in  GI (open)/PVC (buried)</a:t>
                      </a:r>
                      <a:endParaRPr kumimoji="1" lang="ja-JP" altLang="en-US" sz="1000" dirty="0"/>
                    </a:p>
                  </a:txBody>
                  <a:tcPr/>
                </a:tc>
                <a:tc>
                  <a:txBody>
                    <a:bodyPr/>
                    <a:lstStyle/>
                    <a:p>
                      <a:pPr algn="ctr"/>
                      <a:endParaRPr kumimoji="1" lang="ja-JP" altLang="en-US" sz="1000" dirty="0"/>
                    </a:p>
                  </a:txBody>
                  <a:tcPr/>
                </a:tc>
                <a:extLst>
                  <a:ext uri="{0D108BD9-81ED-4DB2-BD59-A6C34878D82A}">
                    <a16:rowId xmlns:a16="http://schemas.microsoft.com/office/drawing/2014/main" val="10005"/>
                  </a:ext>
                </a:extLst>
              </a:tr>
              <a:tr h="248583">
                <a:tc>
                  <a:txBody>
                    <a:bodyPr/>
                    <a:lstStyle/>
                    <a:p>
                      <a:endParaRPr kumimoji="1" lang="ja-JP" alt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Pipe 3/4in  GI (open)/PVC (buried)</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tc>
                <a:extLst>
                  <a:ext uri="{0D108BD9-81ED-4DB2-BD59-A6C34878D82A}">
                    <a16:rowId xmlns:a16="http://schemas.microsoft.com/office/drawing/2014/main" val="10006"/>
                  </a:ext>
                </a:extLst>
              </a:tr>
              <a:tr h="248583">
                <a:tc>
                  <a:txBody>
                    <a:bodyPr/>
                    <a:lstStyle/>
                    <a:p>
                      <a:endParaRPr kumimoji="1" lang="ja-JP" alt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Pipe 1/2in  GI (open)/PVC (buried)</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tc>
                <a:extLst>
                  <a:ext uri="{0D108BD9-81ED-4DB2-BD59-A6C34878D82A}">
                    <a16:rowId xmlns:a16="http://schemas.microsoft.com/office/drawing/2014/main" val="10007"/>
                  </a:ext>
                </a:extLst>
              </a:tr>
            </a:tbl>
          </a:graphicData>
        </a:graphic>
      </p:graphicFrame>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TITLE</a:t>
              </a:r>
              <a:r>
                <a:rPr lang="ja-JP" altLang="en-US" sz="1000" dirty="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8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August 2021</a:t>
              </a:r>
              <a:endParaRPr lang="ja-JP" altLang="en-US" sz="1000" dirty="0"/>
            </a:p>
          </p:txBody>
        </p:sp>
      </p:grpSp>
      <p:sp>
        <p:nvSpPr>
          <p:cNvPr id="553" name="テキスト ボックス 552"/>
          <p:cNvSpPr txBox="1"/>
          <p:nvPr/>
        </p:nvSpPr>
        <p:spPr>
          <a:xfrm>
            <a:off x="1058984" y="182753"/>
            <a:ext cx="4026662" cy="369332"/>
          </a:xfrm>
          <a:prstGeom prst="rect">
            <a:avLst/>
          </a:prstGeom>
          <a:noFill/>
        </p:spPr>
        <p:txBody>
          <a:bodyPr wrap="square" rtlCol="0">
            <a:spAutoFit/>
          </a:bodyPr>
          <a:lstStyle/>
          <a:p>
            <a:pPr algn="ctr"/>
            <a:r>
              <a:rPr lang="en-US" altLang="ja-JP" dirty="0"/>
              <a:t>Water Supply System Diagram</a:t>
            </a:r>
            <a:endParaRPr kumimoji="1" lang="ja-JP" altLang="en-US" dirty="0"/>
          </a:p>
        </p:txBody>
      </p:sp>
      <p:grpSp>
        <p:nvGrpSpPr>
          <p:cNvPr id="58" name="グループ化 57"/>
          <p:cNvGrpSpPr/>
          <p:nvPr/>
        </p:nvGrpSpPr>
        <p:grpSpPr>
          <a:xfrm>
            <a:off x="196043" y="1109499"/>
            <a:ext cx="504000" cy="1771367"/>
            <a:chOff x="1027316" y="1109499"/>
            <a:chExt cx="504000" cy="1771367"/>
          </a:xfrm>
        </p:grpSpPr>
        <p:grpSp>
          <p:nvGrpSpPr>
            <p:cNvPr id="20" name="グループ化 19"/>
            <p:cNvGrpSpPr/>
            <p:nvPr/>
          </p:nvGrpSpPr>
          <p:grpSpPr>
            <a:xfrm>
              <a:off x="1189712" y="1352047"/>
              <a:ext cx="179209" cy="246221"/>
              <a:chOff x="1249986" y="1619985"/>
              <a:chExt cx="179209" cy="246221"/>
            </a:xfrm>
          </p:grpSpPr>
          <p:sp>
            <p:nvSpPr>
              <p:cNvPr id="785" name="円/楕円 784"/>
              <p:cNvSpPr/>
              <p:nvPr/>
            </p:nvSpPr>
            <p:spPr>
              <a:xfrm>
                <a:off x="1268103" y="1674182"/>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5" name="テキスト ボックス 774"/>
              <p:cNvSpPr txBox="1"/>
              <p:nvPr/>
            </p:nvSpPr>
            <p:spPr>
              <a:xfrm>
                <a:off x="1249986" y="1619985"/>
                <a:ext cx="179209" cy="246221"/>
              </a:xfrm>
              <a:prstGeom prst="rect">
                <a:avLst/>
              </a:prstGeom>
              <a:noFill/>
            </p:spPr>
            <p:txBody>
              <a:bodyPr wrap="square" rtlCol="0">
                <a:spAutoFit/>
              </a:bodyPr>
              <a:lstStyle/>
              <a:p>
                <a:pPr algn="ctr"/>
                <a:r>
                  <a:rPr lang="en-US" altLang="ja-JP" sz="1000" dirty="0"/>
                  <a:t>S</a:t>
                </a:r>
                <a:endParaRPr kumimoji="1" lang="ja-JP" altLang="en-US" sz="1000" dirty="0"/>
              </a:p>
            </p:txBody>
          </p:sp>
        </p:grpSp>
        <p:grpSp>
          <p:nvGrpSpPr>
            <p:cNvPr id="776" name="グループ化 775"/>
            <p:cNvGrpSpPr/>
            <p:nvPr/>
          </p:nvGrpSpPr>
          <p:grpSpPr>
            <a:xfrm>
              <a:off x="1189712" y="1928312"/>
              <a:ext cx="179209" cy="246221"/>
              <a:chOff x="6691928" y="673888"/>
              <a:chExt cx="179209" cy="246221"/>
            </a:xfrm>
          </p:grpSpPr>
          <p:sp>
            <p:nvSpPr>
              <p:cNvPr id="777" name="円/楕円 776"/>
              <p:cNvSpPr/>
              <p:nvPr/>
            </p:nvSpPr>
            <p:spPr>
              <a:xfrm>
                <a:off x="6714761" y="725449"/>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8" name="テキスト ボックス 777"/>
              <p:cNvSpPr txBox="1"/>
              <p:nvPr/>
            </p:nvSpPr>
            <p:spPr>
              <a:xfrm>
                <a:off x="6691928" y="673888"/>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25" name="グループ化 24"/>
            <p:cNvGrpSpPr/>
            <p:nvPr/>
          </p:nvGrpSpPr>
          <p:grpSpPr>
            <a:xfrm>
              <a:off x="1189712" y="1609364"/>
              <a:ext cx="179209" cy="246221"/>
              <a:chOff x="867539" y="2249636"/>
              <a:chExt cx="179209" cy="246221"/>
            </a:xfrm>
          </p:grpSpPr>
          <p:sp>
            <p:nvSpPr>
              <p:cNvPr id="782" name="円/楕円 781"/>
              <p:cNvSpPr/>
              <p:nvPr/>
            </p:nvSpPr>
            <p:spPr>
              <a:xfrm>
                <a:off x="884722" y="2294024"/>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3" name="テキスト ボックス 782"/>
              <p:cNvSpPr txBox="1"/>
              <p:nvPr/>
            </p:nvSpPr>
            <p:spPr>
              <a:xfrm>
                <a:off x="867539" y="2249636"/>
                <a:ext cx="179209" cy="246221"/>
              </a:xfrm>
              <a:prstGeom prst="rect">
                <a:avLst/>
              </a:prstGeom>
              <a:noFill/>
            </p:spPr>
            <p:txBody>
              <a:bodyPr wrap="square" rtlCol="0">
                <a:spAutoFit/>
              </a:bodyPr>
              <a:lstStyle/>
              <a:p>
                <a:pPr algn="ctr"/>
                <a:r>
                  <a:rPr kumimoji="1" lang="en-US" altLang="ja-JP" sz="1000" dirty="0"/>
                  <a:t>T</a:t>
                </a:r>
                <a:endParaRPr kumimoji="1" lang="ja-JP" altLang="en-US" sz="1000" dirty="0"/>
              </a:p>
            </p:txBody>
          </p:sp>
        </p:grpSp>
        <p:cxnSp>
          <p:nvCxnSpPr>
            <p:cNvPr id="786" name="直線コネクタ 785"/>
            <p:cNvCxnSpPr/>
            <p:nvPr/>
          </p:nvCxnSpPr>
          <p:spPr>
            <a:xfrm flipV="1">
              <a:off x="1027316" y="2643012"/>
              <a:ext cx="504000" cy="0"/>
            </a:xfrm>
            <a:prstGeom prst="line">
              <a:avLst/>
            </a:prstGeom>
            <a:ln w="22225">
              <a:prstDash val="solid"/>
            </a:ln>
          </p:spPr>
          <p:style>
            <a:lnRef idx="1">
              <a:schemeClr val="accent1"/>
            </a:lnRef>
            <a:fillRef idx="0">
              <a:schemeClr val="accent1"/>
            </a:fillRef>
            <a:effectRef idx="0">
              <a:schemeClr val="accent1"/>
            </a:effectRef>
            <a:fontRef idx="minor">
              <a:schemeClr val="tx1"/>
            </a:fontRef>
          </p:style>
        </p:cxnSp>
        <p:cxnSp>
          <p:nvCxnSpPr>
            <p:cNvPr id="787" name="直線コネクタ 786"/>
            <p:cNvCxnSpPr/>
            <p:nvPr/>
          </p:nvCxnSpPr>
          <p:spPr>
            <a:xfrm rot="5400000">
              <a:off x="1279316" y="2135447"/>
              <a:ext cx="0" cy="504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88" name="グループ化 787"/>
            <p:cNvGrpSpPr/>
            <p:nvPr/>
          </p:nvGrpSpPr>
          <p:grpSpPr>
            <a:xfrm>
              <a:off x="1189712" y="1109499"/>
              <a:ext cx="179209" cy="246221"/>
              <a:chOff x="6691928" y="673888"/>
              <a:chExt cx="179209" cy="246221"/>
            </a:xfrm>
          </p:grpSpPr>
          <p:sp>
            <p:nvSpPr>
              <p:cNvPr id="789" name="円/楕円 788"/>
              <p:cNvSpPr/>
              <p:nvPr/>
            </p:nvSpPr>
            <p:spPr>
              <a:xfrm>
                <a:off x="6714761" y="725449"/>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0" name="テキスト ボックス 789"/>
              <p:cNvSpPr txBox="1"/>
              <p:nvPr/>
            </p:nvSpPr>
            <p:spPr>
              <a:xfrm>
                <a:off x="6691928" y="673888"/>
                <a:ext cx="179209" cy="246221"/>
              </a:xfrm>
              <a:prstGeom prst="rect">
                <a:avLst/>
              </a:prstGeom>
              <a:noFill/>
            </p:spPr>
            <p:txBody>
              <a:bodyPr wrap="square" rtlCol="0">
                <a:spAutoFit/>
              </a:bodyPr>
              <a:lstStyle/>
              <a:p>
                <a:pPr algn="ctr"/>
                <a:r>
                  <a:rPr lang="en-US" altLang="ja-JP" sz="1000" dirty="0"/>
                  <a:t>P</a:t>
                </a:r>
                <a:endParaRPr kumimoji="1" lang="ja-JP" altLang="en-US" sz="1000" dirty="0"/>
              </a:p>
            </p:txBody>
          </p:sp>
        </p:grpSp>
        <p:cxnSp>
          <p:nvCxnSpPr>
            <p:cNvPr id="816" name="直線コネクタ 815"/>
            <p:cNvCxnSpPr/>
            <p:nvPr/>
          </p:nvCxnSpPr>
          <p:spPr>
            <a:xfrm flipV="1">
              <a:off x="1027316" y="2880866"/>
              <a:ext cx="504000" cy="0"/>
            </a:xfrm>
            <a:prstGeom prst="line">
              <a:avLst/>
            </a:prstGeom>
            <a:ln w="9525">
              <a:prstDash val="solid"/>
            </a:ln>
          </p:spPr>
          <p:style>
            <a:lnRef idx="1">
              <a:schemeClr val="accent1"/>
            </a:lnRef>
            <a:fillRef idx="0">
              <a:schemeClr val="accent1"/>
            </a:fillRef>
            <a:effectRef idx="0">
              <a:schemeClr val="accent1"/>
            </a:effectRef>
            <a:fontRef idx="minor">
              <a:schemeClr val="tx1"/>
            </a:fontRef>
          </p:style>
        </p:cxnSp>
      </p:grpSp>
      <p:grpSp>
        <p:nvGrpSpPr>
          <p:cNvPr id="844" name="グループ化 843"/>
          <p:cNvGrpSpPr/>
          <p:nvPr/>
        </p:nvGrpSpPr>
        <p:grpSpPr>
          <a:xfrm>
            <a:off x="343747" y="3237288"/>
            <a:ext cx="3209772" cy="2698057"/>
            <a:chOff x="8491328" y="2694901"/>
            <a:chExt cx="3209772" cy="2698057"/>
          </a:xfrm>
        </p:grpSpPr>
        <p:sp>
          <p:nvSpPr>
            <p:cNvPr id="845" name="正方形/長方形 844"/>
            <p:cNvSpPr/>
            <p:nvPr/>
          </p:nvSpPr>
          <p:spPr>
            <a:xfrm rot="5400000">
              <a:off x="8641373" y="4227459"/>
              <a:ext cx="1188000" cy="288000"/>
            </a:xfrm>
            <a:prstGeom prst="rect">
              <a:avLst/>
            </a:prstGeom>
            <a:pattFill prst="shingle">
              <a:fgClr>
                <a:schemeClr val="bg1">
                  <a:lumMod val="75000"/>
                </a:schemeClr>
              </a:fgClr>
              <a:bgClr>
                <a:schemeClr val="bg1"/>
              </a:bgClr>
            </a:patt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6" name="正方形/長方形 845"/>
            <p:cNvSpPr/>
            <p:nvPr/>
          </p:nvSpPr>
          <p:spPr>
            <a:xfrm rot="5400000">
              <a:off x="9759639" y="4225091"/>
              <a:ext cx="1188000" cy="288000"/>
            </a:xfrm>
            <a:prstGeom prst="rect">
              <a:avLst/>
            </a:prstGeom>
            <a:pattFill prst="shingle">
              <a:fgClr>
                <a:schemeClr val="bg1">
                  <a:lumMod val="75000"/>
                </a:schemeClr>
              </a:fgClr>
              <a:bgClr>
                <a:schemeClr val="bg1"/>
              </a:bgClr>
            </a:patt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7" name="直線コネクタ 846"/>
            <p:cNvCxnSpPr/>
            <p:nvPr/>
          </p:nvCxnSpPr>
          <p:spPr>
            <a:xfrm flipH="1">
              <a:off x="9013628" y="3753629"/>
              <a:ext cx="1548000"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858" name="正方形/長方形 857"/>
            <p:cNvSpPr/>
            <p:nvPr/>
          </p:nvSpPr>
          <p:spPr>
            <a:xfrm>
              <a:off x="8975882" y="3354927"/>
              <a:ext cx="1584000" cy="288000"/>
            </a:xfrm>
            <a:prstGeom prst="rect">
              <a:avLst/>
            </a:prstGeom>
            <a:gradFill flip="none" rotWithShape="1">
              <a:gsLst>
                <a:gs pos="13000">
                  <a:schemeClr val="accent5">
                    <a:lumMod val="5000"/>
                    <a:lumOff val="95000"/>
                  </a:schemeClr>
                </a:gs>
                <a:gs pos="74000">
                  <a:schemeClr val="accent4">
                    <a:lumMod val="75000"/>
                  </a:schemeClr>
                </a:gs>
                <a:gs pos="87000">
                  <a:schemeClr val="accent4">
                    <a:lumMod val="75000"/>
                  </a:schemeClr>
                </a:gs>
                <a:gs pos="94000">
                  <a:schemeClr val="accent4">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9" name="正方形/長方形 858"/>
            <p:cNvSpPr/>
            <p:nvPr/>
          </p:nvSpPr>
          <p:spPr>
            <a:xfrm>
              <a:off x="9339374" y="3257454"/>
              <a:ext cx="886094" cy="1708831"/>
            </a:xfrm>
            <a:prstGeom prst="rect">
              <a:avLst/>
            </a:prstGeom>
            <a:pattFill prst="smConfetti">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0" name="正方形/長方形 859"/>
            <p:cNvSpPr/>
            <p:nvPr/>
          </p:nvSpPr>
          <p:spPr>
            <a:xfrm>
              <a:off x="9417505" y="3256848"/>
              <a:ext cx="724630" cy="551748"/>
            </a:xfrm>
            <a:prstGeom prst="rect">
              <a:avLst/>
            </a:prstGeom>
            <a:pattFill prst="horzBrick">
              <a:fgClr>
                <a:schemeClr val="accent1">
                  <a:lumMod val="60000"/>
                  <a:lumOff val="40000"/>
                </a:schemeClr>
              </a:fgClr>
              <a:bgClr>
                <a:schemeClr val="bg1"/>
              </a:bgClr>
            </a:patt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1" name="直線コネクタ 860"/>
            <p:cNvCxnSpPr/>
            <p:nvPr/>
          </p:nvCxnSpPr>
          <p:spPr>
            <a:xfrm>
              <a:off x="8510898" y="3356378"/>
              <a:ext cx="2160000" cy="0"/>
            </a:xfrm>
            <a:prstGeom prst="line">
              <a:avLst/>
            </a:prstGeom>
            <a:ln w="9525">
              <a:solidFill>
                <a:schemeClr val="accent2">
                  <a:lumMod val="50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862" name="直線コネクタ 861"/>
            <p:cNvCxnSpPr/>
            <p:nvPr/>
          </p:nvCxnSpPr>
          <p:spPr>
            <a:xfrm>
              <a:off x="9312490" y="4902130"/>
              <a:ext cx="907481" cy="5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78" name="正方形/長方形 877"/>
            <p:cNvSpPr/>
            <p:nvPr/>
          </p:nvSpPr>
          <p:spPr>
            <a:xfrm>
              <a:off x="9335884" y="3173961"/>
              <a:ext cx="278938" cy="74605"/>
            </a:xfrm>
            <a:prstGeom prst="rect">
              <a:avLst/>
            </a:prstGeom>
            <a:pattFill prst="smConfetti">
              <a:fgClr>
                <a:schemeClr val="tx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9" name="正方形/長方形 878"/>
            <p:cNvSpPr/>
            <p:nvPr/>
          </p:nvSpPr>
          <p:spPr>
            <a:xfrm>
              <a:off x="9956157" y="3173962"/>
              <a:ext cx="265098" cy="74605"/>
            </a:xfrm>
            <a:prstGeom prst="rect">
              <a:avLst/>
            </a:prstGeom>
            <a:pattFill prst="smConfetti">
              <a:fgClr>
                <a:schemeClr val="tx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80" name="グループ化 879"/>
            <p:cNvGrpSpPr/>
            <p:nvPr/>
          </p:nvGrpSpPr>
          <p:grpSpPr>
            <a:xfrm>
              <a:off x="9626856" y="3151624"/>
              <a:ext cx="317605" cy="106642"/>
              <a:chOff x="4907575" y="3276665"/>
              <a:chExt cx="317605" cy="124513"/>
            </a:xfrm>
          </p:grpSpPr>
          <p:sp>
            <p:nvSpPr>
              <p:cNvPr id="924" name="正方形/長方形 923"/>
              <p:cNvSpPr/>
              <p:nvPr/>
            </p:nvSpPr>
            <p:spPr>
              <a:xfrm flipH="1">
                <a:off x="4907575" y="3308414"/>
                <a:ext cx="317605" cy="92764"/>
              </a:xfrm>
              <a:prstGeom prst="rect">
                <a:avLst/>
              </a:prstGeom>
              <a:pattFill prst="smGrid">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5" name="フリーフォーム 924"/>
              <p:cNvSpPr>
                <a:spLocks noChangeAspect="1"/>
              </p:cNvSpPr>
              <p:nvPr/>
            </p:nvSpPr>
            <p:spPr>
              <a:xfrm>
                <a:off x="5036830" y="3276665"/>
                <a:ext cx="61372" cy="29341"/>
              </a:xfrm>
              <a:custGeom>
                <a:avLst/>
                <a:gdLst>
                  <a:gd name="connsiteX0" fmla="*/ 9602 w 153429"/>
                  <a:gd name="connsiteY0" fmla="*/ 73359 h 73359"/>
                  <a:gd name="connsiteX1" fmla="*/ 13412 w 153429"/>
                  <a:gd name="connsiteY1" fmla="*/ 8589 h 73359"/>
                  <a:gd name="connsiteX2" fmla="*/ 139142 w 153429"/>
                  <a:gd name="connsiteY2" fmla="*/ 6684 h 73359"/>
                  <a:gd name="connsiteX3" fmla="*/ 150572 w 153429"/>
                  <a:gd name="connsiteY3" fmla="*/ 63834 h 73359"/>
                  <a:gd name="connsiteX4" fmla="*/ 150572 w 153429"/>
                  <a:gd name="connsiteY4" fmla="*/ 63834 h 73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9" h="73359">
                    <a:moveTo>
                      <a:pt x="9602" y="73359"/>
                    </a:moveTo>
                    <a:cubicBezTo>
                      <a:pt x="712" y="46530"/>
                      <a:pt x="-8178" y="19701"/>
                      <a:pt x="13412" y="8589"/>
                    </a:cubicBezTo>
                    <a:cubicBezTo>
                      <a:pt x="35002" y="-2523"/>
                      <a:pt x="116282" y="-2524"/>
                      <a:pt x="139142" y="6684"/>
                    </a:cubicBezTo>
                    <a:cubicBezTo>
                      <a:pt x="162002" y="15891"/>
                      <a:pt x="150572" y="63834"/>
                      <a:pt x="150572" y="63834"/>
                    </a:cubicBezTo>
                    <a:lnTo>
                      <a:pt x="150572" y="63834"/>
                    </a:lnTo>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81" name="テキスト ボックス 880"/>
            <p:cNvSpPr txBox="1"/>
            <p:nvPr/>
          </p:nvSpPr>
          <p:spPr>
            <a:xfrm>
              <a:off x="10246160" y="3454288"/>
              <a:ext cx="366346" cy="246221"/>
            </a:xfrm>
            <a:prstGeom prst="rect">
              <a:avLst/>
            </a:prstGeom>
            <a:noFill/>
          </p:spPr>
          <p:txBody>
            <a:bodyPr wrap="square" rtlCol="0">
              <a:spAutoFit/>
            </a:bodyPr>
            <a:lstStyle/>
            <a:p>
              <a:pPr algn="ctr"/>
              <a:r>
                <a:rPr kumimoji="1" lang="en-US" altLang="ja-JP" sz="1000" dirty="0"/>
                <a:t>Soil</a:t>
              </a:r>
              <a:endParaRPr kumimoji="1" lang="ja-JP" altLang="en-US" sz="1000" dirty="0"/>
            </a:p>
          </p:txBody>
        </p:sp>
        <p:sp>
          <p:nvSpPr>
            <p:cNvPr id="882" name="テキスト ボックス 881"/>
            <p:cNvSpPr txBox="1"/>
            <p:nvPr/>
          </p:nvSpPr>
          <p:spPr>
            <a:xfrm>
              <a:off x="10621938" y="3239165"/>
              <a:ext cx="317242" cy="246221"/>
            </a:xfrm>
            <a:prstGeom prst="rect">
              <a:avLst/>
            </a:prstGeom>
            <a:noFill/>
          </p:spPr>
          <p:txBody>
            <a:bodyPr wrap="square" rtlCol="0">
              <a:spAutoFit/>
            </a:bodyPr>
            <a:lstStyle/>
            <a:p>
              <a:pPr algn="ctr"/>
              <a:r>
                <a:rPr lang="en-US" altLang="ja-JP" sz="1000" dirty="0"/>
                <a:t>GL</a:t>
              </a:r>
              <a:endParaRPr kumimoji="1" lang="ja-JP" altLang="en-US" sz="1000" dirty="0"/>
            </a:p>
          </p:txBody>
        </p:sp>
        <p:sp>
          <p:nvSpPr>
            <p:cNvPr id="883" name="円/楕円 882"/>
            <p:cNvSpPr/>
            <p:nvPr/>
          </p:nvSpPr>
          <p:spPr>
            <a:xfrm>
              <a:off x="9733628" y="3828321"/>
              <a:ext cx="68415" cy="73852"/>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4" name="テキスト ボックス 883"/>
            <p:cNvSpPr txBox="1"/>
            <p:nvPr/>
          </p:nvSpPr>
          <p:spPr>
            <a:xfrm>
              <a:off x="9585268" y="4971329"/>
              <a:ext cx="449319" cy="230832"/>
            </a:xfrm>
            <a:prstGeom prst="rect">
              <a:avLst/>
            </a:prstGeom>
            <a:noFill/>
          </p:spPr>
          <p:txBody>
            <a:bodyPr wrap="square" rtlCol="0">
              <a:spAutoFit/>
            </a:bodyPr>
            <a:lstStyle/>
            <a:p>
              <a:pPr algn="ctr"/>
              <a:r>
                <a:rPr lang="en-US" altLang="ja-JP" sz="900" dirty="0"/>
                <a:t>1000</a:t>
              </a:r>
              <a:endParaRPr kumimoji="1" lang="ja-JP" altLang="en-US" sz="900" dirty="0"/>
            </a:p>
          </p:txBody>
        </p:sp>
        <p:sp>
          <p:nvSpPr>
            <p:cNvPr id="885" name="テキスト ボックス 884"/>
            <p:cNvSpPr txBox="1"/>
            <p:nvPr/>
          </p:nvSpPr>
          <p:spPr>
            <a:xfrm>
              <a:off x="10003981" y="4971329"/>
              <a:ext cx="366346" cy="230832"/>
            </a:xfrm>
            <a:prstGeom prst="rect">
              <a:avLst/>
            </a:prstGeom>
            <a:noFill/>
          </p:spPr>
          <p:txBody>
            <a:bodyPr wrap="square" rtlCol="0">
              <a:spAutoFit/>
            </a:bodyPr>
            <a:lstStyle/>
            <a:p>
              <a:pPr algn="ctr"/>
              <a:r>
                <a:rPr lang="en-US" altLang="ja-JP" sz="900" dirty="0"/>
                <a:t>100</a:t>
              </a:r>
              <a:endParaRPr kumimoji="1" lang="ja-JP" altLang="en-US" sz="900" dirty="0"/>
            </a:p>
          </p:txBody>
        </p:sp>
        <p:cxnSp>
          <p:nvCxnSpPr>
            <p:cNvPr id="886" name="直線コネクタ 885"/>
            <p:cNvCxnSpPr/>
            <p:nvPr/>
          </p:nvCxnSpPr>
          <p:spPr>
            <a:xfrm flipH="1">
              <a:off x="8712838" y="3775091"/>
              <a:ext cx="252000" cy="0"/>
            </a:xfrm>
            <a:prstGeom prst="line">
              <a:avLst/>
            </a:prstGeom>
          </p:spPr>
          <p:style>
            <a:lnRef idx="1">
              <a:schemeClr val="accent1"/>
            </a:lnRef>
            <a:fillRef idx="0">
              <a:schemeClr val="accent1"/>
            </a:fillRef>
            <a:effectRef idx="0">
              <a:schemeClr val="accent1"/>
            </a:effectRef>
            <a:fontRef idx="minor">
              <a:schemeClr val="tx1"/>
            </a:fontRef>
          </p:style>
        </p:cxnSp>
        <p:sp>
          <p:nvSpPr>
            <p:cNvPr id="887" name="テキスト ボックス 886"/>
            <p:cNvSpPr txBox="1"/>
            <p:nvPr/>
          </p:nvSpPr>
          <p:spPr>
            <a:xfrm>
              <a:off x="9205511" y="4971329"/>
              <a:ext cx="366346" cy="230832"/>
            </a:xfrm>
            <a:prstGeom prst="rect">
              <a:avLst/>
            </a:prstGeom>
            <a:noFill/>
          </p:spPr>
          <p:txBody>
            <a:bodyPr wrap="square" rtlCol="0">
              <a:spAutoFit/>
            </a:bodyPr>
            <a:lstStyle/>
            <a:p>
              <a:pPr algn="ctr"/>
              <a:r>
                <a:rPr lang="en-US" altLang="ja-JP" sz="900" dirty="0"/>
                <a:t>100</a:t>
              </a:r>
              <a:endParaRPr kumimoji="1" lang="ja-JP" altLang="en-US" sz="900" dirty="0"/>
            </a:p>
          </p:txBody>
        </p:sp>
        <p:sp>
          <p:nvSpPr>
            <p:cNvPr id="888" name="テキスト ボックス 887"/>
            <p:cNvSpPr txBox="1"/>
            <p:nvPr/>
          </p:nvSpPr>
          <p:spPr>
            <a:xfrm rot="5400000">
              <a:off x="8382084" y="4068835"/>
              <a:ext cx="449319" cy="230832"/>
            </a:xfrm>
            <a:prstGeom prst="rect">
              <a:avLst/>
            </a:prstGeom>
            <a:noFill/>
          </p:spPr>
          <p:txBody>
            <a:bodyPr wrap="square" rtlCol="0">
              <a:spAutoFit/>
            </a:bodyPr>
            <a:lstStyle/>
            <a:p>
              <a:pPr algn="ctr"/>
              <a:r>
                <a:rPr lang="en-US" altLang="ja-JP" sz="900" dirty="0"/>
                <a:t>5000</a:t>
              </a:r>
              <a:endParaRPr kumimoji="1" lang="ja-JP" altLang="en-US" sz="900" dirty="0"/>
            </a:p>
          </p:txBody>
        </p:sp>
        <p:sp>
          <p:nvSpPr>
            <p:cNvPr id="889" name="テキスト ボックス 888"/>
            <p:cNvSpPr txBox="1"/>
            <p:nvPr/>
          </p:nvSpPr>
          <p:spPr>
            <a:xfrm>
              <a:off x="8645445" y="3075495"/>
              <a:ext cx="386786" cy="230832"/>
            </a:xfrm>
            <a:prstGeom prst="rect">
              <a:avLst/>
            </a:prstGeom>
            <a:noFill/>
          </p:spPr>
          <p:txBody>
            <a:bodyPr wrap="square" rtlCol="0">
              <a:spAutoFit/>
            </a:bodyPr>
            <a:lstStyle/>
            <a:p>
              <a:pPr algn="ctr"/>
              <a:r>
                <a:rPr lang="en-US" altLang="ja-JP" sz="900" dirty="0"/>
                <a:t>1</a:t>
              </a:r>
              <a:r>
                <a:rPr kumimoji="1" lang="en-US" altLang="ja-JP" sz="900" dirty="0"/>
                <a:t>00</a:t>
              </a:r>
              <a:endParaRPr kumimoji="1" lang="ja-JP" altLang="en-US" sz="900" dirty="0"/>
            </a:p>
          </p:txBody>
        </p:sp>
        <p:sp>
          <p:nvSpPr>
            <p:cNvPr id="890" name="テキスト ボックス 889"/>
            <p:cNvSpPr txBox="1"/>
            <p:nvPr/>
          </p:nvSpPr>
          <p:spPr>
            <a:xfrm>
              <a:off x="8645445" y="3169629"/>
              <a:ext cx="386786" cy="230832"/>
            </a:xfrm>
            <a:prstGeom prst="rect">
              <a:avLst/>
            </a:prstGeom>
            <a:noFill/>
          </p:spPr>
          <p:txBody>
            <a:bodyPr wrap="square" rtlCol="0">
              <a:spAutoFit/>
            </a:bodyPr>
            <a:lstStyle/>
            <a:p>
              <a:pPr algn="ctr"/>
              <a:r>
                <a:rPr lang="en-US" altLang="ja-JP" sz="900" dirty="0"/>
                <a:t>1</a:t>
              </a:r>
              <a:r>
                <a:rPr kumimoji="1" lang="en-US" altLang="ja-JP" sz="900" dirty="0"/>
                <a:t>00</a:t>
              </a:r>
              <a:endParaRPr kumimoji="1" lang="ja-JP" altLang="en-US" sz="900" dirty="0"/>
            </a:p>
          </p:txBody>
        </p:sp>
        <p:sp>
          <p:nvSpPr>
            <p:cNvPr id="891" name="テキスト ボックス 890"/>
            <p:cNvSpPr txBox="1"/>
            <p:nvPr/>
          </p:nvSpPr>
          <p:spPr>
            <a:xfrm>
              <a:off x="8645445" y="3446957"/>
              <a:ext cx="386786" cy="230832"/>
            </a:xfrm>
            <a:prstGeom prst="rect">
              <a:avLst/>
            </a:prstGeom>
            <a:noFill/>
          </p:spPr>
          <p:txBody>
            <a:bodyPr wrap="square" rtlCol="0">
              <a:spAutoFit/>
            </a:bodyPr>
            <a:lstStyle/>
            <a:p>
              <a:pPr algn="ctr"/>
              <a:r>
                <a:rPr lang="en-US" altLang="ja-JP" sz="900" dirty="0"/>
                <a:t>7</a:t>
              </a:r>
              <a:r>
                <a:rPr kumimoji="1" lang="en-US" altLang="ja-JP" sz="900" dirty="0"/>
                <a:t>00</a:t>
              </a:r>
              <a:endParaRPr kumimoji="1" lang="ja-JP" altLang="en-US" sz="900" dirty="0"/>
            </a:p>
          </p:txBody>
        </p:sp>
        <p:sp>
          <p:nvSpPr>
            <p:cNvPr id="892" name="テキスト ボックス 891"/>
            <p:cNvSpPr txBox="1"/>
            <p:nvPr/>
          </p:nvSpPr>
          <p:spPr>
            <a:xfrm>
              <a:off x="8628569" y="4214700"/>
              <a:ext cx="420539" cy="230832"/>
            </a:xfrm>
            <a:prstGeom prst="rect">
              <a:avLst/>
            </a:prstGeom>
            <a:noFill/>
          </p:spPr>
          <p:txBody>
            <a:bodyPr wrap="square" rtlCol="0">
              <a:spAutoFit/>
            </a:bodyPr>
            <a:lstStyle/>
            <a:p>
              <a:pPr algn="ctr"/>
              <a:r>
                <a:rPr lang="en-US" altLang="ja-JP" sz="900" dirty="0"/>
                <a:t>155</a:t>
              </a:r>
              <a:r>
                <a:rPr kumimoji="1" lang="en-US" altLang="ja-JP" sz="900" dirty="0"/>
                <a:t>0</a:t>
              </a:r>
              <a:endParaRPr kumimoji="1" lang="ja-JP" altLang="en-US" sz="900" dirty="0"/>
            </a:p>
          </p:txBody>
        </p:sp>
        <p:sp>
          <p:nvSpPr>
            <p:cNvPr id="893" name="テキスト ボックス 892"/>
            <p:cNvSpPr txBox="1"/>
            <p:nvPr/>
          </p:nvSpPr>
          <p:spPr>
            <a:xfrm>
              <a:off x="8645445" y="4816252"/>
              <a:ext cx="386786" cy="230832"/>
            </a:xfrm>
            <a:prstGeom prst="rect">
              <a:avLst/>
            </a:prstGeom>
            <a:noFill/>
          </p:spPr>
          <p:txBody>
            <a:bodyPr wrap="square" rtlCol="0">
              <a:spAutoFit/>
            </a:bodyPr>
            <a:lstStyle/>
            <a:p>
              <a:pPr algn="ctr"/>
              <a:r>
                <a:rPr kumimoji="1" lang="en-US" altLang="ja-JP" sz="900" dirty="0"/>
                <a:t>50</a:t>
              </a:r>
              <a:endParaRPr kumimoji="1" lang="ja-JP" altLang="en-US" sz="900" dirty="0"/>
            </a:p>
          </p:txBody>
        </p:sp>
        <p:sp>
          <p:nvSpPr>
            <p:cNvPr id="894" name="正方形/長方形 893"/>
            <p:cNvSpPr/>
            <p:nvPr/>
          </p:nvSpPr>
          <p:spPr>
            <a:xfrm>
              <a:off x="9420743" y="3821839"/>
              <a:ext cx="714503" cy="1080291"/>
            </a:xfrm>
            <a:prstGeom prst="rect">
              <a:avLst/>
            </a:prstGeom>
            <a:pattFill prst="lgCheck">
              <a:fgClr>
                <a:schemeClr val="accent1">
                  <a:lumMod val="20000"/>
                  <a:lumOff val="80000"/>
                </a:schemeClr>
              </a:fgClr>
              <a:bgClr>
                <a:schemeClr val="bg1"/>
              </a:bgClr>
            </a:patt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5" name="テキスト ボックス 894"/>
            <p:cNvSpPr txBox="1"/>
            <p:nvPr/>
          </p:nvSpPr>
          <p:spPr>
            <a:xfrm>
              <a:off x="9337873" y="4050157"/>
              <a:ext cx="871041" cy="400110"/>
            </a:xfrm>
            <a:prstGeom prst="rect">
              <a:avLst/>
            </a:prstGeom>
            <a:noFill/>
          </p:spPr>
          <p:txBody>
            <a:bodyPr wrap="square" rtlCol="0">
              <a:spAutoFit/>
            </a:bodyPr>
            <a:lstStyle/>
            <a:p>
              <a:pPr algn="ctr"/>
              <a:r>
                <a:rPr kumimoji="1" lang="en-US" altLang="ja-JP" sz="1000" dirty="0"/>
                <a:t>Honeycomb Brick</a:t>
              </a:r>
              <a:endParaRPr kumimoji="1" lang="ja-JP" altLang="en-US" sz="1000" dirty="0"/>
            </a:p>
          </p:txBody>
        </p:sp>
        <p:sp>
          <p:nvSpPr>
            <p:cNvPr id="896" name="テキスト ボックス 895"/>
            <p:cNvSpPr txBox="1"/>
            <p:nvPr/>
          </p:nvSpPr>
          <p:spPr>
            <a:xfrm>
              <a:off x="9536784" y="3422036"/>
              <a:ext cx="456204" cy="246221"/>
            </a:xfrm>
            <a:prstGeom prst="rect">
              <a:avLst/>
            </a:prstGeom>
            <a:noFill/>
          </p:spPr>
          <p:txBody>
            <a:bodyPr wrap="square" rtlCol="0">
              <a:spAutoFit/>
            </a:bodyPr>
            <a:lstStyle/>
            <a:p>
              <a:pPr algn="ctr"/>
              <a:r>
                <a:rPr lang="en-US" altLang="ja-JP" sz="1000" dirty="0"/>
                <a:t>Brick</a:t>
              </a:r>
              <a:endParaRPr kumimoji="1" lang="ja-JP" altLang="en-US" sz="1000" dirty="0"/>
            </a:p>
          </p:txBody>
        </p:sp>
        <p:sp>
          <p:nvSpPr>
            <p:cNvPr id="897" name="テキスト ボックス 896"/>
            <p:cNvSpPr txBox="1"/>
            <p:nvPr/>
          </p:nvSpPr>
          <p:spPr>
            <a:xfrm>
              <a:off x="10510135" y="4019120"/>
              <a:ext cx="1100986" cy="430887"/>
            </a:xfrm>
            <a:prstGeom prst="rect">
              <a:avLst/>
            </a:prstGeom>
            <a:noFill/>
          </p:spPr>
          <p:txBody>
            <a:bodyPr wrap="square" rtlCol="0">
              <a:spAutoFit/>
            </a:bodyPr>
            <a:lstStyle/>
            <a:p>
              <a:r>
                <a:rPr lang="en-US" altLang="ja-JP" sz="1100" dirty="0"/>
                <a:t>Hardcore (150mm gauge)</a:t>
              </a:r>
              <a:endParaRPr kumimoji="1" lang="ja-JP" altLang="en-US" sz="1100" dirty="0"/>
            </a:p>
          </p:txBody>
        </p:sp>
        <p:sp>
          <p:nvSpPr>
            <p:cNvPr id="898" name="テキスト ボックス 897"/>
            <p:cNvSpPr txBox="1"/>
            <p:nvPr/>
          </p:nvSpPr>
          <p:spPr>
            <a:xfrm>
              <a:off x="8681211" y="3879785"/>
              <a:ext cx="803032" cy="369332"/>
            </a:xfrm>
            <a:prstGeom prst="rect">
              <a:avLst/>
            </a:prstGeom>
            <a:noFill/>
          </p:spPr>
          <p:txBody>
            <a:bodyPr wrap="square" rtlCol="0">
              <a:spAutoFit/>
            </a:bodyPr>
            <a:lstStyle/>
            <a:p>
              <a:pPr algn="ctr"/>
              <a:r>
                <a:rPr lang="en-US" altLang="ja-JP" sz="900" dirty="0"/>
                <a:t>4” PVC from Septic Tank</a:t>
              </a:r>
              <a:endParaRPr kumimoji="1" lang="ja-JP" altLang="en-US" sz="900" dirty="0"/>
            </a:p>
          </p:txBody>
        </p:sp>
        <p:sp>
          <p:nvSpPr>
            <p:cNvPr id="899" name="テキスト ボックス 898"/>
            <p:cNvSpPr txBox="1"/>
            <p:nvPr/>
          </p:nvSpPr>
          <p:spPr>
            <a:xfrm>
              <a:off x="10171925" y="2694901"/>
              <a:ext cx="1529175" cy="430887"/>
            </a:xfrm>
            <a:prstGeom prst="rect">
              <a:avLst/>
            </a:prstGeom>
            <a:noFill/>
          </p:spPr>
          <p:txBody>
            <a:bodyPr wrap="square" rtlCol="0">
              <a:spAutoFit/>
            </a:bodyPr>
            <a:lstStyle/>
            <a:p>
              <a:pPr algn="ctr"/>
              <a:r>
                <a:rPr lang="en-US" altLang="ja-JP" sz="1100" dirty="0"/>
                <a:t>RC with 10</a:t>
              </a:r>
              <a:r>
                <a:rPr lang="en-US" altLang="ja-JP" sz="1100" baseline="30000" dirty="0"/>
                <a:t>Φ</a:t>
              </a:r>
              <a:r>
                <a:rPr lang="ja-JP" altLang="en-US" sz="1100" dirty="0"/>
                <a:t> </a:t>
              </a:r>
              <a:r>
                <a:rPr lang="en-US" altLang="ja-JP" sz="1100" dirty="0"/>
                <a:t>150x150</a:t>
              </a:r>
            </a:p>
            <a:p>
              <a:pPr algn="ctr"/>
              <a:r>
                <a:rPr kumimoji="1" lang="en-US" altLang="ja-JP" sz="1100" dirty="0"/>
                <a:t>Manhole Lid 450x450</a:t>
              </a:r>
              <a:endParaRPr kumimoji="1" lang="ja-JP" altLang="en-US" sz="1100" dirty="0"/>
            </a:p>
          </p:txBody>
        </p:sp>
        <p:sp>
          <p:nvSpPr>
            <p:cNvPr id="900" name="フリーフォーム 899"/>
            <p:cNvSpPr/>
            <p:nvPr/>
          </p:nvSpPr>
          <p:spPr>
            <a:xfrm>
              <a:off x="9933377" y="2920603"/>
              <a:ext cx="367903" cy="275034"/>
            </a:xfrm>
            <a:custGeom>
              <a:avLst/>
              <a:gdLst>
                <a:gd name="connsiteX0" fmla="*/ 367903 w 367903"/>
                <a:gd name="connsiteY0" fmla="*/ 0 h 275034"/>
                <a:gd name="connsiteX1" fmla="*/ 221456 w 367903"/>
                <a:gd name="connsiteY1" fmla="*/ 135731 h 275034"/>
                <a:gd name="connsiteX2" fmla="*/ 92869 w 367903"/>
                <a:gd name="connsiteY2" fmla="*/ 53578 h 275034"/>
                <a:gd name="connsiteX3" fmla="*/ 0 w 367903"/>
                <a:gd name="connsiteY3" fmla="*/ 275034 h 275034"/>
                <a:gd name="connsiteX4" fmla="*/ 0 w 367903"/>
                <a:gd name="connsiteY4" fmla="*/ 275034 h 2750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903" h="275034">
                  <a:moveTo>
                    <a:pt x="367903" y="0"/>
                  </a:moveTo>
                  <a:cubicBezTo>
                    <a:pt x="317599" y="63400"/>
                    <a:pt x="267295" y="126801"/>
                    <a:pt x="221456" y="135731"/>
                  </a:cubicBezTo>
                  <a:cubicBezTo>
                    <a:pt x="175617" y="144661"/>
                    <a:pt x="129778" y="30361"/>
                    <a:pt x="92869" y="53578"/>
                  </a:cubicBezTo>
                  <a:cubicBezTo>
                    <a:pt x="55960" y="76795"/>
                    <a:pt x="0" y="275034"/>
                    <a:pt x="0" y="275034"/>
                  </a:cubicBezTo>
                  <a:lnTo>
                    <a:pt x="0" y="275034"/>
                  </a:lnTo>
                </a:path>
              </a:pathLst>
            </a:custGeom>
            <a:noFill/>
            <a:ln w="63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1" name="直線コネクタ 900"/>
            <p:cNvCxnSpPr/>
            <p:nvPr/>
          </p:nvCxnSpPr>
          <p:spPr>
            <a:xfrm rot="5400000" flipH="1">
              <a:off x="8631435" y="4082227"/>
              <a:ext cx="162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2" name="直線コネクタ 901"/>
            <p:cNvCxnSpPr/>
            <p:nvPr/>
          </p:nvCxnSpPr>
          <p:spPr>
            <a:xfrm rot="5400000" flipH="1">
              <a:off x="9318968" y="4110741"/>
              <a:ext cx="162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3" name="直線コネクタ 902"/>
            <p:cNvCxnSpPr/>
            <p:nvPr/>
          </p:nvCxnSpPr>
          <p:spPr>
            <a:xfrm rot="10800000" flipH="1">
              <a:off x="9391223" y="4890246"/>
              <a:ext cx="7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904" name="正方形/長方形 903"/>
            <p:cNvSpPr/>
            <p:nvPr/>
          </p:nvSpPr>
          <p:spPr>
            <a:xfrm>
              <a:off x="9335717" y="4895448"/>
              <a:ext cx="900000" cy="72000"/>
            </a:xfrm>
            <a:prstGeom prst="rect">
              <a:avLst/>
            </a:prstGeom>
            <a:pattFill prst="smConfetti">
              <a:fgClr>
                <a:schemeClr val="bg1">
                  <a:lumMod val="65000"/>
                </a:schemeClr>
              </a:fgClr>
              <a:bgClr>
                <a:schemeClr val="bg1"/>
              </a:bgClr>
            </a:patt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5" name="直線コネクタ 904"/>
            <p:cNvCxnSpPr/>
            <p:nvPr/>
          </p:nvCxnSpPr>
          <p:spPr>
            <a:xfrm rot="21480000">
              <a:off x="8887665" y="3843744"/>
              <a:ext cx="64196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06" name="直線コネクタ 905"/>
            <p:cNvCxnSpPr/>
            <p:nvPr/>
          </p:nvCxnSpPr>
          <p:spPr>
            <a:xfrm rot="21480000">
              <a:off x="8864630" y="3915764"/>
              <a:ext cx="64196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07" name="直線コネクタ 906"/>
            <p:cNvCxnSpPr/>
            <p:nvPr/>
          </p:nvCxnSpPr>
          <p:spPr>
            <a:xfrm rot="5400000">
              <a:off x="9440939" y="3889188"/>
              <a:ext cx="2520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08" name="直線コネクタ 907"/>
            <p:cNvCxnSpPr/>
            <p:nvPr/>
          </p:nvCxnSpPr>
          <p:spPr>
            <a:xfrm rot="5400000">
              <a:off x="9402729" y="3961007"/>
              <a:ext cx="148787" cy="991"/>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09" name="直線コネクタ 908"/>
            <p:cNvCxnSpPr/>
            <p:nvPr/>
          </p:nvCxnSpPr>
          <p:spPr>
            <a:xfrm rot="5400000">
              <a:off x="9423994" y="3765968"/>
              <a:ext cx="1080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10" name="直線コネクタ 909"/>
            <p:cNvCxnSpPr/>
            <p:nvPr/>
          </p:nvCxnSpPr>
          <p:spPr>
            <a:xfrm flipH="1">
              <a:off x="8721802" y="4886713"/>
              <a:ext cx="252000" cy="0"/>
            </a:xfrm>
            <a:prstGeom prst="line">
              <a:avLst/>
            </a:prstGeom>
          </p:spPr>
          <p:style>
            <a:lnRef idx="1">
              <a:schemeClr val="accent1"/>
            </a:lnRef>
            <a:fillRef idx="0">
              <a:schemeClr val="accent1"/>
            </a:fillRef>
            <a:effectRef idx="0">
              <a:schemeClr val="accent1"/>
            </a:effectRef>
            <a:fontRef idx="minor">
              <a:schemeClr val="tx1"/>
            </a:fontRef>
          </p:style>
        </p:cxnSp>
        <p:sp>
          <p:nvSpPr>
            <p:cNvPr id="911" name="フリーフォーム 910"/>
            <p:cNvSpPr/>
            <p:nvPr/>
          </p:nvSpPr>
          <p:spPr>
            <a:xfrm>
              <a:off x="10448365" y="3585578"/>
              <a:ext cx="327211" cy="143740"/>
            </a:xfrm>
            <a:custGeom>
              <a:avLst/>
              <a:gdLst>
                <a:gd name="connsiteX0" fmla="*/ 0 w 327211"/>
                <a:gd name="connsiteY0" fmla="*/ 143740 h 143740"/>
                <a:gd name="connsiteX1" fmla="*/ 161364 w 327211"/>
                <a:gd name="connsiteY1" fmla="*/ 304 h 143740"/>
                <a:gd name="connsiteX2" fmla="*/ 165847 w 327211"/>
                <a:gd name="connsiteY2" fmla="*/ 103398 h 143740"/>
                <a:gd name="connsiteX3" fmla="*/ 327211 w 327211"/>
                <a:gd name="connsiteY3" fmla="*/ 18234 h 143740"/>
                <a:gd name="connsiteX4" fmla="*/ 327211 w 327211"/>
                <a:gd name="connsiteY4" fmla="*/ 18234 h 143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211" h="143740">
                  <a:moveTo>
                    <a:pt x="0" y="143740"/>
                  </a:moveTo>
                  <a:cubicBezTo>
                    <a:pt x="66861" y="75384"/>
                    <a:pt x="133723" y="7028"/>
                    <a:pt x="161364" y="304"/>
                  </a:cubicBezTo>
                  <a:cubicBezTo>
                    <a:pt x="189005" y="-6420"/>
                    <a:pt x="138206" y="100410"/>
                    <a:pt x="165847" y="103398"/>
                  </a:cubicBezTo>
                  <a:cubicBezTo>
                    <a:pt x="193488" y="106386"/>
                    <a:pt x="327211" y="18234"/>
                    <a:pt x="327211" y="18234"/>
                  </a:cubicBezTo>
                  <a:lnTo>
                    <a:pt x="327211" y="18234"/>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2" name="テキスト ボックス 911"/>
            <p:cNvSpPr txBox="1"/>
            <p:nvPr/>
          </p:nvSpPr>
          <p:spPr>
            <a:xfrm>
              <a:off x="10701213" y="3483961"/>
              <a:ext cx="417888" cy="230832"/>
            </a:xfrm>
            <a:prstGeom prst="rect">
              <a:avLst/>
            </a:prstGeom>
            <a:noFill/>
          </p:spPr>
          <p:txBody>
            <a:bodyPr wrap="square" rtlCol="0">
              <a:spAutoFit/>
            </a:bodyPr>
            <a:lstStyle/>
            <a:p>
              <a:pPr algn="ctr"/>
              <a:r>
                <a:rPr lang="en-US" altLang="ja-JP" sz="900" dirty="0"/>
                <a:t>DPM</a:t>
              </a:r>
              <a:endParaRPr kumimoji="1" lang="ja-JP" altLang="en-US" sz="900" dirty="0"/>
            </a:p>
          </p:txBody>
        </p:sp>
        <p:cxnSp>
          <p:nvCxnSpPr>
            <p:cNvPr id="913" name="直線コネクタ 912"/>
            <p:cNvCxnSpPr/>
            <p:nvPr/>
          </p:nvCxnSpPr>
          <p:spPr>
            <a:xfrm flipH="1">
              <a:off x="8519445" y="4972199"/>
              <a:ext cx="50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4" name="直線矢印コネクタ 913"/>
            <p:cNvCxnSpPr/>
            <p:nvPr/>
          </p:nvCxnSpPr>
          <p:spPr>
            <a:xfrm flipV="1">
              <a:off x="8606744" y="3400462"/>
              <a:ext cx="0" cy="559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5" name="直線矢印コネクタ 914"/>
            <p:cNvCxnSpPr/>
            <p:nvPr/>
          </p:nvCxnSpPr>
          <p:spPr>
            <a:xfrm>
              <a:off x="8606743" y="4385763"/>
              <a:ext cx="0" cy="5591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16" name="テキスト ボックス 915"/>
            <p:cNvSpPr txBox="1"/>
            <p:nvPr/>
          </p:nvSpPr>
          <p:spPr>
            <a:xfrm>
              <a:off x="10230783" y="4971329"/>
              <a:ext cx="366346" cy="230832"/>
            </a:xfrm>
            <a:prstGeom prst="rect">
              <a:avLst/>
            </a:prstGeom>
            <a:noFill/>
          </p:spPr>
          <p:txBody>
            <a:bodyPr wrap="square" rtlCol="0">
              <a:spAutoFit/>
            </a:bodyPr>
            <a:lstStyle/>
            <a:p>
              <a:pPr algn="ctr"/>
              <a:r>
                <a:rPr lang="en-US" altLang="ja-JP" sz="900" dirty="0"/>
                <a:t>400</a:t>
              </a:r>
              <a:endParaRPr kumimoji="1" lang="ja-JP" altLang="en-US" sz="900" dirty="0"/>
            </a:p>
          </p:txBody>
        </p:sp>
        <p:sp>
          <p:nvSpPr>
            <p:cNvPr id="917" name="テキスト ボックス 916"/>
            <p:cNvSpPr txBox="1"/>
            <p:nvPr/>
          </p:nvSpPr>
          <p:spPr>
            <a:xfrm>
              <a:off x="8990960" y="4973740"/>
              <a:ext cx="366346" cy="230832"/>
            </a:xfrm>
            <a:prstGeom prst="rect">
              <a:avLst/>
            </a:prstGeom>
            <a:noFill/>
          </p:spPr>
          <p:txBody>
            <a:bodyPr wrap="square" rtlCol="0">
              <a:spAutoFit/>
            </a:bodyPr>
            <a:lstStyle/>
            <a:p>
              <a:pPr algn="ctr"/>
              <a:r>
                <a:rPr lang="en-US" altLang="ja-JP" sz="900" dirty="0"/>
                <a:t>400</a:t>
              </a:r>
              <a:endParaRPr kumimoji="1" lang="ja-JP" altLang="en-US" sz="900" dirty="0"/>
            </a:p>
          </p:txBody>
        </p:sp>
        <p:sp>
          <p:nvSpPr>
            <p:cNvPr id="918" name="テキスト ボックス 917"/>
            <p:cNvSpPr txBox="1"/>
            <p:nvPr/>
          </p:nvSpPr>
          <p:spPr>
            <a:xfrm>
              <a:off x="9575000" y="5146737"/>
              <a:ext cx="451906"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cxnSp>
          <p:nvCxnSpPr>
            <p:cNvPr id="919" name="直線コネクタ 918"/>
            <p:cNvCxnSpPr/>
            <p:nvPr/>
          </p:nvCxnSpPr>
          <p:spPr>
            <a:xfrm>
              <a:off x="9082844" y="5196471"/>
              <a:ext cx="0" cy="170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0" name="直線コネクタ 919"/>
            <p:cNvCxnSpPr/>
            <p:nvPr/>
          </p:nvCxnSpPr>
          <p:spPr>
            <a:xfrm>
              <a:off x="10517018" y="5196183"/>
              <a:ext cx="0" cy="170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1" name="直線矢印コネクタ 920"/>
            <p:cNvCxnSpPr/>
            <p:nvPr/>
          </p:nvCxnSpPr>
          <p:spPr>
            <a:xfrm>
              <a:off x="10170686" y="5262153"/>
              <a:ext cx="31517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2" name="直線矢印コネクタ 921"/>
            <p:cNvCxnSpPr/>
            <p:nvPr/>
          </p:nvCxnSpPr>
          <p:spPr>
            <a:xfrm flipH="1">
              <a:off x="9096997" y="5262153"/>
              <a:ext cx="3692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 name="フリーフォーム 922"/>
            <p:cNvSpPr/>
            <p:nvPr/>
          </p:nvSpPr>
          <p:spPr>
            <a:xfrm>
              <a:off x="10381129" y="4428565"/>
              <a:ext cx="331695" cy="112221"/>
            </a:xfrm>
            <a:custGeom>
              <a:avLst/>
              <a:gdLst>
                <a:gd name="connsiteX0" fmla="*/ 0 w 331695"/>
                <a:gd name="connsiteY0" fmla="*/ 112059 h 112221"/>
                <a:gd name="connsiteX1" fmla="*/ 134471 w 331695"/>
                <a:gd name="connsiteY1" fmla="*/ 26894 h 112221"/>
                <a:gd name="connsiteX2" fmla="*/ 161365 w 331695"/>
                <a:gd name="connsiteY2" fmla="*/ 112059 h 112221"/>
                <a:gd name="connsiteX3" fmla="*/ 322730 w 331695"/>
                <a:gd name="connsiteY3" fmla="*/ 0 h 112221"/>
                <a:gd name="connsiteX4" fmla="*/ 322730 w 331695"/>
                <a:gd name="connsiteY4" fmla="*/ 0 h 112221"/>
                <a:gd name="connsiteX5" fmla="*/ 331695 w 331695"/>
                <a:gd name="connsiteY5" fmla="*/ 4482 h 11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1695" h="112221">
                  <a:moveTo>
                    <a:pt x="0" y="112059"/>
                  </a:moveTo>
                  <a:cubicBezTo>
                    <a:pt x="53788" y="69476"/>
                    <a:pt x="107577" y="26894"/>
                    <a:pt x="134471" y="26894"/>
                  </a:cubicBezTo>
                  <a:cubicBezTo>
                    <a:pt x="161365" y="26894"/>
                    <a:pt x="129989" y="116541"/>
                    <a:pt x="161365" y="112059"/>
                  </a:cubicBezTo>
                  <a:cubicBezTo>
                    <a:pt x="192741" y="107577"/>
                    <a:pt x="322730" y="0"/>
                    <a:pt x="322730" y="0"/>
                  </a:cubicBezTo>
                  <a:lnTo>
                    <a:pt x="322730" y="0"/>
                  </a:lnTo>
                  <a:lnTo>
                    <a:pt x="331695" y="4482"/>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26" name="サブタイトル 2"/>
          <p:cNvSpPr txBox="1">
            <a:spLocks/>
          </p:cNvSpPr>
          <p:nvPr/>
        </p:nvSpPr>
        <p:spPr>
          <a:xfrm>
            <a:off x="376288" y="3233984"/>
            <a:ext cx="1465385" cy="311943"/>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dirty="0"/>
              <a:t>Soak-away</a:t>
            </a:r>
            <a:endParaRPr lang="ja-JP" altLang="en-US" dirty="0"/>
          </a:p>
        </p:txBody>
      </p:sp>
      <p:sp>
        <p:nvSpPr>
          <p:cNvPr id="927" name="サブタイトル 2"/>
          <p:cNvSpPr txBox="1">
            <a:spLocks/>
          </p:cNvSpPr>
          <p:nvPr/>
        </p:nvSpPr>
        <p:spPr>
          <a:xfrm>
            <a:off x="4084301" y="3634829"/>
            <a:ext cx="1606062" cy="325193"/>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dirty="0"/>
              <a:t>Plan View</a:t>
            </a:r>
            <a:endParaRPr lang="ja-JP" altLang="en-US" dirty="0"/>
          </a:p>
        </p:txBody>
      </p:sp>
      <p:grpSp>
        <p:nvGrpSpPr>
          <p:cNvPr id="928" name="グループ化 927"/>
          <p:cNvGrpSpPr/>
          <p:nvPr/>
        </p:nvGrpSpPr>
        <p:grpSpPr>
          <a:xfrm>
            <a:off x="3353793" y="3982054"/>
            <a:ext cx="1864973" cy="1844919"/>
            <a:chOff x="8661524" y="916649"/>
            <a:chExt cx="1864973" cy="1844919"/>
          </a:xfrm>
        </p:grpSpPr>
        <p:sp>
          <p:nvSpPr>
            <p:cNvPr id="929" name="テキスト ボックス 928"/>
            <p:cNvSpPr txBox="1"/>
            <p:nvPr/>
          </p:nvSpPr>
          <p:spPr>
            <a:xfrm>
              <a:off x="9566551" y="2515347"/>
              <a:ext cx="481817" cy="246221"/>
            </a:xfrm>
            <a:prstGeom prst="rect">
              <a:avLst/>
            </a:prstGeom>
            <a:noFill/>
          </p:spPr>
          <p:txBody>
            <a:bodyPr wrap="square" rtlCol="0">
              <a:spAutoFit/>
            </a:bodyPr>
            <a:lstStyle/>
            <a:p>
              <a:pPr algn="ctr"/>
              <a:r>
                <a:rPr kumimoji="1" lang="en-US" altLang="ja-JP" sz="1000" dirty="0"/>
                <a:t>2000</a:t>
              </a:r>
              <a:endParaRPr kumimoji="1" lang="ja-JP" altLang="en-US" sz="1000" dirty="0"/>
            </a:p>
          </p:txBody>
        </p:sp>
        <p:sp>
          <p:nvSpPr>
            <p:cNvPr id="930" name="正方形/長方形 929"/>
            <p:cNvSpPr/>
            <p:nvPr/>
          </p:nvSpPr>
          <p:spPr>
            <a:xfrm rot="5400000">
              <a:off x="9078324" y="916649"/>
              <a:ext cx="1440000" cy="1440000"/>
            </a:xfrm>
            <a:prstGeom prst="rect">
              <a:avLst/>
            </a:prstGeom>
            <a:pattFill prst="shingle">
              <a:fgClr>
                <a:schemeClr val="bg1">
                  <a:lumMod val="75000"/>
                </a:schemeClr>
              </a:fgClr>
              <a:bgClr>
                <a:schemeClr val="bg1"/>
              </a:bgClr>
            </a:patt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1" name="円/楕円 930"/>
            <p:cNvSpPr/>
            <p:nvPr/>
          </p:nvSpPr>
          <p:spPr>
            <a:xfrm rot="5400000">
              <a:off x="9366324" y="1204649"/>
              <a:ext cx="864000" cy="86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2" name="正方形/長方形 931"/>
            <p:cNvSpPr/>
            <p:nvPr/>
          </p:nvSpPr>
          <p:spPr>
            <a:xfrm rot="5400000">
              <a:off x="9639522" y="1483670"/>
              <a:ext cx="317605" cy="305958"/>
            </a:xfrm>
            <a:prstGeom prst="rect">
              <a:avLst/>
            </a:prstGeom>
            <a:pattFill prst="smGrid">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3" name="円/楕円 932"/>
            <p:cNvSpPr/>
            <p:nvPr/>
          </p:nvSpPr>
          <p:spPr>
            <a:xfrm rot="5400000">
              <a:off x="9438693" y="1276649"/>
              <a:ext cx="719262" cy="7200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4" name="直線コネクタ 933"/>
            <p:cNvCxnSpPr/>
            <p:nvPr/>
          </p:nvCxnSpPr>
          <p:spPr>
            <a:xfrm>
              <a:off x="9092323" y="2565081"/>
              <a:ext cx="0" cy="170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5" name="直線コネクタ 934"/>
            <p:cNvCxnSpPr/>
            <p:nvPr/>
          </p:nvCxnSpPr>
          <p:spPr>
            <a:xfrm>
              <a:off x="10526497" y="2564793"/>
              <a:ext cx="0" cy="170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6" name="直線矢印コネクタ 935"/>
            <p:cNvCxnSpPr/>
            <p:nvPr/>
          </p:nvCxnSpPr>
          <p:spPr>
            <a:xfrm>
              <a:off x="10180165" y="2630763"/>
              <a:ext cx="31517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7" name="直線矢印コネクタ 936"/>
            <p:cNvCxnSpPr/>
            <p:nvPr/>
          </p:nvCxnSpPr>
          <p:spPr>
            <a:xfrm flipH="1">
              <a:off x="9106476" y="2630763"/>
              <a:ext cx="36929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38" name="テキスト ボックス 937"/>
            <p:cNvSpPr txBox="1"/>
            <p:nvPr/>
          </p:nvSpPr>
          <p:spPr>
            <a:xfrm>
              <a:off x="9580009" y="2347134"/>
              <a:ext cx="442427" cy="230832"/>
            </a:xfrm>
            <a:prstGeom prst="rect">
              <a:avLst/>
            </a:prstGeom>
            <a:noFill/>
          </p:spPr>
          <p:txBody>
            <a:bodyPr wrap="square" rtlCol="0">
              <a:spAutoFit/>
            </a:bodyPr>
            <a:lstStyle/>
            <a:p>
              <a:pPr algn="ctr"/>
              <a:r>
                <a:rPr kumimoji="1" lang="en-US" altLang="ja-JP" sz="900" dirty="0"/>
                <a:t>1000</a:t>
              </a:r>
              <a:endParaRPr kumimoji="1" lang="ja-JP" altLang="en-US" sz="900" dirty="0"/>
            </a:p>
          </p:txBody>
        </p:sp>
        <p:sp>
          <p:nvSpPr>
            <p:cNvPr id="939" name="テキスト ボックス 938"/>
            <p:cNvSpPr txBox="1"/>
            <p:nvPr/>
          </p:nvSpPr>
          <p:spPr>
            <a:xfrm>
              <a:off x="9941853" y="2347134"/>
              <a:ext cx="386786" cy="230832"/>
            </a:xfrm>
            <a:prstGeom prst="rect">
              <a:avLst/>
            </a:prstGeom>
            <a:noFill/>
          </p:spPr>
          <p:txBody>
            <a:bodyPr wrap="square" rtlCol="0">
              <a:spAutoFit/>
            </a:bodyPr>
            <a:lstStyle/>
            <a:p>
              <a:pPr algn="ctr"/>
              <a:r>
                <a:rPr lang="en-US" altLang="ja-JP" sz="900" dirty="0"/>
                <a:t>1</a:t>
              </a:r>
              <a:r>
                <a:rPr kumimoji="1" lang="en-US" altLang="ja-JP" sz="900" dirty="0"/>
                <a:t>00</a:t>
              </a:r>
              <a:endParaRPr kumimoji="1" lang="ja-JP" altLang="en-US" sz="900" dirty="0"/>
            </a:p>
          </p:txBody>
        </p:sp>
        <p:sp>
          <p:nvSpPr>
            <p:cNvPr id="940" name="テキスト ボックス 939"/>
            <p:cNvSpPr txBox="1"/>
            <p:nvPr/>
          </p:nvSpPr>
          <p:spPr>
            <a:xfrm>
              <a:off x="9231914" y="2347134"/>
              <a:ext cx="386786" cy="230832"/>
            </a:xfrm>
            <a:prstGeom prst="rect">
              <a:avLst/>
            </a:prstGeom>
            <a:noFill/>
          </p:spPr>
          <p:txBody>
            <a:bodyPr wrap="square" rtlCol="0">
              <a:spAutoFit/>
            </a:bodyPr>
            <a:lstStyle/>
            <a:p>
              <a:pPr algn="ctr"/>
              <a:r>
                <a:rPr lang="en-US" altLang="ja-JP" sz="900" dirty="0"/>
                <a:t>1</a:t>
              </a:r>
              <a:r>
                <a:rPr kumimoji="1" lang="en-US" altLang="ja-JP" sz="900" dirty="0"/>
                <a:t>00</a:t>
              </a:r>
              <a:endParaRPr kumimoji="1" lang="ja-JP" altLang="en-US" sz="900" dirty="0"/>
            </a:p>
          </p:txBody>
        </p:sp>
        <p:sp>
          <p:nvSpPr>
            <p:cNvPr id="941" name="テキスト ボックス 940"/>
            <p:cNvSpPr txBox="1"/>
            <p:nvPr/>
          </p:nvSpPr>
          <p:spPr>
            <a:xfrm>
              <a:off x="8661524" y="1422689"/>
              <a:ext cx="540000" cy="261610"/>
            </a:xfrm>
            <a:prstGeom prst="rect">
              <a:avLst/>
            </a:prstGeom>
            <a:noFill/>
          </p:spPr>
          <p:txBody>
            <a:bodyPr wrap="square" rtlCol="0">
              <a:spAutoFit/>
            </a:bodyPr>
            <a:lstStyle/>
            <a:p>
              <a:pPr algn="ctr"/>
              <a:r>
                <a:rPr kumimoji="1" lang="en-US" altLang="ja-JP" sz="1100" dirty="0"/>
                <a:t>From Septic Tank</a:t>
              </a:r>
              <a:endParaRPr kumimoji="1" lang="ja-JP" altLang="en-US" sz="1100" dirty="0"/>
            </a:p>
          </p:txBody>
        </p:sp>
        <p:sp>
          <p:nvSpPr>
            <p:cNvPr id="942" name="テキスト ボックス 941"/>
            <p:cNvSpPr txBox="1"/>
            <p:nvPr/>
          </p:nvSpPr>
          <p:spPr>
            <a:xfrm>
              <a:off x="9396838" y="1282706"/>
              <a:ext cx="802972" cy="707886"/>
            </a:xfrm>
            <a:prstGeom prst="rect">
              <a:avLst/>
            </a:prstGeom>
            <a:noFill/>
          </p:spPr>
          <p:txBody>
            <a:bodyPr wrap="square" rtlCol="0">
              <a:spAutoFit/>
            </a:bodyPr>
            <a:lstStyle/>
            <a:p>
              <a:pPr algn="ctr"/>
              <a:r>
                <a:rPr kumimoji="1" lang="en-US" altLang="ja-JP" sz="1000" dirty="0"/>
                <a:t>Soak-away</a:t>
              </a:r>
            </a:p>
            <a:p>
              <a:pPr algn="ctr"/>
              <a:endParaRPr kumimoji="1" lang="en-US" altLang="ja-JP" sz="1000" dirty="0"/>
            </a:p>
            <a:p>
              <a:pPr algn="ctr"/>
              <a:endParaRPr lang="en-US" altLang="ja-JP" sz="1000" dirty="0"/>
            </a:p>
            <a:p>
              <a:pPr algn="ctr"/>
              <a:r>
                <a:rPr kumimoji="1" lang="en-US" altLang="ja-JP" sz="1000" dirty="0"/>
                <a:t> Chamber</a:t>
              </a:r>
              <a:endParaRPr kumimoji="1" lang="ja-JP" altLang="en-US" sz="1000" dirty="0"/>
            </a:p>
          </p:txBody>
        </p:sp>
        <p:sp>
          <p:nvSpPr>
            <p:cNvPr id="943" name="円/楕円 942"/>
            <p:cNvSpPr/>
            <p:nvPr/>
          </p:nvSpPr>
          <p:spPr>
            <a:xfrm flipH="1">
              <a:off x="10054504" y="1604401"/>
              <a:ext cx="72000" cy="7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4" name="直線コネクタ 943"/>
            <p:cNvCxnSpPr/>
            <p:nvPr/>
          </p:nvCxnSpPr>
          <p:spPr>
            <a:xfrm>
              <a:off x="8974224" y="1580650"/>
              <a:ext cx="64196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45" name="直線コネクタ 944"/>
            <p:cNvCxnSpPr/>
            <p:nvPr/>
          </p:nvCxnSpPr>
          <p:spPr>
            <a:xfrm>
              <a:off x="8960550" y="1652651"/>
              <a:ext cx="641969" cy="0"/>
            </a:xfrm>
            <a:prstGeom prst="line">
              <a:avLst/>
            </a:prstGeom>
            <a:ln w="15875"/>
          </p:spPr>
          <p:style>
            <a:lnRef idx="1">
              <a:schemeClr val="accent1"/>
            </a:lnRef>
            <a:fillRef idx="0">
              <a:schemeClr val="accent1"/>
            </a:fillRef>
            <a:effectRef idx="0">
              <a:schemeClr val="accent1"/>
            </a:effectRef>
            <a:fontRef idx="minor">
              <a:schemeClr val="tx1"/>
            </a:fontRef>
          </p:style>
        </p:cxnSp>
      </p:grpSp>
      <p:grpSp>
        <p:nvGrpSpPr>
          <p:cNvPr id="56" name="グループ化 55"/>
          <p:cNvGrpSpPr/>
          <p:nvPr/>
        </p:nvGrpSpPr>
        <p:grpSpPr>
          <a:xfrm>
            <a:off x="5977784" y="3823856"/>
            <a:ext cx="1844139" cy="1858710"/>
            <a:chOff x="6645640" y="4062529"/>
            <a:chExt cx="1844139" cy="1539153"/>
          </a:xfrm>
        </p:grpSpPr>
        <p:sp>
          <p:nvSpPr>
            <p:cNvPr id="953" name="正方形/長方形 952"/>
            <p:cNvSpPr/>
            <p:nvPr/>
          </p:nvSpPr>
          <p:spPr>
            <a:xfrm>
              <a:off x="6692995" y="4405879"/>
              <a:ext cx="1474980" cy="900000"/>
            </a:xfrm>
            <a:prstGeom prst="rect">
              <a:avLst/>
            </a:prstGeom>
            <a:pattFill prst="dashHorz">
              <a:fgClr>
                <a:schemeClr val="bg2">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1" name="正方形/長方形 980"/>
            <p:cNvSpPr/>
            <p:nvPr/>
          </p:nvSpPr>
          <p:spPr>
            <a:xfrm>
              <a:off x="6826440" y="4641642"/>
              <a:ext cx="1188000" cy="576000"/>
            </a:xfrm>
            <a:prstGeom prst="rect">
              <a:avLst/>
            </a:prstGeom>
            <a:pattFill prst="horzBrick">
              <a:fgClr>
                <a:schemeClr val="accent2">
                  <a:lumMod val="75000"/>
                </a:schemeClr>
              </a:fgClr>
              <a:bgClr>
                <a:schemeClr val="bg1">
                  <a:lumMod val="85000"/>
                </a:schemeClr>
              </a:bgClr>
            </a:patt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4" name="直線コネクタ 953"/>
            <p:cNvCxnSpPr/>
            <p:nvPr/>
          </p:nvCxnSpPr>
          <p:spPr>
            <a:xfrm>
              <a:off x="6692995" y="4405880"/>
              <a:ext cx="14887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5" name="直線コネクタ 954"/>
            <p:cNvCxnSpPr/>
            <p:nvPr/>
          </p:nvCxnSpPr>
          <p:spPr>
            <a:xfrm>
              <a:off x="6688697" y="4636421"/>
              <a:ext cx="14887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56" name="正方形/長方形 955"/>
            <p:cNvSpPr/>
            <p:nvPr/>
          </p:nvSpPr>
          <p:spPr>
            <a:xfrm>
              <a:off x="6969651" y="4565595"/>
              <a:ext cx="900000" cy="54000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8" name="テキスト ボックス 957"/>
            <p:cNvSpPr txBox="1"/>
            <p:nvPr/>
          </p:nvSpPr>
          <p:spPr>
            <a:xfrm>
              <a:off x="7745953" y="4398149"/>
              <a:ext cx="513898" cy="253916"/>
            </a:xfrm>
            <a:prstGeom prst="rect">
              <a:avLst/>
            </a:prstGeom>
            <a:noFill/>
          </p:spPr>
          <p:txBody>
            <a:bodyPr wrap="square" rtlCol="0">
              <a:spAutoFit/>
            </a:bodyPr>
            <a:lstStyle/>
            <a:p>
              <a:pPr algn="ctr"/>
              <a:r>
                <a:rPr kumimoji="1" lang="en-US" altLang="ja-JP" sz="1050" dirty="0"/>
                <a:t>Slab</a:t>
              </a:r>
              <a:endParaRPr kumimoji="1" lang="ja-JP" altLang="en-US" sz="1050" dirty="0"/>
            </a:p>
          </p:txBody>
        </p:sp>
        <p:cxnSp>
          <p:nvCxnSpPr>
            <p:cNvPr id="960" name="直線コネクタ 959"/>
            <p:cNvCxnSpPr/>
            <p:nvPr/>
          </p:nvCxnSpPr>
          <p:spPr>
            <a:xfrm>
              <a:off x="8262977" y="4405879"/>
              <a:ext cx="1996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1" name="直線コネクタ 960"/>
            <p:cNvCxnSpPr/>
            <p:nvPr/>
          </p:nvCxnSpPr>
          <p:spPr>
            <a:xfrm>
              <a:off x="8262977" y="4651186"/>
              <a:ext cx="1996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2" name="直線コネクタ 961"/>
            <p:cNvCxnSpPr/>
            <p:nvPr/>
          </p:nvCxnSpPr>
          <p:spPr>
            <a:xfrm>
              <a:off x="8253414" y="5112658"/>
              <a:ext cx="199687" cy="0"/>
            </a:xfrm>
            <a:prstGeom prst="line">
              <a:avLst/>
            </a:prstGeom>
          </p:spPr>
          <p:style>
            <a:lnRef idx="1">
              <a:schemeClr val="accent1"/>
            </a:lnRef>
            <a:fillRef idx="0">
              <a:schemeClr val="accent1"/>
            </a:fillRef>
            <a:effectRef idx="0">
              <a:schemeClr val="accent1"/>
            </a:effectRef>
            <a:fontRef idx="minor">
              <a:schemeClr val="tx1"/>
            </a:fontRef>
          </p:style>
        </p:cxnSp>
        <p:sp>
          <p:nvSpPr>
            <p:cNvPr id="963" name="テキスト ボックス 962"/>
            <p:cNvSpPr txBox="1"/>
            <p:nvPr/>
          </p:nvSpPr>
          <p:spPr>
            <a:xfrm rot="16200000">
              <a:off x="8175175" y="4762003"/>
              <a:ext cx="380757" cy="246221"/>
            </a:xfrm>
            <a:prstGeom prst="rect">
              <a:avLst/>
            </a:prstGeom>
            <a:noFill/>
          </p:spPr>
          <p:txBody>
            <a:bodyPr wrap="square" rtlCol="0">
              <a:spAutoFit/>
            </a:bodyPr>
            <a:lstStyle/>
            <a:p>
              <a:pPr algn="ctr"/>
              <a:r>
                <a:rPr lang="en-US" altLang="ja-JP" sz="1000" dirty="0"/>
                <a:t>400</a:t>
              </a:r>
              <a:endParaRPr kumimoji="1" lang="ja-JP" altLang="en-US" sz="1000" dirty="0"/>
            </a:p>
          </p:txBody>
        </p:sp>
        <p:sp>
          <p:nvSpPr>
            <p:cNvPr id="964" name="テキスト ボックス 963"/>
            <p:cNvSpPr txBox="1"/>
            <p:nvPr/>
          </p:nvSpPr>
          <p:spPr>
            <a:xfrm rot="16200000">
              <a:off x="8172442" y="4404784"/>
              <a:ext cx="380757" cy="253916"/>
            </a:xfrm>
            <a:prstGeom prst="rect">
              <a:avLst/>
            </a:prstGeom>
            <a:noFill/>
          </p:spPr>
          <p:txBody>
            <a:bodyPr wrap="square" rtlCol="0">
              <a:spAutoFit/>
            </a:bodyPr>
            <a:lstStyle/>
            <a:p>
              <a:pPr algn="ctr"/>
              <a:r>
                <a:rPr lang="en-US" altLang="ja-JP" sz="1000" dirty="0"/>
                <a:t>150</a:t>
              </a:r>
              <a:endParaRPr kumimoji="1" lang="ja-JP" altLang="en-US" sz="1000" dirty="0"/>
            </a:p>
          </p:txBody>
        </p:sp>
        <p:cxnSp>
          <p:nvCxnSpPr>
            <p:cNvPr id="965" name="直線コネクタ 964"/>
            <p:cNvCxnSpPr/>
            <p:nvPr/>
          </p:nvCxnSpPr>
          <p:spPr>
            <a:xfrm rot="5400000">
              <a:off x="6882627" y="5472946"/>
              <a:ext cx="1996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6" name="直線コネクタ 965"/>
            <p:cNvCxnSpPr/>
            <p:nvPr/>
          </p:nvCxnSpPr>
          <p:spPr>
            <a:xfrm rot="5400000">
              <a:off x="7782250" y="5466622"/>
              <a:ext cx="199687" cy="0"/>
            </a:xfrm>
            <a:prstGeom prst="line">
              <a:avLst/>
            </a:prstGeom>
          </p:spPr>
          <p:style>
            <a:lnRef idx="1">
              <a:schemeClr val="accent1"/>
            </a:lnRef>
            <a:fillRef idx="0">
              <a:schemeClr val="accent1"/>
            </a:fillRef>
            <a:effectRef idx="0">
              <a:schemeClr val="accent1"/>
            </a:effectRef>
            <a:fontRef idx="minor">
              <a:schemeClr val="tx1"/>
            </a:fontRef>
          </p:style>
        </p:cxnSp>
        <p:sp>
          <p:nvSpPr>
            <p:cNvPr id="967" name="テキスト ボックス 966"/>
            <p:cNvSpPr txBox="1"/>
            <p:nvPr/>
          </p:nvSpPr>
          <p:spPr>
            <a:xfrm>
              <a:off x="7257087" y="5347766"/>
              <a:ext cx="380757" cy="253916"/>
            </a:xfrm>
            <a:prstGeom prst="rect">
              <a:avLst/>
            </a:prstGeom>
            <a:noFill/>
          </p:spPr>
          <p:txBody>
            <a:bodyPr wrap="square" rtlCol="0">
              <a:spAutoFit/>
            </a:bodyPr>
            <a:lstStyle/>
            <a:p>
              <a:pPr algn="ctr"/>
              <a:r>
                <a:rPr lang="en-US" altLang="ja-JP" sz="1000" dirty="0"/>
                <a:t>400</a:t>
              </a:r>
              <a:endParaRPr kumimoji="1" lang="ja-JP" altLang="en-US" sz="1000" dirty="0"/>
            </a:p>
          </p:txBody>
        </p:sp>
        <p:sp>
          <p:nvSpPr>
            <p:cNvPr id="968" name="テキスト ボックス 967"/>
            <p:cNvSpPr txBox="1"/>
            <p:nvPr/>
          </p:nvSpPr>
          <p:spPr>
            <a:xfrm>
              <a:off x="6645640" y="4062529"/>
              <a:ext cx="1766673" cy="276999"/>
            </a:xfrm>
            <a:prstGeom prst="rect">
              <a:avLst/>
            </a:prstGeom>
            <a:noFill/>
          </p:spPr>
          <p:txBody>
            <a:bodyPr wrap="square" rtlCol="0">
              <a:spAutoFit/>
            </a:bodyPr>
            <a:lstStyle/>
            <a:p>
              <a:pPr algn="ctr"/>
              <a:r>
                <a:rPr lang="en-US" altLang="ja-JP" sz="1200" dirty="0"/>
                <a:t>Manhole Detail</a:t>
              </a:r>
              <a:endParaRPr kumimoji="1" lang="ja-JP" altLang="en-US" sz="1200" dirty="0"/>
            </a:p>
          </p:txBody>
        </p:sp>
        <p:sp>
          <p:nvSpPr>
            <p:cNvPr id="42" name="台形 41"/>
            <p:cNvSpPr/>
            <p:nvPr/>
          </p:nvSpPr>
          <p:spPr>
            <a:xfrm flipV="1">
              <a:off x="6952381" y="4408692"/>
              <a:ext cx="936000" cy="144000"/>
            </a:xfrm>
            <a:prstGeom prst="trapezoi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3" name="正方形/長方形 972"/>
            <p:cNvSpPr/>
            <p:nvPr/>
          </p:nvSpPr>
          <p:spPr>
            <a:xfrm>
              <a:off x="7254915" y="4415065"/>
              <a:ext cx="288000" cy="7200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6" name="グループ化 45"/>
            <p:cNvGrpSpPr/>
            <p:nvPr/>
          </p:nvGrpSpPr>
          <p:grpSpPr>
            <a:xfrm>
              <a:off x="7800490" y="4745684"/>
              <a:ext cx="378131" cy="80127"/>
              <a:chOff x="7860990" y="5410200"/>
              <a:chExt cx="378131" cy="80127"/>
            </a:xfrm>
          </p:grpSpPr>
          <p:sp>
            <p:nvSpPr>
              <p:cNvPr id="43" name="正方形/長方形 42"/>
              <p:cNvSpPr/>
              <p:nvPr/>
            </p:nvSpPr>
            <p:spPr>
              <a:xfrm>
                <a:off x="7860990" y="5410200"/>
                <a:ext cx="374872" cy="75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p:cNvCxnSpPr/>
              <p:nvPr/>
            </p:nvCxnSpPr>
            <p:spPr>
              <a:xfrm>
                <a:off x="7860990" y="5414825"/>
                <a:ext cx="374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4" name="直線コネクタ 973"/>
              <p:cNvCxnSpPr/>
              <p:nvPr/>
            </p:nvCxnSpPr>
            <p:spPr>
              <a:xfrm>
                <a:off x="7864249" y="5490327"/>
                <a:ext cx="37487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76" name="グループ化 975"/>
            <p:cNvGrpSpPr/>
            <p:nvPr/>
          </p:nvGrpSpPr>
          <p:grpSpPr>
            <a:xfrm>
              <a:off x="6651783" y="4746259"/>
              <a:ext cx="378131" cy="80127"/>
              <a:chOff x="7860990" y="5410200"/>
              <a:chExt cx="378131" cy="80127"/>
            </a:xfrm>
          </p:grpSpPr>
          <p:sp>
            <p:nvSpPr>
              <p:cNvPr id="977" name="正方形/長方形 976"/>
              <p:cNvSpPr/>
              <p:nvPr/>
            </p:nvSpPr>
            <p:spPr>
              <a:xfrm>
                <a:off x="7860990" y="5410200"/>
                <a:ext cx="374872" cy="75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8" name="直線コネクタ 977"/>
              <p:cNvCxnSpPr/>
              <p:nvPr/>
            </p:nvCxnSpPr>
            <p:spPr>
              <a:xfrm>
                <a:off x="7860990" y="5414825"/>
                <a:ext cx="374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9" name="直線コネクタ 978"/>
              <p:cNvCxnSpPr/>
              <p:nvPr/>
            </p:nvCxnSpPr>
            <p:spPr>
              <a:xfrm>
                <a:off x="7864249" y="5490327"/>
                <a:ext cx="37487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7" name="円/楕円 46"/>
            <p:cNvSpPr/>
            <p:nvPr/>
          </p:nvSpPr>
          <p:spPr>
            <a:xfrm>
              <a:off x="7371934" y="4836054"/>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0" name="正方形/長方形 979"/>
            <p:cNvSpPr/>
            <p:nvPr/>
          </p:nvSpPr>
          <p:spPr>
            <a:xfrm>
              <a:off x="6972945" y="4930941"/>
              <a:ext cx="900000" cy="180000"/>
            </a:xfrm>
            <a:prstGeom prst="rect">
              <a:avLst/>
            </a:prstGeom>
            <a:gradFill flip="none" rotWithShape="1">
              <a:gsLst>
                <a:gs pos="0">
                  <a:schemeClr val="accent1">
                    <a:lumMod val="5000"/>
                    <a:lumOff val="95000"/>
                  </a:schemeClr>
                </a:gs>
                <a:gs pos="55000">
                  <a:schemeClr val="accent1">
                    <a:lumMod val="45000"/>
                    <a:lumOff val="55000"/>
                  </a:schemeClr>
                </a:gs>
                <a:gs pos="74000">
                  <a:schemeClr val="accent1">
                    <a:lumMod val="45000"/>
                    <a:lumOff val="55000"/>
                  </a:schemeClr>
                </a:gs>
                <a:gs pos="89000">
                  <a:schemeClr val="accent2">
                    <a:lumMod val="50000"/>
                  </a:schemeClr>
                </a:gs>
              </a:gsLst>
              <a:lin ang="5400000" scaled="1"/>
              <a:tileRect/>
            </a:gra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p:cNvCxnSpPr/>
            <p:nvPr/>
          </p:nvCxnSpPr>
          <p:spPr>
            <a:xfrm>
              <a:off x="6968610" y="4932207"/>
              <a:ext cx="9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982" name="テキスト ボックス 981"/>
            <p:cNvSpPr txBox="1"/>
            <p:nvPr/>
          </p:nvSpPr>
          <p:spPr>
            <a:xfrm>
              <a:off x="7165661" y="4544812"/>
              <a:ext cx="563433" cy="253916"/>
            </a:xfrm>
            <a:prstGeom prst="rect">
              <a:avLst/>
            </a:prstGeom>
            <a:noFill/>
          </p:spPr>
          <p:txBody>
            <a:bodyPr wrap="square" rtlCol="0">
              <a:spAutoFit/>
            </a:bodyPr>
            <a:lstStyle/>
            <a:p>
              <a:pPr algn="ctr"/>
              <a:r>
                <a:rPr lang="en-US" altLang="ja-JP" sz="1000" dirty="0"/>
                <a:t>Outlet</a:t>
              </a:r>
              <a:endParaRPr kumimoji="1" lang="ja-JP" altLang="en-US" sz="1000" dirty="0"/>
            </a:p>
          </p:txBody>
        </p:sp>
        <p:sp>
          <p:nvSpPr>
            <p:cNvPr id="983" name="テキスト ボックス 982"/>
            <p:cNvSpPr txBox="1"/>
            <p:nvPr/>
          </p:nvSpPr>
          <p:spPr>
            <a:xfrm>
              <a:off x="7153593" y="4644081"/>
              <a:ext cx="513898" cy="203890"/>
            </a:xfrm>
            <a:prstGeom prst="rect">
              <a:avLst/>
            </a:prstGeom>
            <a:noFill/>
          </p:spPr>
          <p:txBody>
            <a:bodyPr wrap="square" rtlCol="0">
              <a:spAutoFit/>
            </a:bodyPr>
            <a:lstStyle/>
            <a:p>
              <a:pPr algn="ctr"/>
              <a:r>
                <a:rPr lang="en-US" altLang="ja-JP" sz="1000" dirty="0"/>
                <a:t>Inlets</a:t>
              </a:r>
              <a:endParaRPr kumimoji="1" lang="ja-JP" altLang="en-US" sz="1000" dirty="0"/>
            </a:p>
          </p:txBody>
        </p:sp>
        <p:sp>
          <p:nvSpPr>
            <p:cNvPr id="52" name="フリーフォーム 51"/>
            <p:cNvSpPr/>
            <p:nvPr/>
          </p:nvSpPr>
          <p:spPr>
            <a:xfrm>
              <a:off x="7048500" y="4636770"/>
              <a:ext cx="194310" cy="129540"/>
            </a:xfrm>
            <a:custGeom>
              <a:avLst/>
              <a:gdLst>
                <a:gd name="connsiteX0" fmla="*/ 0 w 194310"/>
                <a:gd name="connsiteY0" fmla="*/ 129540 h 129540"/>
                <a:gd name="connsiteX1" fmla="*/ 99060 w 194310"/>
                <a:gd name="connsiteY1" fmla="*/ 76200 h 129540"/>
                <a:gd name="connsiteX2" fmla="*/ 34290 w 194310"/>
                <a:gd name="connsiteY2" fmla="*/ 40005 h 129540"/>
                <a:gd name="connsiteX3" fmla="*/ 194310 w 194310"/>
                <a:gd name="connsiteY3" fmla="*/ 0 h 129540"/>
                <a:gd name="connsiteX4" fmla="*/ 194310 w 194310"/>
                <a:gd name="connsiteY4" fmla="*/ 0 h 129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10" h="129540">
                  <a:moveTo>
                    <a:pt x="0" y="129540"/>
                  </a:moveTo>
                  <a:cubicBezTo>
                    <a:pt x="46672" y="110331"/>
                    <a:pt x="93345" y="91122"/>
                    <a:pt x="99060" y="76200"/>
                  </a:cubicBezTo>
                  <a:cubicBezTo>
                    <a:pt x="104775" y="61278"/>
                    <a:pt x="18415" y="52705"/>
                    <a:pt x="34290" y="40005"/>
                  </a:cubicBezTo>
                  <a:cubicBezTo>
                    <a:pt x="50165" y="27305"/>
                    <a:pt x="194310" y="0"/>
                    <a:pt x="194310" y="0"/>
                  </a:cubicBezTo>
                  <a:lnTo>
                    <a:pt x="194310" y="0"/>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4" name="フリーフォーム 983"/>
            <p:cNvSpPr/>
            <p:nvPr/>
          </p:nvSpPr>
          <p:spPr>
            <a:xfrm flipH="1">
              <a:off x="7460541" y="4731218"/>
              <a:ext cx="498763" cy="108169"/>
            </a:xfrm>
            <a:custGeom>
              <a:avLst/>
              <a:gdLst>
                <a:gd name="connsiteX0" fmla="*/ 0 w 194310"/>
                <a:gd name="connsiteY0" fmla="*/ 129540 h 129540"/>
                <a:gd name="connsiteX1" fmla="*/ 99060 w 194310"/>
                <a:gd name="connsiteY1" fmla="*/ 76200 h 129540"/>
                <a:gd name="connsiteX2" fmla="*/ 34290 w 194310"/>
                <a:gd name="connsiteY2" fmla="*/ 40005 h 129540"/>
                <a:gd name="connsiteX3" fmla="*/ 194310 w 194310"/>
                <a:gd name="connsiteY3" fmla="*/ 0 h 129540"/>
                <a:gd name="connsiteX4" fmla="*/ 194310 w 194310"/>
                <a:gd name="connsiteY4" fmla="*/ 0 h 129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10" h="129540">
                  <a:moveTo>
                    <a:pt x="0" y="129540"/>
                  </a:moveTo>
                  <a:cubicBezTo>
                    <a:pt x="46672" y="110331"/>
                    <a:pt x="93345" y="91122"/>
                    <a:pt x="99060" y="76200"/>
                  </a:cubicBezTo>
                  <a:cubicBezTo>
                    <a:pt x="104775" y="61278"/>
                    <a:pt x="18415" y="52705"/>
                    <a:pt x="34290" y="40005"/>
                  </a:cubicBezTo>
                  <a:cubicBezTo>
                    <a:pt x="50165" y="27305"/>
                    <a:pt x="194310" y="0"/>
                    <a:pt x="194310" y="0"/>
                  </a:cubicBezTo>
                  <a:lnTo>
                    <a:pt x="194310" y="0"/>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6" name="テキスト ボックス 985"/>
            <p:cNvSpPr txBox="1"/>
            <p:nvPr/>
          </p:nvSpPr>
          <p:spPr>
            <a:xfrm>
              <a:off x="6725521" y="5043014"/>
              <a:ext cx="513898" cy="253916"/>
            </a:xfrm>
            <a:prstGeom prst="rect">
              <a:avLst/>
            </a:prstGeom>
            <a:noFill/>
          </p:spPr>
          <p:txBody>
            <a:bodyPr wrap="square" rtlCol="0">
              <a:spAutoFit/>
            </a:bodyPr>
            <a:lstStyle/>
            <a:p>
              <a:pPr algn="ctr"/>
              <a:r>
                <a:rPr kumimoji="1" lang="en-US" altLang="ja-JP" sz="1000" dirty="0"/>
                <a:t>Brick</a:t>
              </a:r>
              <a:endParaRPr kumimoji="1" lang="ja-JP" altLang="en-US" sz="1000" dirty="0"/>
            </a:p>
          </p:txBody>
        </p:sp>
      </p:grpSp>
      <p:sp>
        <p:nvSpPr>
          <p:cNvPr id="57" name="テキスト ボックス 56"/>
          <p:cNvSpPr txBox="1"/>
          <p:nvPr/>
        </p:nvSpPr>
        <p:spPr>
          <a:xfrm>
            <a:off x="7863582" y="3738049"/>
            <a:ext cx="4307009" cy="2246769"/>
          </a:xfrm>
          <a:prstGeom prst="rect">
            <a:avLst/>
          </a:prstGeom>
          <a:noFill/>
        </p:spPr>
        <p:txBody>
          <a:bodyPr wrap="square" rtlCol="0">
            <a:spAutoFit/>
          </a:bodyPr>
          <a:lstStyle/>
          <a:p>
            <a:r>
              <a:rPr kumimoji="1" lang="en-US" altLang="ja-JP" sz="1000" b="1" dirty="0"/>
              <a:t>Notes:</a:t>
            </a:r>
          </a:p>
          <a:p>
            <a:r>
              <a:rPr lang="en-US" altLang="ja-JP" sz="1000" b="1" dirty="0"/>
              <a:t>Water Supply</a:t>
            </a:r>
          </a:p>
          <a:p>
            <a:r>
              <a:rPr kumimoji="1" lang="en-US" altLang="ja-JP" sz="1000" dirty="0"/>
              <a:t>1. The first valve and the water pump shall be embedded under the terrace in front of overseer shelter’s door.  The lid shall be steel so that easy to operate.  The pump is operated by the switch on the outlet in the shelter.</a:t>
            </a:r>
          </a:p>
          <a:p>
            <a:r>
              <a:rPr lang="en-US" altLang="ja-JP" sz="1000" b="1" dirty="0"/>
              <a:t>Waste Water</a:t>
            </a:r>
          </a:p>
          <a:p>
            <a:r>
              <a:rPr lang="en-US" altLang="ja-JP" sz="1000" dirty="0"/>
              <a:t>1. Shower waste from women site goes into the septic tank straight.</a:t>
            </a:r>
          </a:p>
          <a:p>
            <a:r>
              <a:rPr lang="en-US" altLang="ja-JP" sz="1000" dirty="0"/>
              <a:t>2. Manhole on the merge from hand washing basins shall have sand trap that shall be cleared periodically.</a:t>
            </a:r>
          </a:p>
          <a:p>
            <a:r>
              <a:rPr lang="en-US" altLang="ja-JP" sz="1000" b="1" dirty="0"/>
              <a:t>Soak Away</a:t>
            </a:r>
            <a:endParaRPr kumimoji="1" lang="en-US" altLang="ja-JP" sz="1000" b="1" dirty="0"/>
          </a:p>
          <a:p>
            <a:r>
              <a:rPr lang="en-US" altLang="ja-JP" sz="1000" dirty="0"/>
              <a:t>1. Lay ring blinding as thick as 50mm in the bottom of the soak away.</a:t>
            </a:r>
          </a:p>
          <a:p>
            <a:r>
              <a:rPr lang="en-US" altLang="ja-JP" sz="1000" dirty="0"/>
              <a:t>2. Soak away lining is made of bricks.  Bottom half shall be honeycomb that have 3 small spaces each course to let waste go out. </a:t>
            </a:r>
          </a:p>
          <a:p>
            <a:r>
              <a:rPr kumimoji="1" lang="en-US" altLang="ja-JP" sz="1000" dirty="0"/>
              <a:t>3. Outside over the GL shall be plastered.</a:t>
            </a:r>
            <a:endParaRPr kumimoji="1" lang="ja-JP" altLang="en-US" sz="1000" dirty="0"/>
          </a:p>
        </p:txBody>
      </p:sp>
      <p:grpSp>
        <p:nvGrpSpPr>
          <p:cNvPr id="664" name="グループ化 663"/>
          <p:cNvGrpSpPr/>
          <p:nvPr/>
        </p:nvGrpSpPr>
        <p:grpSpPr>
          <a:xfrm>
            <a:off x="7672686" y="236536"/>
            <a:ext cx="4232498" cy="3205576"/>
            <a:chOff x="2937652" y="599540"/>
            <a:chExt cx="4232498" cy="3205576"/>
          </a:xfrm>
        </p:grpSpPr>
        <p:grpSp>
          <p:nvGrpSpPr>
            <p:cNvPr id="667" name="グループ化 666"/>
            <p:cNvGrpSpPr/>
            <p:nvPr/>
          </p:nvGrpSpPr>
          <p:grpSpPr>
            <a:xfrm>
              <a:off x="2937652" y="599540"/>
              <a:ext cx="4232498" cy="3205576"/>
              <a:chOff x="1184200" y="1570798"/>
              <a:chExt cx="4232498" cy="3205576"/>
            </a:xfrm>
          </p:grpSpPr>
          <p:cxnSp>
            <p:nvCxnSpPr>
              <p:cNvPr id="820" name="直線コネクタ 819"/>
              <p:cNvCxnSpPr/>
              <p:nvPr/>
            </p:nvCxnSpPr>
            <p:spPr>
              <a:xfrm rot="16200000" flipV="1">
                <a:off x="3782197" y="3692815"/>
                <a:ext cx="21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1" name="直線コネクタ 820"/>
              <p:cNvCxnSpPr/>
              <p:nvPr/>
            </p:nvCxnSpPr>
            <p:spPr>
              <a:xfrm rot="16200000" flipV="1">
                <a:off x="4461128" y="293681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2" name="直線コネクタ 821"/>
              <p:cNvCxnSpPr/>
              <p:nvPr/>
            </p:nvCxnSpPr>
            <p:spPr>
              <a:xfrm>
                <a:off x="3957145" y="3265105"/>
                <a:ext cx="5217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23" name="グループ化 822"/>
              <p:cNvGrpSpPr/>
              <p:nvPr/>
            </p:nvGrpSpPr>
            <p:grpSpPr>
              <a:xfrm rot="16200000" flipV="1">
                <a:off x="3576645" y="3285864"/>
                <a:ext cx="400076" cy="360783"/>
                <a:chOff x="9440234" y="1586893"/>
                <a:chExt cx="400076" cy="360783"/>
              </a:xfrm>
            </p:grpSpPr>
            <p:grpSp>
              <p:nvGrpSpPr>
                <p:cNvPr id="1202" name="グループ化 1201"/>
                <p:cNvGrpSpPr/>
                <p:nvPr/>
              </p:nvGrpSpPr>
              <p:grpSpPr>
                <a:xfrm>
                  <a:off x="9766272" y="1907686"/>
                  <a:ext cx="74038" cy="39990"/>
                  <a:chOff x="9766272" y="1907686"/>
                  <a:chExt cx="74038" cy="39990"/>
                </a:xfrm>
              </p:grpSpPr>
              <p:cxnSp>
                <p:nvCxnSpPr>
                  <p:cNvPr id="1206" name="直線コネクタ 120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7" name="直線コネクタ 120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8" name="直線コネクタ 1207"/>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03" name="直線コネクタ 1202"/>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04" name="フリーフォーム 1203"/>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5" name="直線コネクタ 1204"/>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24" name="直線コネクタ 823"/>
              <p:cNvCxnSpPr/>
              <p:nvPr/>
            </p:nvCxnSpPr>
            <p:spPr>
              <a:xfrm rot="5400000">
                <a:off x="4458555" y="3660246"/>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5" name="直線コネクタ 824"/>
              <p:cNvCxnSpPr/>
              <p:nvPr/>
            </p:nvCxnSpPr>
            <p:spPr>
              <a:xfrm rot="5400000">
                <a:off x="3932420" y="366745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6" name="直線コネクタ 825"/>
              <p:cNvCxnSpPr/>
              <p:nvPr/>
            </p:nvCxnSpPr>
            <p:spPr>
              <a:xfrm rot="5400000">
                <a:off x="3976235" y="3665802"/>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27" name="グループ化 826"/>
              <p:cNvGrpSpPr/>
              <p:nvPr/>
            </p:nvGrpSpPr>
            <p:grpSpPr>
              <a:xfrm>
                <a:off x="4478929" y="3262209"/>
                <a:ext cx="305538" cy="354551"/>
                <a:chOff x="10628614" y="3463674"/>
                <a:chExt cx="305538" cy="354551"/>
              </a:xfrm>
            </p:grpSpPr>
            <p:grpSp>
              <p:nvGrpSpPr>
                <p:cNvPr id="1194" name="グループ化 1193"/>
                <p:cNvGrpSpPr/>
                <p:nvPr/>
              </p:nvGrpSpPr>
              <p:grpSpPr>
                <a:xfrm rot="5400000" flipH="1" flipV="1">
                  <a:off x="10877138" y="3480698"/>
                  <a:ext cx="74038" cy="39990"/>
                  <a:chOff x="9766272" y="1907686"/>
                  <a:chExt cx="74038" cy="39990"/>
                </a:xfrm>
              </p:grpSpPr>
              <p:cxnSp>
                <p:nvCxnSpPr>
                  <p:cNvPr id="1199" name="直線コネクタ 1198"/>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0" name="直線コネクタ 1199"/>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1" name="直線コネクタ 1200"/>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95" name="グループ化 1194"/>
                <p:cNvGrpSpPr/>
                <p:nvPr/>
              </p:nvGrpSpPr>
              <p:grpSpPr>
                <a:xfrm>
                  <a:off x="10641107" y="3530225"/>
                  <a:ext cx="252000" cy="288000"/>
                  <a:chOff x="10601102" y="3539750"/>
                  <a:chExt cx="293115" cy="324000"/>
                </a:xfrm>
              </p:grpSpPr>
              <p:cxnSp>
                <p:nvCxnSpPr>
                  <p:cNvPr id="1197" name="直線コネクタ 1196"/>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98" name="フリーフォーム 1197"/>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96" name="直線コネクタ 1195"/>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28" name="直線コネクタ 827"/>
              <p:cNvCxnSpPr/>
              <p:nvPr/>
            </p:nvCxnSpPr>
            <p:spPr>
              <a:xfrm>
                <a:off x="4300220" y="334035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9" name="直線コネクタ 828"/>
              <p:cNvCxnSpPr/>
              <p:nvPr/>
            </p:nvCxnSpPr>
            <p:spPr>
              <a:xfrm flipV="1">
                <a:off x="3953436" y="3341802"/>
                <a:ext cx="301468" cy="2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0" name="直線コネクタ 829"/>
              <p:cNvCxnSpPr/>
              <p:nvPr/>
            </p:nvCxnSpPr>
            <p:spPr>
              <a:xfrm rot="5400000">
                <a:off x="3272872" y="365847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1" name="直線コネクタ 830"/>
              <p:cNvCxnSpPr/>
              <p:nvPr/>
            </p:nvCxnSpPr>
            <p:spPr>
              <a:xfrm rot="5400000">
                <a:off x="3201413" y="366596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2" name="直線コネクタ 831"/>
              <p:cNvCxnSpPr/>
              <p:nvPr/>
            </p:nvCxnSpPr>
            <p:spPr>
              <a:xfrm>
                <a:off x="3594554" y="3985579"/>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3" name="直線コネクタ 832"/>
              <p:cNvCxnSpPr/>
              <p:nvPr/>
            </p:nvCxnSpPr>
            <p:spPr>
              <a:xfrm>
                <a:off x="4300220" y="3986285"/>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4" name="直線コネクタ 833"/>
              <p:cNvCxnSpPr/>
              <p:nvPr/>
            </p:nvCxnSpPr>
            <p:spPr>
              <a:xfrm>
                <a:off x="1188581" y="4057499"/>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5" name="直線コネクタ 834"/>
              <p:cNvCxnSpPr/>
              <p:nvPr/>
            </p:nvCxnSpPr>
            <p:spPr>
              <a:xfrm>
                <a:off x="1192617" y="4776374"/>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6" name="直線コネクタ 835"/>
              <p:cNvCxnSpPr/>
              <p:nvPr/>
            </p:nvCxnSpPr>
            <p:spPr>
              <a:xfrm flipV="1">
                <a:off x="2802693" y="3266552"/>
                <a:ext cx="360000" cy="11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37" name="グループ化 836"/>
              <p:cNvGrpSpPr/>
              <p:nvPr/>
            </p:nvGrpSpPr>
            <p:grpSpPr>
              <a:xfrm rot="5400000" flipH="1" flipV="1">
                <a:off x="3143099" y="3285590"/>
                <a:ext cx="400076" cy="360783"/>
                <a:chOff x="9440234" y="1586893"/>
                <a:chExt cx="400076" cy="360783"/>
              </a:xfrm>
            </p:grpSpPr>
            <p:grpSp>
              <p:nvGrpSpPr>
                <p:cNvPr id="1187" name="グループ化 1186"/>
                <p:cNvGrpSpPr/>
                <p:nvPr/>
              </p:nvGrpSpPr>
              <p:grpSpPr>
                <a:xfrm>
                  <a:off x="9766272" y="1907686"/>
                  <a:ext cx="74038" cy="39990"/>
                  <a:chOff x="9766272" y="1907686"/>
                  <a:chExt cx="74038" cy="39990"/>
                </a:xfrm>
              </p:grpSpPr>
              <p:cxnSp>
                <p:nvCxnSpPr>
                  <p:cNvPr id="1191" name="直線コネクタ 1190"/>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2" name="直線コネクタ 1191"/>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3" name="直線コネクタ 1192"/>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88" name="直線コネクタ 1187"/>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89" name="フリーフォーム 1188"/>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0" name="直線コネクタ 1189"/>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38" name="直線コネクタ 837"/>
              <p:cNvCxnSpPr/>
              <p:nvPr/>
            </p:nvCxnSpPr>
            <p:spPr>
              <a:xfrm flipV="1">
                <a:off x="2858834" y="3341802"/>
                <a:ext cx="305366" cy="23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9" name="直線コネクタ 838"/>
              <p:cNvCxnSpPr/>
              <p:nvPr/>
            </p:nvCxnSpPr>
            <p:spPr>
              <a:xfrm rot="5400000">
                <a:off x="2534999" y="366726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0" name="直線コネクタ 839"/>
              <p:cNvCxnSpPr/>
              <p:nvPr/>
            </p:nvCxnSpPr>
            <p:spPr>
              <a:xfrm>
                <a:off x="2858922" y="3994364"/>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8" name="直線コネクタ 847"/>
              <p:cNvCxnSpPr/>
              <p:nvPr/>
            </p:nvCxnSpPr>
            <p:spPr>
              <a:xfrm rot="5400000">
                <a:off x="2483202" y="366610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9" name="直線コネクタ 848"/>
              <p:cNvCxnSpPr/>
              <p:nvPr/>
            </p:nvCxnSpPr>
            <p:spPr>
              <a:xfrm rot="5400000">
                <a:off x="1957067" y="367330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0" name="直線コネクタ 849"/>
              <p:cNvCxnSpPr/>
              <p:nvPr/>
            </p:nvCxnSpPr>
            <p:spPr>
              <a:xfrm rot="5400000">
                <a:off x="2000882" y="367165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51" name="グループ化 850"/>
              <p:cNvGrpSpPr/>
              <p:nvPr/>
            </p:nvGrpSpPr>
            <p:grpSpPr>
              <a:xfrm>
                <a:off x="2503576" y="3268064"/>
                <a:ext cx="305538" cy="354551"/>
                <a:chOff x="10628614" y="3463674"/>
                <a:chExt cx="305538" cy="354551"/>
              </a:xfrm>
            </p:grpSpPr>
            <p:grpSp>
              <p:nvGrpSpPr>
                <p:cNvPr id="1179" name="グループ化 1178"/>
                <p:cNvGrpSpPr/>
                <p:nvPr/>
              </p:nvGrpSpPr>
              <p:grpSpPr>
                <a:xfrm rot="5400000" flipH="1" flipV="1">
                  <a:off x="10877138" y="3480698"/>
                  <a:ext cx="74038" cy="39990"/>
                  <a:chOff x="9766272" y="1907686"/>
                  <a:chExt cx="74038" cy="39990"/>
                </a:xfrm>
              </p:grpSpPr>
              <p:cxnSp>
                <p:nvCxnSpPr>
                  <p:cNvPr id="1184" name="直線コネクタ 118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5" name="直線コネクタ 118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6" name="直線コネクタ 118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80" name="グループ化 1179"/>
                <p:cNvGrpSpPr/>
                <p:nvPr/>
              </p:nvGrpSpPr>
              <p:grpSpPr>
                <a:xfrm>
                  <a:off x="10641107" y="3530225"/>
                  <a:ext cx="252000" cy="288000"/>
                  <a:chOff x="10601102" y="3539750"/>
                  <a:chExt cx="293115" cy="324000"/>
                </a:xfrm>
              </p:grpSpPr>
              <p:cxnSp>
                <p:nvCxnSpPr>
                  <p:cNvPr id="1182" name="直線コネクタ 1181"/>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83" name="フリーフォーム 1182"/>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81" name="直線コネクタ 1180"/>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2" name="直線コネクタ 851"/>
              <p:cNvCxnSpPr/>
              <p:nvPr/>
            </p:nvCxnSpPr>
            <p:spPr>
              <a:xfrm>
                <a:off x="2324867" y="33462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3" name="直線コネクタ 852"/>
              <p:cNvCxnSpPr/>
              <p:nvPr/>
            </p:nvCxnSpPr>
            <p:spPr>
              <a:xfrm>
                <a:off x="2324867" y="3992140"/>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4" name="直線コネクタ 853"/>
              <p:cNvCxnSpPr/>
              <p:nvPr/>
            </p:nvCxnSpPr>
            <p:spPr>
              <a:xfrm rot="5400000">
                <a:off x="1430825" y="367462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5" name="直線コネクタ 854"/>
              <p:cNvCxnSpPr/>
              <p:nvPr/>
            </p:nvCxnSpPr>
            <p:spPr>
              <a:xfrm rot="5400000">
                <a:off x="1474640" y="3672974"/>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56" name="グループ化 855"/>
              <p:cNvGrpSpPr/>
              <p:nvPr/>
            </p:nvGrpSpPr>
            <p:grpSpPr>
              <a:xfrm>
                <a:off x="1977334" y="3271622"/>
                <a:ext cx="305538" cy="354551"/>
                <a:chOff x="10628614" y="3463674"/>
                <a:chExt cx="305538" cy="354551"/>
              </a:xfrm>
            </p:grpSpPr>
            <p:grpSp>
              <p:nvGrpSpPr>
                <p:cNvPr id="1171" name="グループ化 1170"/>
                <p:cNvGrpSpPr/>
                <p:nvPr/>
              </p:nvGrpSpPr>
              <p:grpSpPr>
                <a:xfrm rot="5400000" flipH="1" flipV="1">
                  <a:off x="10877138" y="3480698"/>
                  <a:ext cx="74038" cy="39990"/>
                  <a:chOff x="9766272" y="1907686"/>
                  <a:chExt cx="74038" cy="39990"/>
                </a:xfrm>
              </p:grpSpPr>
              <p:cxnSp>
                <p:nvCxnSpPr>
                  <p:cNvPr id="1176" name="直線コネクタ 117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7" name="直線コネクタ 117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8" name="直線コネクタ 1177"/>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72" name="グループ化 1171"/>
                <p:cNvGrpSpPr/>
                <p:nvPr/>
              </p:nvGrpSpPr>
              <p:grpSpPr>
                <a:xfrm>
                  <a:off x="10641107" y="3530225"/>
                  <a:ext cx="252000" cy="288000"/>
                  <a:chOff x="10601102" y="3539750"/>
                  <a:chExt cx="293115" cy="324000"/>
                </a:xfrm>
              </p:grpSpPr>
              <p:cxnSp>
                <p:nvCxnSpPr>
                  <p:cNvPr id="1174" name="直線コネクタ 1173"/>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75" name="フリーフォーム 1174"/>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73" name="直線コネクタ 1172"/>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7" name="直線コネクタ 856"/>
              <p:cNvCxnSpPr/>
              <p:nvPr/>
            </p:nvCxnSpPr>
            <p:spPr>
              <a:xfrm>
                <a:off x="1798625" y="3347530"/>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3" name="直線コネクタ 862"/>
              <p:cNvCxnSpPr/>
              <p:nvPr/>
            </p:nvCxnSpPr>
            <p:spPr>
              <a:xfrm>
                <a:off x="1798625" y="3993457"/>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4" name="直線コネクタ 863"/>
              <p:cNvCxnSpPr/>
              <p:nvPr/>
            </p:nvCxnSpPr>
            <p:spPr>
              <a:xfrm rot="16200000" flipV="1">
                <a:off x="-108694" y="3476610"/>
                <a:ext cx="2592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5" name="直線コネクタ 864"/>
              <p:cNvCxnSpPr/>
              <p:nvPr/>
            </p:nvCxnSpPr>
            <p:spPr>
              <a:xfrm rot="5400000">
                <a:off x="945194" y="367217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66" name="グループ化 865"/>
              <p:cNvGrpSpPr/>
              <p:nvPr/>
            </p:nvGrpSpPr>
            <p:grpSpPr>
              <a:xfrm>
                <a:off x="1450129" y="3270826"/>
                <a:ext cx="305538" cy="354551"/>
                <a:chOff x="10628614" y="3463674"/>
                <a:chExt cx="305538" cy="354551"/>
              </a:xfrm>
            </p:grpSpPr>
            <p:grpSp>
              <p:nvGrpSpPr>
                <p:cNvPr id="1163" name="グループ化 1162"/>
                <p:cNvGrpSpPr/>
                <p:nvPr/>
              </p:nvGrpSpPr>
              <p:grpSpPr>
                <a:xfrm rot="5400000" flipH="1" flipV="1">
                  <a:off x="10877138" y="3480698"/>
                  <a:ext cx="74038" cy="39990"/>
                  <a:chOff x="9766272" y="1907686"/>
                  <a:chExt cx="74038" cy="39990"/>
                </a:xfrm>
              </p:grpSpPr>
              <p:cxnSp>
                <p:nvCxnSpPr>
                  <p:cNvPr id="1168" name="直線コネクタ 116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9" name="直線コネクタ 1168"/>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0" name="直線コネクタ 1169"/>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64" name="グループ化 1163"/>
                <p:cNvGrpSpPr/>
                <p:nvPr/>
              </p:nvGrpSpPr>
              <p:grpSpPr>
                <a:xfrm>
                  <a:off x="10641107" y="3530225"/>
                  <a:ext cx="252000" cy="288000"/>
                  <a:chOff x="10601102" y="3539750"/>
                  <a:chExt cx="293115" cy="324000"/>
                </a:xfrm>
              </p:grpSpPr>
              <p:cxnSp>
                <p:nvCxnSpPr>
                  <p:cNvPr id="1166" name="直線コネクタ 1165"/>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67" name="フリーフォーム 1166"/>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65" name="直線コネクタ 1164"/>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67" name="直線コネクタ 866"/>
              <p:cNvCxnSpPr/>
              <p:nvPr/>
            </p:nvCxnSpPr>
            <p:spPr>
              <a:xfrm>
                <a:off x="1271420" y="3346734"/>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8" name="直線コネクタ 867"/>
              <p:cNvCxnSpPr/>
              <p:nvPr/>
            </p:nvCxnSpPr>
            <p:spPr>
              <a:xfrm>
                <a:off x="1271420" y="3992661"/>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9" name="直線コネクタ 868"/>
              <p:cNvCxnSpPr/>
              <p:nvPr/>
            </p:nvCxnSpPr>
            <p:spPr>
              <a:xfrm>
                <a:off x="2248360" y="3272968"/>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0" name="直線コネクタ 869"/>
              <p:cNvCxnSpPr/>
              <p:nvPr/>
            </p:nvCxnSpPr>
            <p:spPr>
              <a:xfrm>
                <a:off x="1716128" y="3270037"/>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1" name="直線コネクタ 870"/>
              <p:cNvCxnSpPr/>
              <p:nvPr/>
            </p:nvCxnSpPr>
            <p:spPr>
              <a:xfrm>
                <a:off x="1265206" y="327296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72" name="グループ化 871"/>
              <p:cNvGrpSpPr/>
              <p:nvPr/>
            </p:nvGrpSpPr>
            <p:grpSpPr>
              <a:xfrm rot="5400000">
                <a:off x="2531957" y="3952703"/>
                <a:ext cx="72187" cy="144000"/>
                <a:chOff x="10847452" y="1483325"/>
                <a:chExt cx="72187" cy="288510"/>
              </a:xfrm>
            </p:grpSpPr>
            <p:cxnSp>
              <p:nvCxnSpPr>
                <p:cNvPr id="1158" name="直線コネクタ 115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9" name="直線コネクタ 1158"/>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0" name="直線コネクタ 1159"/>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61" name="直線コネクタ 1160"/>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62" name="直線コネクタ 1161"/>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73" name="グループ化 872"/>
              <p:cNvGrpSpPr/>
              <p:nvPr/>
            </p:nvGrpSpPr>
            <p:grpSpPr>
              <a:xfrm rot="5400000">
                <a:off x="4508192" y="3948897"/>
                <a:ext cx="72187" cy="144000"/>
                <a:chOff x="10847452" y="1483325"/>
                <a:chExt cx="72187" cy="288510"/>
              </a:xfrm>
            </p:grpSpPr>
            <p:cxnSp>
              <p:nvCxnSpPr>
                <p:cNvPr id="1153" name="直線コネクタ 115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4" name="直線コネクタ 115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5" name="直線コネクタ 115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6" name="直線コネクタ 115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7" name="直線コネクタ 115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74" name="グループ化 873"/>
              <p:cNvGrpSpPr/>
              <p:nvPr/>
            </p:nvGrpSpPr>
            <p:grpSpPr>
              <a:xfrm rot="5400000">
                <a:off x="3899180" y="3952425"/>
                <a:ext cx="72187" cy="144000"/>
                <a:chOff x="10847452" y="1483325"/>
                <a:chExt cx="72187" cy="288510"/>
              </a:xfrm>
            </p:grpSpPr>
            <p:cxnSp>
              <p:nvCxnSpPr>
                <p:cNvPr id="1148" name="直線コネクタ 114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9" name="直線コネクタ 1148"/>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0" name="直線コネクタ 1149"/>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1" name="直線コネクタ 1150"/>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2" name="直線コネクタ 1151"/>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75" name="グループ化 874"/>
              <p:cNvGrpSpPr/>
              <p:nvPr/>
            </p:nvGrpSpPr>
            <p:grpSpPr>
              <a:xfrm rot="5400000">
                <a:off x="3138525" y="3954249"/>
                <a:ext cx="72187" cy="144000"/>
                <a:chOff x="10847452" y="1483325"/>
                <a:chExt cx="72187" cy="288510"/>
              </a:xfrm>
            </p:grpSpPr>
            <p:cxnSp>
              <p:nvCxnSpPr>
                <p:cNvPr id="1143" name="直線コネクタ 114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4" name="直線コネクタ 114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5" name="直線コネクタ 114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6" name="直線コネクタ 114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7" name="直線コネクタ 114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76" name="グループ化 875"/>
              <p:cNvGrpSpPr/>
              <p:nvPr/>
            </p:nvGrpSpPr>
            <p:grpSpPr>
              <a:xfrm rot="5400000">
                <a:off x="1470131" y="3952708"/>
                <a:ext cx="72187" cy="144000"/>
                <a:chOff x="10847452" y="1483325"/>
                <a:chExt cx="72187" cy="288510"/>
              </a:xfrm>
            </p:grpSpPr>
            <p:cxnSp>
              <p:nvCxnSpPr>
                <p:cNvPr id="1138" name="直線コネクタ 113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9" name="直線コネクタ 1138"/>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0" name="直線コネクタ 1139"/>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1" name="直線コネクタ 1140"/>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2" name="直線コネクタ 1141"/>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77" name="グループ化 876"/>
              <p:cNvGrpSpPr/>
              <p:nvPr/>
            </p:nvGrpSpPr>
            <p:grpSpPr>
              <a:xfrm rot="5400000">
                <a:off x="1998354" y="3952750"/>
                <a:ext cx="72187" cy="144000"/>
                <a:chOff x="10847452" y="1483325"/>
                <a:chExt cx="72187" cy="288510"/>
              </a:xfrm>
            </p:grpSpPr>
            <p:cxnSp>
              <p:nvCxnSpPr>
                <p:cNvPr id="1133" name="直線コネクタ 113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4" name="直線コネクタ 113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5" name="直線コネクタ 113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6" name="直線コネクタ 113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7" name="直線コネクタ 113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49" name="直線コネクタ 948"/>
              <p:cNvCxnSpPr/>
              <p:nvPr/>
            </p:nvCxnSpPr>
            <p:spPr>
              <a:xfrm rot="16200000" flipV="1">
                <a:off x="3090279" y="2754561"/>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0" name="直線コネクタ 949"/>
              <p:cNvCxnSpPr/>
              <p:nvPr/>
            </p:nvCxnSpPr>
            <p:spPr>
              <a:xfrm rot="16200000" flipV="1">
                <a:off x="3020255" y="2759199"/>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1" name="直線コネクタ 950"/>
              <p:cNvCxnSpPr/>
              <p:nvPr/>
            </p:nvCxnSpPr>
            <p:spPr>
              <a:xfrm rot="16200000" flipV="1">
                <a:off x="759061" y="2768179"/>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52" name="グループ化 951"/>
              <p:cNvGrpSpPr/>
              <p:nvPr/>
            </p:nvGrpSpPr>
            <p:grpSpPr>
              <a:xfrm flipV="1">
                <a:off x="3118611" y="3765598"/>
                <a:ext cx="120955" cy="194789"/>
                <a:chOff x="8343608" y="2876071"/>
                <a:chExt cx="120955" cy="194789"/>
              </a:xfrm>
            </p:grpSpPr>
            <p:sp>
              <p:nvSpPr>
                <p:cNvPr id="1130" name="円/楕円 1129"/>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1" name="正方形/長方形 1130"/>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32" name="直線コネクタ 1131"/>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57" name="グループ化 956"/>
              <p:cNvGrpSpPr/>
              <p:nvPr/>
            </p:nvGrpSpPr>
            <p:grpSpPr>
              <a:xfrm flipV="1">
                <a:off x="3873894" y="3761529"/>
                <a:ext cx="120955" cy="194789"/>
                <a:chOff x="8343608" y="2876071"/>
                <a:chExt cx="120955" cy="194789"/>
              </a:xfrm>
            </p:grpSpPr>
            <p:sp>
              <p:nvSpPr>
                <p:cNvPr id="1127" name="円/楕円 1126"/>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8" name="正方形/長方形 1127"/>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9" name="直線コネクタ 1128"/>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59" name="円/楕円 958"/>
              <p:cNvSpPr/>
              <p:nvPr/>
            </p:nvSpPr>
            <p:spPr>
              <a:xfrm>
                <a:off x="3159208" y="385448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9" name="円/楕円 968"/>
              <p:cNvSpPr/>
              <p:nvPr/>
            </p:nvSpPr>
            <p:spPr>
              <a:xfrm>
                <a:off x="3913154" y="384986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0" name="円/楕円 969"/>
              <p:cNvSpPr/>
              <p:nvPr/>
            </p:nvSpPr>
            <p:spPr>
              <a:xfrm>
                <a:off x="4176065" y="3381021"/>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1" name="円/楕円 970"/>
              <p:cNvSpPr/>
              <p:nvPr/>
            </p:nvSpPr>
            <p:spPr>
              <a:xfrm>
                <a:off x="2011318" y="384986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2" name="円/楕円 971"/>
              <p:cNvSpPr/>
              <p:nvPr/>
            </p:nvSpPr>
            <p:spPr>
              <a:xfrm>
                <a:off x="1485795" y="384986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75" name="グループ化 974"/>
              <p:cNvGrpSpPr/>
              <p:nvPr/>
            </p:nvGrpSpPr>
            <p:grpSpPr>
              <a:xfrm>
                <a:off x="2528761" y="3774018"/>
                <a:ext cx="75944" cy="144000"/>
                <a:chOff x="8064859" y="4310077"/>
                <a:chExt cx="72000" cy="144000"/>
              </a:xfrm>
            </p:grpSpPr>
            <p:grpSp>
              <p:nvGrpSpPr>
                <p:cNvPr id="1121" name="グループ化 1120"/>
                <p:cNvGrpSpPr/>
                <p:nvPr/>
              </p:nvGrpSpPr>
              <p:grpSpPr>
                <a:xfrm>
                  <a:off x="8064859" y="4310077"/>
                  <a:ext cx="72000" cy="144000"/>
                  <a:chOff x="8064859" y="4310077"/>
                  <a:chExt cx="144000" cy="263430"/>
                </a:xfrm>
              </p:grpSpPr>
              <p:grpSp>
                <p:nvGrpSpPr>
                  <p:cNvPr id="1123" name="グループ化 1122"/>
                  <p:cNvGrpSpPr/>
                  <p:nvPr/>
                </p:nvGrpSpPr>
                <p:grpSpPr>
                  <a:xfrm>
                    <a:off x="8064859" y="4310077"/>
                    <a:ext cx="144000" cy="263430"/>
                    <a:chOff x="8064859" y="4309990"/>
                    <a:chExt cx="72000" cy="128217"/>
                  </a:xfrm>
                </p:grpSpPr>
                <p:sp>
                  <p:nvSpPr>
                    <p:cNvPr id="1125" name="円/楕円 1124"/>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6" name="円/楕円 1125"/>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4" name="正方形/長方形 1123"/>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2" name="円/楕円 1121"/>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5" name="グループ化 984"/>
              <p:cNvGrpSpPr/>
              <p:nvPr/>
            </p:nvGrpSpPr>
            <p:grpSpPr>
              <a:xfrm>
                <a:off x="1991732" y="3765097"/>
                <a:ext cx="75944" cy="144000"/>
                <a:chOff x="8064859" y="4310077"/>
                <a:chExt cx="72000" cy="144000"/>
              </a:xfrm>
            </p:grpSpPr>
            <p:grpSp>
              <p:nvGrpSpPr>
                <p:cNvPr id="1115" name="グループ化 1114"/>
                <p:cNvGrpSpPr/>
                <p:nvPr/>
              </p:nvGrpSpPr>
              <p:grpSpPr>
                <a:xfrm>
                  <a:off x="8064859" y="4310077"/>
                  <a:ext cx="72000" cy="144000"/>
                  <a:chOff x="8064859" y="4310077"/>
                  <a:chExt cx="144000" cy="263430"/>
                </a:xfrm>
              </p:grpSpPr>
              <p:grpSp>
                <p:nvGrpSpPr>
                  <p:cNvPr id="1117" name="グループ化 1116"/>
                  <p:cNvGrpSpPr/>
                  <p:nvPr/>
                </p:nvGrpSpPr>
                <p:grpSpPr>
                  <a:xfrm>
                    <a:off x="8064859" y="4310077"/>
                    <a:ext cx="144000" cy="263430"/>
                    <a:chOff x="8064859" y="4309990"/>
                    <a:chExt cx="72000" cy="128217"/>
                  </a:xfrm>
                </p:grpSpPr>
                <p:sp>
                  <p:nvSpPr>
                    <p:cNvPr id="1119" name="円/楕円 1118"/>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0" name="円/楕円 1119"/>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8" name="正方形/長方形 1117"/>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6" name="円/楕円 1115"/>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8" name="グループ化 987"/>
              <p:cNvGrpSpPr/>
              <p:nvPr/>
            </p:nvGrpSpPr>
            <p:grpSpPr>
              <a:xfrm>
                <a:off x="1465463" y="3765211"/>
                <a:ext cx="75944" cy="144000"/>
                <a:chOff x="8064859" y="4310077"/>
                <a:chExt cx="72000" cy="144000"/>
              </a:xfrm>
            </p:grpSpPr>
            <p:grpSp>
              <p:nvGrpSpPr>
                <p:cNvPr id="1109" name="グループ化 1108"/>
                <p:cNvGrpSpPr/>
                <p:nvPr/>
              </p:nvGrpSpPr>
              <p:grpSpPr>
                <a:xfrm>
                  <a:off x="8064859" y="4310077"/>
                  <a:ext cx="72000" cy="144000"/>
                  <a:chOff x="8064859" y="4310077"/>
                  <a:chExt cx="144000" cy="263430"/>
                </a:xfrm>
              </p:grpSpPr>
              <p:grpSp>
                <p:nvGrpSpPr>
                  <p:cNvPr id="1111" name="グループ化 1110"/>
                  <p:cNvGrpSpPr/>
                  <p:nvPr/>
                </p:nvGrpSpPr>
                <p:grpSpPr>
                  <a:xfrm>
                    <a:off x="8064859" y="4310077"/>
                    <a:ext cx="144000" cy="263430"/>
                    <a:chOff x="8064859" y="4309990"/>
                    <a:chExt cx="72000" cy="128217"/>
                  </a:xfrm>
                </p:grpSpPr>
                <p:sp>
                  <p:nvSpPr>
                    <p:cNvPr id="1113" name="円/楕円 1112"/>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4" name="円/楕円 1113"/>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2" name="正方形/長方形 1111"/>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0" name="円/楕円 1109"/>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9" name="グループ化 988"/>
              <p:cNvGrpSpPr/>
              <p:nvPr/>
            </p:nvGrpSpPr>
            <p:grpSpPr>
              <a:xfrm>
                <a:off x="4501438" y="3766398"/>
                <a:ext cx="75944" cy="144000"/>
                <a:chOff x="8064859" y="4310077"/>
                <a:chExt cx="72000" cy="144000"/>
              </a:xfrm>
            </p:grpSpPr>
            <p:grpSp>
              <p:nvGrpSpPr>
                <p:cNvPr id="1103" name="グループ化 1102"/>
                <p:cNvGrpSpPr/>
                <p:nvPr/>
              </p:nvGrpSpPr>
              <p:grpSpPr>
                <a:xfrm>
                  <a:off x="8064859" y="4310077"/>
                  <a:ext cx="72000" cy="144000"/>
                  <a:chOff x="8064859" y="4310077"/>
                  <a:chExt cx="144000" cy="263430"/>
                </a:xfrm>
              </p:grpSpPr>
              <p:grpSp>
                <p:nvGrpSpPr>
                  <p:cNvPr id="1105" name="グループ化 1104"/>
                  <p:cNvGrpSpPr/>
                  <p:nvPr/>
                </p:nvGrpSpPr>
                <p:grpSpPr>
                  <a:xfrm>
                    <a:off x="8064859" y="4310077"/>
                    <a:ext cx="144000" cy="263430"/>
                    <a:chOff x="8064859" y="4309990"/>
                    <a:chExt cx="72000" cy="128217"/>
                  </a:xfrm>
                </p:grpSpPr>
                <p:sp>
                  <p:nvSpPr>
                    <p:cNvPr id="1107" name="円/楕円 1106"/>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8" name="円/楕円 1107"/>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06" name="正方形/長方形 1105"/>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04" name="円/楕円 1103"/>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90" name="円/楕円 989"/>
              <p:cNvSpPr/>
              <p:nvPr/>
            </p:nvSpPr>
            <p:spPr>
              <a:xfrm>
                <a:off x="2942613" y="3389492"/>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1" name="正方形/長方形 990"/>
              <p:cNvSpPr/>
              <p:nvPr/>
            </p:nvSpPr>
            <p:spPr>
              <a:xfrm>
                <a:off x="3687708" y="4131616"/>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2" name="正方形/長方形 991"/>
              <p:cNvSpPr/>
              <p:nvPr/>
            </p:nvSpPr>
            <p:spPr>
              <a:xfrm>
                <a:off x="1360980" y="4126160"/>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3" name="円/楕円 992"/>
              <p:cNvSpPr/>
              <p:nvPr/>
            </p:nvSpPr>
            <p:spPr>
              <a:xfrm>
                <a:off x="2871561" y="408451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4" name="直線コネクタ 993"/>
              <p:cNvCxnSpPr/>
              <p:nvPr/>
            </p:nvCxnSpPr>
            <p:spPr>
              <a:xfrm rot="5400000">
                <a:off x="3774660" y="4186278"/>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5" name="直線コネクタ 994"/>
              <p:cNvCxnSpPr/>
              <p:nvPr/>
            </p:nvCxnSpPr>
            <p:spPr>
              <a:xfrm rot="5400000">
                <a:off x="1446600" y="4178880"/>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96" name="グループ化 995"/>
              <p:cNvGrpSpPr/>
              <p:nvPr/>
            </p:nvGrpSpPr>
            <p:grpSpPr>
              <a:xfrm>
                <a:off x="1184200" y="1570798"/>
                <a:ext cx="4232498" cy="1108933"/>
                <a:chOff x="1184200" y="1283950"/>
                <a:chExt cx="4232498" cy="1108933"/>
              </a:xfrm>
            </p:grpSpPr>
            <p:grpSp>
              <p:nvGrpSpPr>
                <p:cNvPr id="1096" name="グループ化 1095"/>
                <p:cNvGrpSpPr/>
                <p:nvPr/>
              </p:nvGrpSpPr>
              <p:grpSpPr>
                <a:xfrm>
                  <a:off x="4264220" y="1851186"/>
                  <a:ext cx="74038" cy="39990"/>
                  <a:chOff x="9766272" y="1907686"/>
                  <a:chExt cx="74038" cy="39990"/>
                </a:xfrm>
              </p:grpSpPr>
              <p:cxnSp>
                <p:nvCxnSpPr>
                  <p:cNvPr id="1100" name="直線コネクタ 1099"/>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1" name="直線コネクタ 1100"/>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2" name="直線コネクタ 1101"/>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04" name="直線コネクタ 1003"/>
                <p:cNvCxnSpPr/>
                <p:nvPr/>
              </p:nvCxnSpPr>
              <p:spPr>
                <a:xfrm>
                  <a:off x="4340030" y="1894104"/>
                  <a:ext cx="524587" cy="3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06" name="グループ化 1005"/>
                <p:cNvGrpSpPr/>
                <p:nvPr/>
              </p:nvGrpSpPr>
              <p:grpSpPr>
                <a:xfrm>
                  <a:off x="5346447" y="1283950"/>
                  <a:ext cx="70251" cy="288000"/>
                  <a:chOff x="10848499" y="1483325"/>
                  <a:chExt cx="70251" cy="288000"/>
                </a:xfrm>
              </p:grpSpPr>
              <p:cxnSp>
                <p:nvCxnSpPr>
                  <p:cNvPr id="1093" name="直線コネクタ 1092"/>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4" name="直線コネクタ 1093"/>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088" name="直線コネクタ 1087"/>
                <p:cNvCxnSpPr/>
                <p:nvPr/>
              </p:nvCxnSpPr>
              <p:spPr>
                <a:xfrm rot="10800000">
                  <a:off x="5029590" y="1894522"/>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08" name="グループ化 1007"/>
                <p:cNvGrpSpPr/>
                <p:nvPr/>
              </p:nvGrpSpPr>
              <p:grpSpPr>
                <a:xfrm flipV="1">
                  <a:off x="4460148" y="1967682"/>
                  <a:ext cx="400076" cy="360783"/>
                  <a:chOff x="9440234" y="1586893"/>
                  <a:chExt cx="400076" cy="360783"/>
                </a:xfrm>
              </p:grpSpPr>
              <p:grpSp>
                <p:nvGrpSpPr>
                  <p:cNvPr id="1079" name="グループ化 1078"/>
                  <p:cNvGrpSpPr/>
                  <p:nvPr/>
                </p:nvGrpSpPr>
                <p:grpSpPr>
                  <a:xfrm>
                    <a:off x="9766272" y="1907686"/>
                    <a:ext cx="74038" cy="39990"/>
                    <a:chOff x="9766272" y="1907686"/>
                    <a:chExt cx="74038" cy="39990"/>
                  </a:xfrm>
                </p:grpSpPr>
                <p:cxnSp>
                  <p:nvCxnSpPr>
                    <p:cNvPr id="1083" name="直線コネクタ 1082"/>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4" name="直線コネクタ 1083"/>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5" name="直線コネクタ 1084"/>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80" name="直線コネクタ 1079"/>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81" name="フリーフォーム 1080"/>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2" name="直線コネクタ 1081"/>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09" name="直線コネクタ 1008"/>
                <p:cNvCxnSpPr/>
                <p:nvPr/>
              </p:nvCxnSpPr>
              <p:spPr>
                <a:xfrm>
                  <a:off x="3595377" y="1963756"/>
                  <a:ext cx="11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0" name="グループ化 1009"/>
                <p:cNvGrpSpPr/>
                <p:nvPr/>
              </p:nvGrpSpPr>
              <p:grpSpPr>
                <a:xfrm rot="16200000">
                  <a:off x="3143149" y="1914197"/>
                  <a:ext cx="400076" cy="360783"/>
                  <a:chOff x="9440234" y="1586893"/>
                  <a:chExt cx="400076" cy="360783"/>
                </a:xfrm>
              </p:grpSpPr>
              <p:grpSp>
                <p:nvGrpSpPr>
                  <p:cNvPr id="1072" name="グループ化 1071"/>
                  <p:cNvGrpSpPr/>
                  <p:nvPr/>
                </p:nvGrpSpPr>
                <p:grpSpPr>
                  <a:xfrm>
                    <a:off x="9766272" y="1907686"/>
                    <a:ext cx="74038" cy="39990"/>
                    <a:chOff x="9766272" y="1907686"/>
                    <a:chExt cx="74038" cy="39990"/>
                  </a:xfrm>
                </p:grpSpPr>
                <p:cxnSp>
                  <p:nvCxnSpPr>
                    <p:cNvPr id="1076" name="直線コネクタ 107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7" name="直線コネクタ 107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8" name="直線コネクタ 1077"/>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73" name="直線コネクタ 1072"/>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74" name="フリーフォーム 1073"/>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5" name="直線コネクタ 1074"/>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11" name="直線コネクタ 1010"/>
                <p:cNvCxnSpPr/>
                <p:nvPr/>
              </p:nvCxnSpPr>
              <p:spPr>
                <a:xfrm>
                  <a:off x="1184200" y="1897476"/>
                  <a:ext cx="19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2" name="直線コネクタ 1011"/>
                <p:cNvCxnSpPr/>
                <p:nvPr/>
              </p:nvCxnSpPr>
              <p:spPr>
                <a:xfrm>
                  <a:off x="3509853" y="1891506"/>
                  <a:ext cx="75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3" name="直線コネクタ 1012"/>
                <p:cNvCxnSpPr/>
                <p:nvPr/>
              </p:nvCxnSpPr>
              <p:spPr>
                <a:xfrm>
                  <a:off x="1259060" y="1974274"/>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4" name="グループ化 1013"/>
                <p:cNvGrpSpPr/>
                <p:nvPr/>
              </p:nvGrpSpPr>
              <p:grpSpPr>
                <a:xfrm>
                  <a:off x="1264773" y="1972794"/>
                  <a:ext cx="1084189" cy="420089"/>
                  <a:chOff x="822079" y="2039980"/>
                  <a:chExt cx="1084189" cy="420089"/>
                </a:xfrm>
              </p:grpSpPr>
              <p:sp>
                <p:nvSpPr>
                  <p:cNvPr id="1037" name="正方形/長方形 1036"/>
                  <p:cNvSpPr/>
                  <p:nvPr/>
                </p:nvSpPr>
                <p:spPr>
                  <a:xfrm>
                    <a:off x="822079" y="2088587"/>
                    <a:ext cx="1035539"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8" name="正方形/長方形 1037"/>
                  <p:cNvSpPr/>
                  <p:nvPr/>
                </p:nvSpPr>
                <p:spPr>
                  <a:xfrm>
                    <a:off x="823373" y="2039980"/>
                    <a:ext cx="1080000" cy="3111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9" name="正方形/長方形 1038"/>
                  <p:cNvSpPr/>
                  <p:nvPr/>
                </p:nvSpPr>
                <p:spPr>
                  <a:xfrm>
                    <a:off x="917205"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40" name="グループ化 1039"/>
                  <p:cNvGrpSpPr>
                    <a:grpSpLocks noChangeAspect="1"/>
                  </p:cNvGrpSpPr>
                  <p:nvPr/>
                </p:nvGrpSpPr>
                <p:grpSpPr>
                  <a:xfrm>
                    <a:off x="1696835" y="2093621"/>
                    <a:ext cx="35552" cy="70992"/>
                    <a:chOff x="2444365" y="2165900"/>
                    <a:chExt cx="68145" cy="136079"/>
                  </a:xfrm>
                </p:grpSpPr>
                <p:cxnSp>
                  <p:nvCxnSpPr>
                    <p:cNvPr id="1066" name="直線コネクタ 1065"/>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67"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8" name="円/楕円 1067"/>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9"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0" name="正方形/長方形 1069"/>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1" name="直線コネクタ 1070"/>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1" name="グループ化 1040"/>
                  <p:cNvGrpSpPr>
                    <a:grpSpLocks noChangeAspect="1"/>
                  </p:cNvGrpSpPr>
                  <p:nvPr/>
                </p:nvGrpSpPr>
                <p:grpSpPr>
                  <a:xfrm>
                    <a:off x="1450744" y="2093621"/>
                    <a:ext cx="35552" cy="70992"/>
                    <a:chOff x="2444365" y="2165900"/>
                    <a:chExt cx="68145" cy="136079"/>
                  </a:xfrm>
                </p:grpSpPr>
                <p:cxnSp>
                  <p:nvCxnSpPr>
                    <p:cNvPr id="1060" name="直線コネクタ 1059"/>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61"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2" name="円/楕円 1061"/>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3"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4" name="正方形/長方形 1063"/>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5" name="直線コネクタ 1064"/>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2" name="グループ化 1041"/>
                  <p:cNvGrpSpPr>
                    <a:grpSpLocks noChangeAspect="1"/>
                  </p:cNvGrpSpPr>
                  <p:nvPr/>
                </p:nvGrpSpPr>
                <p:grpSpPr>
                  <a:xfrm>
                    <a:off x="1202678" y="2093621"/>
                    <a:ext cx="35552" cy="70992"/>
                    <a:chOff x="2444365" y="2165900"/>
                    <a:chExt cx="68145" cy="136079"/>
                  </a:xfrm>
                </p:grpSpPr>
                <p:cxnSp>
                  <p:nvCxnSpPr>
                    <p:cNvPr id="1054" name="直線コネクタ 1053"/>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55"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6" name="円/楕円 1055"/>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7"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8" name="正方形/長方形 1057"/>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9" name="直線コネクタ 1058"/>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3" name="グループ化 1042"/>
                  <p:cNvGrpSpPr>
                    <a:grpSpLocks noChangeAspect="1"/>
                  </p:cNvGrpSpPr>
                  <p:nvPr/>
                </p:nvGrpSpPr>
                <p:grpSpPr>
                  <a:xfrm>
                    <a:off x="955022" y="2093621"/>
                    <a:ext cx="35552" cy="70992"/>
                    <a:chOff x="2444365" y="2165900"/>
                    <a:chExt cx="68145" cy="136079"/>
                  </a:xfrm>
                </p:grpSpPr>
                <p:cxnSp>
                  <p:nvCxnSpPr>
                    <p:cNvPr id="1048" name="直線コネクタ 1047"/>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49"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0" name="円/楕円 1049"/>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1"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2" name="正方形/長方形 1051"/>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3" name="直線コネクタ 1052"/>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4" name="正方形/長方形 1043"/>
                  <p:cNvSpPr/>
                  <p:nvPr/>
                </p:nvSpPr>
                <p:spPr>
                  <a:xfrm>
                    <a:off x="1171207"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5" name="正方形/長方形 1044"/>
                  <p:cNvSpPr/>
                  <p:nvPr/>
                </p:nvSpPr>
                <p:spPr>
                  <a:xfrm>
                    <a:off x="1417179"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6" name="正方形/長方形 1045"/>
                  <p:cNvSpPr/>
                  <p:nvPr/>
                </p:nvSpPr>
                <p:spPr>
                  <a:xfrm>
                    <a:off x="1666813"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7" name="直線コネクタ 1046"/>
                  <p:cNvCxnSpPr/>
                  <p:nvPr/>
                </p:nvCxnSpPr>
                <p:spPr>
                  <a:xfrm flipV="1">
                    <a:off x="1840228" y="208752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5" name="正方形/長方形 1014"/>
                <p:cNvSpPr/>
                <p:nvPr/>
              </p:nvSpPr>
              <p:spPr>
                <a:xfrm>
                  <a:off x="3596422" y="2015982"/>
                  <a:ext cx="504000"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6" name="正方形/長方形 1015"/>
                <p:cNvSpPr/>
                <p:nvPr/>
              </p:nvSpPr>
              <p:spPr>
                <a:xfrm>
                  <a:off x="3597716" y="1967375"/>
                  <a:ext cx="540000" cy="31177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7" name="正方形/長方形 1016"/>
                <p:cNvSpPr/>
                <p:nvPr/>
              </p:nvSpPr>
              <p:spPr>
                <a:xfrm>
                  <a:off x="3691548"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18" name="グループ化 1017"/>
                <p:cNvGrpSpPr>
                  <a:grpSpLocks noChangeAspect="1"/>
                </p:cNvGrpSpPr>
                <p:nvPr/>
              </p:nvGrpSpPr>
              <p:grpSpPr>
                <a:xfrm>
                  <a:off x="3977021" y="2021016"/>
                  <a:ext cx="35552" cy="70992"/>
                  <a:chOff x="2444365" y="2165900"/>
                  <a:chExt cx="68145" cy="136079"/>
                </a:xfrm>
              </p:grpSpPr>
              <p:cxnSp>
                <p:nvCxnSpPr>
                  <p:cNvPr id="1031" name="直線コネクタ 1030"/>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32"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3" name="円/楕円 1032"/>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4"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5" name="正方形/長方形 1034"/>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6" name="直線コネクタ 1035"/>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9" name="グループ化 1018"/>
                <p:cNvGrpSpPr>
                  <a:grpSpLocks noChangeAspect="1"/>
                </p:cNvGrpSpPr>
                <p:nvPr/>
              </p:nvGrpSpPr>
              <p:grpSpPr>
                <a:xfrm>
                  <a:off x="3729365" y="2021016"/>
                  <a:ext cx="35552" cy="70992"/>
                  <a:chOff x="2444365" y="2165900"/>
                  <a:chExt cx="68145" cy="136079"/>
                </a:xfrm>
              </p:grpSpPr>
              <p:cxnSp>
                <p:nvCxnSpPr>
                  <p:cNvPr id="1025" name="直線コネクタ 1024"/>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26"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7" name="円/楕円 1026"/>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8"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9" name="正方形/長方形 1028"/>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0" name="直線コネクタ 1029"/>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0" name="正方形/長方形 1019"/>
                <p:cNvSpPr/>
                <p:nvPr/>
              </p:nvSpPr>
              <p:spPr>
                <a:xfrm>
                  <a:off x="3945550"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1" name="直線コネクタ 1020"/>
                <p:cNvCxnSpPr/>
                <p:nvPr/>
              </p:nvCxnSpPr>
              <p:spPr>
                <a:xfrm flipV="1">
                  <a:off x="4073581" y="201627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2" name="円/楕円 1021"/>
                <p:cNvSpPr/>
                <p:nvPr/>
              </p:nvSpPr>
              <p:spPr>
                <a:xfrm>
                  <a:off x="2227920" y="2166685"/>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3" name="円/楕円 1022"/>
                <p:cNvSpPr/>
                <p:nvPr/>
              </p:nvSpPr>
              <p:spPr>
                <a:xfrm>
                  <a:off x="3642174" y="2160492"/>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4" name="正方形/長方形 1023"/>
                <p:cNvSpPr/>
                <p:nvPr/>
              </p:nvSpPr>
              <p:spPr>
                <a:xfrm>
                  <a:off x="2890079" y="2146492"/>
                  <a:ext cx="144000" cy="14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68" name="グループ化 667"/>
            <p:cNvGrpSpPr/>
            <p:nvPr/>
          </p:nvGrpSpPr>
          <p:grpSpPr>
            <a:xfrm>
              <a:off x="2996694" y="1190177"/>
              <a:ext cx="3141560" cy="1969845"/>
              <a:chOff x="2996694" y="1190177"/>
              <a:chExt cx="3141560" cy="1969845"/>
            </a:xfrm>
          </p:grpSpPr>
          <p:sp>
            <p:nvSpPr>
              <p:cNvPr id="670" name="円/楕円 669"/>
              <p:cNvSpPr/>
              <p:nvPr/>
            </p:nvSpPr>
            <p:spPr>
              <a:xfrm>
                <a:off x="4702803" y="2456904"/>
                <a:ext cx="72000" cy="720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1" name="円/楕円 670"/>
              <p:cNvSpPr/>
              <p:nvPr/>
            </p:nvSpPr>
            <p:spPr>
              <a:xfrm>
                <a:off x="5868645" y="2474118"/>
                <a:ext cx="72000" cy="720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2" name="グループ化 671"/>
              <p:cNvGrpSpPr/>
              <p:nvPr/>
            </p:nvGrpSpPr>
            <p:grpSpPr>
              <a:xfrm>
                <a:off x="3444891" y="2666603"/>
                <a:ext cx="2683898" cy="35553"/>
                <a:chOff x="6943685" y="2906650"/>
                <a:chExt cx="2683898" cy="35553"/>
              </a:xfrm>
            </p:grpSpPr>
            <p:grpSp>
              <p:nvGrpSpPr>
                <p:cNvPr id="725" name="グループ化 724"/>
                <p:cNvGrpSpPr>
                  <a:grpSpLocks noChangeAspect="1"/>
                </p:cNvGrpSpPr>
                <p:nvPr/>
              </p:nvGrpSpPr>
              <p:grpSpPr>
                <a:xfrm rot="5400000">
                  <a:off x="6961405" y="2888930"/>
                  <a:ext cx="35552" cy="70992"/>
                  <a:chOff x="2444365" y="2165900"/>
                  <a:chExt cx="68145" cy="136079"/>
                </a:xfrm>
              </p:grpSpPr>
              <p:cxnSp>
                <p:nvCxnSpPr>
                  <p:cNvPr id="809" name="直線コネクタ 808"/>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10"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11" name="円/楕円 810"/>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2"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3" name="正方形/長方形 812"/>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4" name="直線コネクタ 813"/>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26" name="グループ化 725"/>
                <p:cNvGrpSpPr>
                  <a:grpSpLocks noChangeAspect="1"/>
                </p:cNvGrpSpPr>
                <p:nvPr/>
              </p:nvGrpSpPr>
              <p:grpSpPr>
                <a:xfrm rot="5400000">
                  <a:off x="8012999" y="2888930"/>
                  <a:ext cx="35552" cy="70992"/>
                  <a:chOff x="2444365" y="2165900"/>
                  <a:chExt cx="68145" cy="136079"/>
                </a:xfrm>
              </p:grpSpPr>
              <p:cxnSp>
                <p:nvCxnSpPr>
                  <p:cNvPr id="803" name="直線コネクタ 802"/>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04"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05" name="円/楕円 804"/>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6"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7" name="正方形/長方形 806"/>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8" name="直線コネクタ 807"/>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27" name="グループ化 726"/>
                <p:cNvGrpSpPr>
                  <a:grpSpLocks noChangeAspect="1"/>
                </p:cNvGrpSpPr>
                <p:nvPr/>
              </p:nvGrpSpPr>
              <p:grpSpPr>
                <a:xfrm rot="5400000">
                  <a:off x="9464880" y="2888930"/>
                  <a:ext cx="35552" cy="70992"/>
                  <a:chOff x="2444365" y="2165900"/>
                  <a:chExt cx="68145" cy="136079"/>
                </a:xfrm>
              </p:grpSpPr>
              <p:cxnSp>
                <p:nvCxnSpPr>
                  <p:cNvPr id="797" name="直線コネクタ 796"/>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98"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99" name="円/楕円 798"/>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0"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1" name="正方形/長方形 800"/>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2" name="直線コネクタ 801"/>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28" name="グループ化 727"/>
                <p:cNvGrpSpPr>
                  <a:grpSpLocks noChangeAspect="1"/>
                </p:cNvGrpSpPr>
                <p:nvPr/>
              </p:nvGrpSpPr>
              <p:grpSpPr>
                <a:xfrm rot="16200000" flipH="1">
                  <a:off x="9574311" y="2888930"/>
                  <a:ext cx="35552" cy="70992"/>
                  <a:chOff x="2444365" y="2165900"/>
                  <a:chExt cx="68145" cy="136079"/>
                </a:xfrm>
              </p:grpSpPr>
              <p:cxnSp>
                <p:nvCxnSpPr>
                  <p:cNvPr id="791" name="直線コネクタ 790"/>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92"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93" name="円/楕円 792"/>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4"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5" name="正方形/長方形 794"/>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96" name="直線コネクタ 795"/>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30" name="グループ化 729"/>
                <p:cNvGrpSpPr>
                  <a:grpSpLocks noChangeAspect="1"/>
                </p:cNvGrpSpPr>
                <p:nvPr/>
              </p:nvGrpSpPr>
              <p:grpSpPr>
                <a:xfrm rot="16200000" flipH="1">
                  <a:off x="8143497" y="2888931"/>
                  <a:ext cx="35552" cy="70992"/>
                  <a:chOff x="2444365" y="2165900"/>
                  <a:chExt cx="68145" cy="136079"/>
                </a:xfrm>
              </p:grpSpPr>
              <p:cxnSp>
                <p:nvCxnSpPr>
                  <p:cNvPr id="769" name="直線コネクタ 768"/>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70"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79" name="円/楕円 778"/>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0"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1" name="正方形/長方形 780"/>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4" name="直線コネクタ 783"/>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32" name="グループ化 731"/>
                <p:cNvGrpSpPr>
                  <a:grpSpLocks noChangeAspect="1"/>
                </p:cNvGrpSpPr>
                <p:nvPr/>
              </p:nvGrpSpPr>
              <p:grpSpPr>
                <a:xfrm rot="16200000" flipH="1">
                  <a:off x="7080393" y="2888931"/>
                  <a:ext cx="35552" cy="70992"/>
                  <a:chOff x="2444365" y="2165900"/>
                  <a:chExt cx="68145" cy="136079"/>
                </a:xfrm>
              </p:grpSpPr>
              <p:cxnSp>
                <p:nvCxnSpPr>
                  <p:cNvPr id="733" name="直線コネクタ 732"/>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38"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39" name="円/楕円 738"/>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0"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7" name="正方形/長方形 766"/>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8" name="直線コネクタ 767"/>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679" name="直線コネクタ 678"/>
              <p:cNvCxnSpPr/>
              <p:nvPr/>
            </p:nvCxnSpPr>
            <p:spPr>
              <a:xfrm flipV="1">
                <a:off x="3174218" y="1317564"/>
                <a:ext cx="2592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0" name="直線コネクタ 679"/>
              <p:cNvCxnSpPr/>
              <p:nvPr/>
            </p:nvCxnSpPr>
            <p:spPr>
              <a:xfrm flipV="1">
                <a:off x="2996694" y="1313738"/>
                <a:ext cx="0" cy="1732344"/>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3" name="直線コネクタ 682"/>
              <p:cNvCxnSpPr/>
              <p:nvPr/>
            </p:nvCxnSpPr>
            <p:spPr>
              <a:xfrm rot="5400000" flipV="1">
                <a:off x="4540778" y="2822566"/>
                <a:ext cx="108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4" name="直線コネクタ 683"/>
              <p:cNvCxnSpPr/>
              <p:nvPr/>
            </p:nvCxnSpPr>
            <p:spPr>
              <a:xfrm rot="5400000" flipV="1">
                <a:off x="5984141" y="2812025"/>
                <a:ext cx="108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5" name="直線コネクタ 684"/>
              <p:cNvCxnSpPr/>
              <p:nvPr/>
            </p:nvCxnSpPr>
            <p:spPr>
              <a:xfrm flipV="1">
                <a:off x="2999219" y="3055085"/>
                <a:ext cx="3110649" cy="1008"/>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7" name="直線コネクタ 686"/>
              <p:cNvCxnSpPr/>
              <p:nvPr/>
            </p:nvCxnSpPr>
            <p:spPr>
              <a:xfrm rot="5400000" flipV="1">
                <a:off x="3358412" y="2512629"/>
                <a:ext cx="360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8" name="直線コネクタ 687"/>
              <p:cNvCxnSpPr/>
              <p:nvPr/>
            </p:nvCxnSpPr>
            <p:spPr>
              <a:xfrm rot="5400000" flipV="1">
                <a:off x="4409593" y="2904844"/>
                <a:ext cx="360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89" name="直線コネクタ 688"/>
              <p:cNvCxnSpPr/>
              <p:nvPr/>
            </p:nvCxnSpPr>
            <p:spPr>
              <a:xfrm rot="5400000" flipV="1">
                <a:off x="5866502" y="2507968"/>
                <a:ext cx="360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90" name="直線コネクタ 689"/>
              <p:cNvCxnSpPr/>
              <p:nvPr/>
            </p:nvCxnSpPr>
            <p:spPr>
              <a:xfrm flipV="1">
                <a:off x="4609263" y="2487267"/>
                <a:ext cx="144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691" name="直線コネクタ 690"/>
              <p:cNvCxnSpPr/>
              <p:nvPr/>
            </p:nvCxnSpPr>
            <p:spPr>
              <a:xfrm flipV="1">
                <a:off x="5927480" y="2513017"/>
                <a:ext cx="1440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grpSp>
            <p:nvGrpSpPr>
              <p:cNvPr id="692" name="グループ化 691"/>
              <p:cNvGrpSpPr/>
              <p:nvPr/>
            </p:nvGrpSpPr>
            <p:grpSpPr>
              <a:xfrm>
                <a:off x="5292411" y="1190177"/>
                <a:ext cx="179209" cy="246221"/>
                <a:chOff x="6691928" y="673888"/>
                <a:chExt cx="179209" cy="246221"/>
              </a:xfrm>
            </p:grpSpPr>
            <p:sp>
              <p:nvSpPr>
                <p:cNvPr id="723" name="円/楕円 722"/>
                <p:cNvSpPr/>
                <p:nvPr/>
              </p:nvSpPr>
              <p:spPr>
                <a:xfrm>
                  <a:off x="6714761" y="725449"/>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4" name="テキスト ボックス 723"/>
                <p:cNvSpPr txBox="1"/>
                <p:nvPr/>
              </p:nvSpPr>
              <p:spPr>
                <a:xfrm>
                  <a:off x="6691928" y="673888"/>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693" name="グループ化 692"/>
              <p:cNvGrpSpPr/>
              <p:nvPr/>
            </p:nvGrpSpPr>
            <p:grpSpPr>
              <a:xfrm>
                <a:off x="4518035" y="2313652"/>
                <a:ext cx="179209" cy="246221"/>
                <a:chOff x="6863375" y="322583"/>
                <a:chExt cx="179209" cy="246221"/>
              </a:xfrm>
            </p:grpSpPr>
            <p:sp>
              <p:nvSpPr>
                <p:cNvPr id="721" name="円/楕円 720"/>
                <p:cNvSpPr/>
                <p:nvPr/>
              </p:nvSpPr>
              <p:spPr>
                <a:xfrm>
                  <a:off x="6885791" y="354295"/>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2" name="テキスト ボックス 721"/>
                <p:cNvSpPr txBox="1"/>
                <p:nvPr/>
              </p:nvSpPr>
              <p:spPr>
                <a:xfrm>
                  <a:off x="6863375" y="322583"/>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694" name="グループ化 693"/>
              <p:cNvGrpSpPr/>
              <p:nvPr/>
            </p:nvGrpSpPr>
            <p:grpSpPr>
              <a:xfrm>
                <a:off x="4503508" y="2913801"/>
                <a:ext cx="179209" cy="246221"/>
                <a:chOff x="6682629" y="827925"/>
                <a:chExt cx="179209" cy="246221"/>
              </a:xfrm>
            </p:grpSpPr>
            <p:sp>
              <p:nvSpPr>
                <p:cNvPr id="719" name="円/楕円 718"/>
                <p:cNvSpPr/>
                <p:nvPr/>
              </p:nvSpPr>
              <p:spPr>
                <a:xfrm>
                  <a:off x="6704826" y="878247"/>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0" name="テキスト ボックス 719"/>
                <p:cNvSpPr txBox="1"/>
                <p:nvPr/>
              </p:nvSpPr>
              <p:spPr>
                <a:xfrm>
                  <a:off x="6682629" y="827925"/>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695" name="グループ化 694"/>
              <p:cNvGrpSpPr/>
              <p:nvPr/>
            </p:nvGrpSpPr>
            <p:grpSpPr>
              <a:xfrm>
                <a:off x="5959045" y="2861949"/>
                <a:ext cx="179209" cy="246221"/>
                <a:chOff x="7234835" y="874000"/>
                <a:chExt cx="179209" cy="246221"/>
              </a:xfrm>
            </p:grpSpPr>
            <p:sp>
              <p:nvSpPr>
                <p:cNvPr id="717" name="円/楕円 716"/>
                <p:cNvSpPr/>
                <p:nvPr/>
              </p:nvSpPr>
              <p:spPr>
                <a:xfrm>
                  <a:off x="7257477" y="906320"/>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8" name="テキスト ボックス 717"/>
                <p:cNvSpPr txBox="1"/>
                <p:nvPr/>
              </p:nvSpPr>
              <p:spPr>
                <a:xfrm>
                  <a:off x="7234835" y="874000"/>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696" name="グループ化 695"/>
              <p:cNvGrpSpPr/>
              <p:nvPr/>
            </p:nvGrpSpPr>
            <p:grpSpPr>
              <a:xfrm>
                <a:off x="3469129" y="1207499"/>
                <a:ext cx="179209" cy="246221"/>
                <a:chOff x="6120793" y="683415"/>
                <a:chExt cx="179209" cy="246221"/>
              </a:xfrm>
            </p:grpSpPr>
            <p:sp>
              <p:nvSpPr>
                <p:cNvPr id="715" name="円/楕円 714"/>
                <p:cNvSpPr/>
                <p:nvPr/>
              </p:nvSpPr>
              <p:spPr>
                <a:xfrm>
                  <a:off x="6135136" y="706352"/>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6" name="テキスト ボックス 715"/>
                <p:cNvSpPr txBox="1"/>
                <p:nvPr/>
              </p:nvSpPr>
              <p:spPr>
                <a:xfrm>
                  <a:off x="6120793" y="683415"/>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697" name="グループ化 696"/>
              <p:cNvGrpSpPr/>
              <p:nvPr/>
            </p:nvGrpSpPr>
            <p:grpSpPr>
              <a:xfrm>
                <a:off x="2999219" y="1726147"/>
                <a:ext cx="188712" cy="246221"/>
                <a:chOff x="4509328" y="1687429"/>
                <a:chExt cx="188712" cy="246221"/>
              </a:xfrm>
            </p:grpSpPr>
            <p:sp>
              <p:nvSpPr>
                <p:cNvPr id="713" name="円/楕円 712"/>
                <p:cNvSpPr/>
                <p:nvPr/>
              </p:nvSpPr>
              <p:spPr>
                <a:xfrm>
                  <a:off x="4515205" y="1705494"/>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4" name="テキスト ボックス 713"/>
                <p:cNvSpPr txBox="1"/>
                <p:nvPr/>
              </p:nvSpPr>
              <p:spPr>
                <a:xfrm flipH="1">
                  <a:off x="4509328" y="1687429"/>
                  <a:ext cx="188712"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698" name="グループ化 697"/>
              <p:cNvGrpSpPr/>
              <p:nvPr/>
            </p:nvGrpSpPr>
            <p:grpSpPr>
              <a:xfrm>
                <a:off x="5940645" y="2418234"/>
                <a:ext cx="179209" cy="246221"/>
                <a:chOff x="6881537" y="883442"/>
                <a:chExt cx="179209" cy="246221"/>
              </a:xfrm>
            </p:grpSpPr>
            <p:sp>
              <p:nvSpPr>
                <p:cNvPr id="711" name="円/楕円 710"/>
                <p:cNvSpPr/>
                <p:nvPr/>
              </p:nvSpPr>
              <p:spPr>
                <a:xfrm>
                  <a:off x="6905602" y="934552"/>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2" name="テキスト ボックス 711"/>
                <p:cNvSpPr txBox="1"/>
                <p:nvPr/>
              </p:nvSpPr>
              <p:spPr>
                <a:xfrm>
                  <a:off x="6881537" y="883442"/>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702" name="グループ化 701"/>
              <p:cNvGrpSpPr/>
              <p:nvPr/>
            </p:nvGrpSpPr>
            <p:grpSpPr>
              <a:xfrm>
                <a:off x="3426442" y="2893407"/>
                <a:ext cx="179209" cy="246221"/>
                <a:chOff x="5348750" y="1369192"/>
                <a:chExt cx="179209" cy="246221"/>
              </a:xfrm>
            </p:grpSpPr>
            <p:sp>
              <p:nvSpPr>
                <p:cNvPr id="709" name="円/楕円 708"/>
                <p:cNvSpPr/>
                <p:nvPr/>
              </p:nvSpPr>
              <p:spPr>
                <a:xfrm>
                  <a:off x="5363162" y="1411316"/>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0" name="テキスト ボックス 709"/>
                <p:cNvSpPr txBox="1"/>
                <p:nvPr/>
              </p:nvSpPr>
              <p:spPr>
                <a:xfrm>
                  <a:off x="5348750" y="1369192"/>
                  <a:ext cx="179209" cy="246221"/>
                </a:xfrm>
                <a:prstGeom prst="rect">
                  <a:avLst/>
                </a:prstGeom>
                <a:noFill/>
              </p:spPr>
              <p:txBody>
                <a:bodyPr wrap="square" rtlCol="0">
                  <a:spAutoFit/>
                </a:bodyPr>
                <a:lstStyle/>
                <a:p>
                  <a:pPr algn="ctr"/>
                  <a:r>
                    <a:rPr kumimoji="1" lang="en-US" altLang="ja-JP" sz="1000" dirty="0"/>
                    <a:t>V</a:t>
                  </a:r>
                  <a:endParaRPr kumimoji="1" lang="ja-JP" altLang="en-US" sz="1000" dirty="0"/>
                </a:p>
              </p:txBody>
            </p:sp>
          </p:grpSp>
          <p:grpSp>
            <p:nvGrpSpPr>
              <p:cNvPr id="703" name="グループ化 702"/>
              <p:cNvGrpSpPr/>
              <p:nvPr/>
            </p:nvGrpSpPr>
            <p:grpSpPr>
              <a:xfrm>
                <a:off x="3023746" y="1928626"/>
                <a:ext cx="179209" cy="246221"/>
                <a:chOff x="4538971" y="1685677"/>
                <a:chExt cx="179209" cy="246221"/>
              </a:xfrm>
            </p:grpSpPr>
            <p:sp>
              <p:nvSpPr>
                <p:cNvPr id="707" name="円/楕円 706"/>
                <p:cNvSpPr/>
                <p:nvPr/>
              </p:nvSpPr>
              <p:spPr>
                <a:xfrm>
                  <a:off x="4553022" y="1723727"/>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8" name="テキスト ボックス 707"/>
                <p:cNvSpPr txBox="1"/>
                <p:nvPr/>
              </p:nvSpPr>
              <p:spPr>
                <a:xfrm>
                  <a:off x="4538971" y="1685677"/>
                  <a:ext cx="179209" cy="246221"/>
                </a:xfrm>
                <a:prstGeom prst="rect">
                  <a:avLst/>
                </a:prstGeom>
                <a:noFill/>
              </p:spPr>
              <p:txBody>
                <a:bodyPr wrap="square" rtlCol="0">
                  <a:spAutoFit/>
                </a:bodyPr>
                <a:lstStyle/>
                <a:p>
                  <a:pPr algn="ctr"/>
                  <a:r>
                    <a:rPr lang="en-US" altLang="ja-JP" sz="1000" dirty="0"/>
                    <a:t>P</a:t>
                  </a:r>
                  <a:endParaRPr kumimoji="1" lang="ja-JP" altLang="en-US" sz="1000" dirty="0"/>
                </a:p>
              </p:txBody>
            </p:sp>
          </p:grpSp>
          <p:grpSp>
            <p:nvGrpSpPr>
              <p:cNvPr id="704" name="グループ化 703"/>
              <p:cNvGrpSpPr/>
              <p:nvPr/>
            </p:nvGrpSpPr>
            <p:grpSpPr>
              <a:xfrm>
                <a:off x="4026794" y="1499843"/>
                <a:ext cx="1368000" cy="947631"/>
                <a:chOff x="4026794" y="1499843"/>
                <a:chExt cx="1368000" cy="947631"/>
              </a:xfrm>
            </p:grpSpPr>
            <p:cxnSp>
              <p:nvCxnSpPr>
                <p:cNvPr id="705" name="直線コネクタ 704"/>
                <p:cNvCxnSpPr/>
                <p:nvPr/>
              </p:nvCxnSpPr>
              <p:spPr>
                <a:xfrm rot="5400000" flipV="1">
                  <a:off x="4249267" y="1979474"/>
                  <a:ext cx="936000" cy="0"/>
                </a:xfrm>
                <a:prstGeom prst="line">
                  <a:avLst/>
                </a:prstGeom>
                <a:ln w="44450" cmpd="dbl">
                  <a:prstDash val="sysDash"/>
                </a:ln>
              </p:spPr>
              <p:style>
                <a:lnRef idx="1">
                  <a:schemeClr val="accent1"/>
                </a:lnRef>
                <a:fillRef idx="0">
                  <a:schemeClr val="accent1"/>
                </a:fillRef>
                <a:effectRef idx="0">
                  <a:schemeClr val="accent1"/>
                </a:effectRef>
                <a:fontRef idx="minor">
                  <a:schemeClr val="tx1"/>
                </a:fontRef>
              </p:style>
            </p:cxnSp>
            <p:cxnSp>
              <p:nvCxnSpPr>
                <p:cNvPr id="706" name="直線コネクタ 705"/>
                <p:cNvCxnSpPr/>
                <p:nvPr/>
              </p:nvCxnSpPr>
              <p:spPr>
                <a:xfrm flipV="1">
                  <a:off x="4026794" y="1499843"/>
                  <a:ext cx="1368000" cy="0"/>
                </a:xfrm>
                <a:prstGeom prst="line">
                  <a:avLst/>
                </a:prstGeom>
                <a:ln w="44450" cmpd="dbl">
                  <a:prstDash val="sysDash"/>
                </a:ln>
              </p:spPr>
              <p:style>
                <a:lnRef idx="1">
                  <a:schemeClr val="accent1"/>
                </a:lnRef>
                <a:fillRef idx="0">
                  <a:schemeClr val="accent1"/>
                </a:fillRef>
                <a:effectRef idx="0">
                  <a:schemeClr val="accent1"/>
                </a:effectRef>
                <a:fontRef idx="minor">
                  <a:schemeClr val="tx1"/>
                </a:fontRef>
              </p:style>
            </p:cxnSp>
          </p:grpSp>
        </p:grpSp>
      </p:grpSp>
      <p:grpSp>
        <p:nvGrpSpPr>
          <p:cNvPr id="12" name="グループ化 11"/>
          <p:cNvGrpSpPr/>
          <p:nvPr/>
        </p:nvGrpSpPr>
        <p:grpSpPr>
          <a:xfrm>
            <a:off x="7855832" y="282589"/>
            <a:ext cx="1846942" cy="1103569"/>
            <a:chOff x="7821764" y="538275"/>
            <a:chExt cx="1846942" cy="1103569"/>
          </a:xfrm>
        </p:grpSpPr>
        <p:sp>
          <p:nvSpPr>
            <p:cNvPr id="53" name="円/楕円 52"/>
            <p:cNvSpPr>
              <a:spLocks noChangeAspect="1"/>
            </p:cNvSpPr>
            <p:nvPr/>
          </p:nvSpPr>
          <p:spPr>
            <a:xfrm>
              <a:off x="9164706" y="1276269"/>
              <a:ext cx="504000" cy="365575"/>
            </a:xfrm>
            <a:prstGeom prst="ellipse">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7" name="テキスト ボックス 986"/>
            <p:cNvSpPr txBox="1"/>
            <p:nvPr/>
          </p:nvSpPr>
          <p:spPr>
            <a:xfrm>
              <a:off x="7821764" y="538275"/>
              <a:ext cx="1766673" cy="276999"/>
            </a:xfrm>
            <a:prstGeom prst="rect">
              <a:avLst/>
            </a:prstGeom>
            <a:noFill/>
          </p:spPr>
          <p:txBody>
            <a:bodyPr wrap="square" rtlCol="0">
              <a:spAutoFit/>
            </a:bodyPr>
            <a:lstStyle/>
            <a:p>
              <a:pPr algn="ctr"/>
              <a:r>
                <a:rPr lang="en-US" altLang="ja-JP" sz="1200" dirty="0"/>
                <a:t>Manhole Detail</a:t>
              </a:r>
              <a:endParaRPr kumimoji="1" lang="ja-JP" altLang="en-US" sz="1200" dirty="0"/>
            </a:p>
          </p:txBody>
        </p:sp>
        <p:sp>
          <p:nvSpPr>
            <p:cNvPr id="54" name="フリーフォーム 53"/>
            <p:cNvSpPr/>
            <p:nvPr/>
          </p:nvSpPr>
          <p:spPr>
            <a:xfrm rot="240000">
              <a:off x="8794853" y="791713"/>
              <a:ext cx="504967" cy="504000"/>
            </a:xfrm>
            <a:custGeom>
              <a:avLst/>
              <a:gdLst>
                <a:gd name="connsiteX0" fmla="*/ 0 w 504967"/>
                <a:gd name="connsiteY0" fmla="*/ 0 h 423081"/>
                <a:gd name="connsiteX1" fmla="*/ 204716 w 504967"/>
                <a:gd name="connsiteY1" fmla="*/ 238836 h 423081"/>
                <a:gd name="connsiteX2" fmla="*/ 307074 w 504967"/>
                <a:gd name="connsiteY2" fmla="*/ 75063 h 423081"/>
                <a:gd name="connsiteX3" fmla="*/ 504967 w 504967"/>
                <a:gd name="connsiteY3" fmla="*/ 423081 h 423081"/>
                <a:gd name="connsiteX4" fmla="*/ 504967 w 504967"/>
                <a:gd name="connsiteY4" fmla="*/ 423081 h 423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967" h="423081">
                  <a:moveTo>
                    <a:pt x="0" y="0"/>
                  </a:moveTo>
                  <a:cubicBezTo>
                    <a:pt x="76768" y="113162"/>
                    <a:pt x="153537" y="226325"/>
                    <a:pt x="204716" y="238836"/>
                  </a:cubicBezTo>
                  <a:cubicBezTo>
                    <a:pt x="255895" y="251347"/>
                    <a:pt x="257032" y="44356"/>
                    <a:pt x="307074" y="75063"/>
                  </a:cubicBezTo>
                  <a:cubicBezTo>
                    <a:pt x="357116" y="105770"/>
                    <a:pt x="504967" y="423081"/>
                    <a:pt x="504967" y="423081"/>
                  </a:cubicBezTo>
                  <a:lnTo>
                    <a:pt x="504967" y="423081"/>
                  </a:ln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94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8556" y="542823"/>
            <a:ext cx="202882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47" name="直線コネクタ 680"/>
          <p:cNvCxnSpPr/>
          <p:nvPr/>
        </p:nvCxnSpPr>
        <p:spPr>
          <a:xfrm flipV="1">
            <a:off x="5595097" y="1345470"/>
            <a:ext cx="0" cy="1013083"/>
          </a:xfrm>
          <a:prstGeom prst="line">
            <a:avLst/>
          </a:prstGeom>
          <a:ln w="28575">
            <a:solidFill>
              <a:srgbClr val="0070C0"/>
            </a:solidFill>
            <a:prstDash val="solid"/>
          </a:ln>
        </p:spPr>
        <p:style>
          <a:lnRef idx="1">
            <a:schemeClr val="accent1"/>
          </a:lnRef>
          <a:fillRef idx="0">
            <a:schemeClr val="accent1"/>
          </a:fillRef>
          <a:effectRef idx="0">
            <a:schemeClr val="accent1"/>
          </a:effectRef>
          <a:fontRef idx="minor">
            <a:schemeClr val="tx1"/>
          </a:fontRef>
        </p:style>
      </p:cxnSp>
      <p:sp>
        <p:nvSpPr>
          <p:cNvPr id="501" name="Text Box 313">
            <a:extLst>
              <a:ext uri="{FF2B5EF4-FFF2-40B4-BE49-F238E27FC236}">
                <a16:creationId xmlns:a16="http://schemas.microsoft.com/office/drawing/2014/main" id="{3D1328EB-F41D-49C6-A5FB-60A6FC010904}"/>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502" name="Text Box 314">
            <a:extLst>
              <a:ext uri="{FF2B5EF4-FFF2-40B4-BE49-F238E27FC236}">
                <a16:creationId xmlns:a16="http://schemas.microsoft.com/office/drawing/2014/main" id="{D4457746-10F5-4D02-BFC7-926892C53D59}"/>
              </a:ext>
            </a:extLst>
          </p:cNvPr>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503" name="Text Box 5">
            <a:extLst>
              <a:ext uri="{FF2B5EF4-FFF2-40B4-BE49-F238E27FC236}">
                <a16:creationId xmlns:a16="http://schemas.microsoft.com/office/drawing/2014/main" id="{1A651AC8-EB86-46B8-BB95-C3B3B93FB5B1}"/>
              </a:ext>
            </a:extLst>
          </p:cNvPr>
          <p:cNvSpPr txBox="1">
            <a:spLocks noChangeArrowheads="1"/>
          </p:cNvSpPr>
          <p:nvPr/>
        </p:nvSpPr>
        <p:spPr bwMode="auto">
          <a:xfrm>
            <a:off x="3577396" y="6102685"/>
            <a:ext cx="579870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en-US" altLang="ja-JP" sz="1600" dirty="0"/>
              <a:t>Water, Drainage, and Soak Away</a:t>
            </a:r>
          </a:p>
          <a:p>
            <a:pPr eaLnBrk="1" hangingPunct="1">
              <a:spcBef>
                <a:spcPct val="50000"/>
              </a:spcBef>
            </a:pPr>
            <a:endParaRPr lang="en-US" altLang="ja-JP" sz="1600" dirty="0"/>
          </a:p>
        </p:txBody>
      </p:sp>
      <p:pic>
        <p:nvPicPr>
          <p:cNvPr id="504" name="Picture 503">
            <a:extLst>
              <a:ext uri="{FF2B5EF4-FFF2-40B4-BE49-F238E27FC236}">
                <a16:creationId xmlns:a16="http://schemas.microsoft.com/office/drawing/2014/main" id="{8344D899-7EC1-482B-B7FB-B7165DA2F17C}"/>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74790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DATE</a:t>
              </a:r>
              <a:r>
                <a:rPr lang="ja-JP" altLang="en-US" sz="1000"/>
                <a:t>：</a:t>
              </a:r>
            </a:p>
          </p:txBody>
        </p:sp>
      </p:grpSp>
      <p:graphicFrame>
        <p:nvGraphicFramePr>
          <p:cNvPr id="812" name="表 811"/>
          <p:cNvGraphicFramePr>
            <a:graphicFrameLocks noGrp="1"/>
          </p:cNvGraphicFramePr>
          <p:nvPr/>
        </p:nvGraphicFramePr>
        <p:xfrm>
          <a:off x="8519696" y="815101"/>
          <a:ext cx="2862208" cy="2530040"/>
        </p:xfrm>
        <a:graphic>
          <a:graphicData uri="http://schemas.openxmlformats.org/drawingml/2006/table">
            <a:tbl>
              <a:tblPr firstRow="1" bandRow="1">
                <a:tableStyleId>{5940675A-B579-460E-94D1-54222C63F5DA}</a:tableStyleId>
              </a:tblPr>
              <a:tblGrid>
                <a:gridCol w="563758">
                  <a:extLst>
                    <a:ext uri="{9D8B030D-6E8A-4147-A177-3AD203B41FA5}">
                      <a16:colId xmlns:a16="http://schemas.microsoft.com/office/drawing/2014/main" val="20000"/>
                    </a:ext>
                  </a:extLst>
                </a:gridCol>
                <a:gridCol w="1638300">
                  <a:extLst>
                    <a:ext uri="{9D8B030D-6E8A-4147-A177-3AD203B41FA5}">
                      <a16:colId xmlns:a16="http://schemas.microsoft.com/office/drawing/2014/main" val="20001"/>
                    </a:ext>
                  </a:extLst>
                </a:gridCol>
                <a:gridCol w="660150">
                  <a:extLst>
                    <a:ext uri="{9D8B030D-6E8A-4147-A177-3AD203B41FA5}">
                      <a16:colId xmlns:a16="http://schemas.microsoft.com/office/drawing/2014/main" val="20002"/>
                    </a:ext>
                  </a:extLst>
                </a:gridCol>
              </a:tblGrid>
              <a:tr h="215577">
                <a:tc>
                  <a:txBody>
                    <a:bodyPr/>
                    <a:lstStyle/>
                    <a:p>
                      <a:r>
                        <a:rPr kumimoji="1" lang="en-US" altLang="ja-JP" sz="1000" dirty="0"/>
                        <a:t>Legend</a:t>
                      </a:r>
                      <a:endParaRPr kumimoji="1" lang="ja-JP" altLang="en-US" sz="1000" dirty="0"/>
                    </a:p>
                  </a:txBody>
                  <a:tcPr/>
                </a:tc>
                <a:tc>
                  <a:txBody>
                    <a:bodyPr/>
                    <a:lstStyle/>
                    <a:p>
                      <a:r>
                        <a:rPr kumimoji="1" lang="en-US" altLang="ja-JP" sz="1000" dirty="0"/>
                        <a:t>Description</a:t>
                      </a:r>
                      <a:endParaRPr kumimoji="1" lang="ja-JP" altLang="en-US" sz="1000" dirty="0"/>
                    </a:p>
                  </a:txBody>
                  <a:tcPr/>
                </a:tc>
                <a:tc>
                  <a:txBody>
                    <a:bodyPr/>
                    <a:lstStyle/>
                    <a:p>
                      <a:pPr algn="ctr"/>
                      <a:r>
                        <a:rPr kumimoji="1" lang="en-US" altLang="ja-JP" sz="1000" dirty="0"/>
                        <a:t>No.</a:t>
                      </a:r>
                      <a:endParaRPr kumimoji="1" lang="ja-JP" altLang="en-US" sz="1000" dirty="0"/>
                    </a:p>
                  </a:txBody>
                  <a:tcPr/>
                </a:tc>
                <a:extLst>
                  <a:ext uri="{0D108BD9-81ED-4DB2-BD59-A6C34878D82A}">
                    <a16:rowId xmlns:a16="http://schemas.microsoft.com/office/drawing/2014/main" val="10000"/>
                  </a:ext>
                </a:extLst>
              </a:tr>
              <a:tr h="248583">
                <a:tc>
                  <a:txBody>
                    <a:bodyPr/>
                    <a:lstStyle/>
                    <a:p>
                      <a:endParaRPr kumimoji="1" lang="ja-JP" altLang="en-US" sz="1000" dirty="0"/>
                    </a:p>
                  </a:txBody>
                  <a:tcPr/>
                </a:tc>
                <a:tc>
                  <a:txBody>
                    <a:bodyPr/>
                    <a:lstStyle/>
                    <a:p>
                      <a:r>
                        <a:rPr kumimoji="1" lang="en-US" altLang="ja-JP" sz="1000" dirty="0"/>
                        <a:t>Utility Power Meter</a:t>
                      </a:r>
                      <a:endParaRPr kumimoji="1" lang="ja-JP" altLang="en-US" sz="1000" dirty="0"/>
                    </a:p>
                  </a:txBody>
                  <a:tcPr/>
                </a:tc>
                <a:tc>
                  <a:txBody>
                    <a:bodyPr/>
                    <a:lstStyle/>
                    <a:p>
                      <a:pPr algn="ctr"/>
                      <a:r>
                        <a:rPr kumimoji="1" lang="en-US" altLang="ja-JP" sz="1000" dirty="0"/>
                        <a:t>1</a:t>
                      </a:r>
                      <a:endParaRPr kumimoji="1" lang="ja-JP" altLang="en-US" sz="1000" dirty="0"/>
                    </a:p>
                  </a:txBody>
                  <a:tcPr/>
                </a:tc>
                <a:extLst>
                  <a:ext uri="{0D108BD9-81ED-4DB2-BD59-A6C34878D82A}">
                    <a16:rowId xmlns:a16="http://schemas.microsoft.com/office/drawing/2014/main" val="10001"/>
                  </a:ext>
                </a:extLst>
              </a:tr>
              <a:tr h="211397">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Distribution</a:t>
                      </a:r>
                      <a:r>
                        <a:rPr kumimoji="1" lang="en-US" altLang="ja-JP" sz="1000" baseline="0" dirty="0"/>
                        <a:t> Box</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1</a:t>
                      </a:r>
                      <a:endParaRPr kumimoji="1" lang="ja-JP" altLang="en-US" sz="1000" dirty="0"/>
                    </a:p>
                  </a:txBody>
                  <a:tcPr/>
                </a:tc>
                <a:extLst>
                  <a:ext uri="{0D108BD9-81ED-4DB2-BD59-A6C34878D82A}">
                    <a16:rowId xmlns:a16="http://schemas.microsoft.com/office/drawing/2014/main" val="10002"/>
                  </a:ext>
                </a:extLst>
              </a:tr>
              <a:tr h="253307">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Light</a:t>
                      </a:r>
                      <a:r>
                        <a:rPr kumimoji="1" lang="en-US" altLang="ja-JP" sz="1000" baseline="0" dirty="0"/>
                        <a:t> (indoor)</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4</a:t>
                      </a:r>
                      <a:endParaRPr kumimoji="1" lang="ja-JP" altLang="en-US" sz="1000" dirty="0"/>
                    </a:p>
                  </a:txBody>
                  <a:tcPr/>
                </a:tc>
                <a:extLst>
                  <a:ext uri="{0D108BD9-81ED-4DB2-BD59-A6C34878D82A}">
                    <a16:rowId xmlns:a16="http://schemas.microsoft.com/office/drawing/2014/main" val="10003"/>
                  </a:ext>
                </a:extLst>
              </a:tr>
              <a:tr h="224204">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Light</a:t>
                      </a:r>
                      <a:r>
                        <a:rPr kumimoji="1" lang="en-US" altLang="ja-JP" sz="1000" baseline="0" dirty="0"/>
                        <a:t> (outdoor, rain proof)</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4</a:t>
                      </a:r>
                      <a:endParaRPr kumimoji="1" lang="ja-JP" altLang="en-US" sz="1000" dirty="0"/>
                    </a:p>
                  </a:txBody>
                  <a:tcPr/>
                </a:tc>
                <a:extLst>
                  <a:ext uri="{0D108BD9-81ED-4DB2-BD59-A6C34878D82A}">
                    <a16:rowId xmlns:a16="http://schemas.microsoft.com/office/drawing/2014/main" val="10004"/>
                  </a:ext>
                </a:extLst>
              </a:tr>
              <a:tr h="248583">
                <a:tc>
                  <a:txBody>
                    <a:bodyPr/>
                    <a:lstStyle/>
                    <a:p>
                      <a:endParaRPr kumimoji="1" lang="ja-JP" altLang="en-US" sz="1000" dirty="0"/>
                    </a:p>
                  </a:txBody>
                  <a:tcPr/>
                </a:tc>
                <a:tc>
                  <a:txBody>
                    <a:bodyPr/>
                    <a:lstStyle/>
                    <a:p>
                      <a:r>
                        <a:rPr kumimoji="1" lang="en-US" altLang="ja-JP" sz="1000" dirty="0"/>
                        <a:t>Switch</a:t>
                      </a:r>
                      <a:endParaRPr kumimoji="1" lang="ja-JP" altLang="en-US" sz="1000" dirty="0"/>
                    </a:p>
                  </a:txBody>
                  <a:tcPr/>
                </a:tc>
                <a:tc>
                  <a:txBody>
                    <a:bodyPr/>
                    <a:lstStyle/>
                    <a:p>
                      <a:pPr algn="ctr"/>
                      <a:r>
                        <a:rPr kumimoji="1" lang="en-US" altLang="ja-JP" sz="1000" dirty="0"/>
                        <a:t>4</a:t>
                      </a:r>
                      <a:endParaRPr kumimoji="1" lang="ja-JP" altLang="en-US" sz="1000" dirty="0"/>
                    </a:p>
                  </a:txBody>
                  <a:tcPr/>
                </a:tc>
                <a:extLst>
                  <a:ext uri="{0D108BD9-81ED-4DB2-BD59-A6C34878D82A}">
                    <a16:rowId xmlns:a16="http://schemas.microsoft.com/office/drawing/2014/main" val="10005"/>
                  </a:ext>
                </a:extLst>
              </a:tr>
              <a:tr h="248583">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Outlet</a:t>
                      </a:r>
                      <a:r>
                        <a:rPr kumimoji="1" lang="en-US" altLang="ja-JP" sz="1000" baseline="0" dirty="0"/>
                        <a:t> (single)</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1</a:t>
                      </a:r>
                      <a:endParaRPr kumimoji="1" lang="ja-JP" altLang="en-US" sz="1000" dirty="0"/>
                    </a:p>
                  </a:txBody>
                  <a:tcPr/>
                </a:tc>
                <a:extLst>
                  <a:ext uri="{0D108BD9-81ED-4DB2-BD59-A6C34878D82A}">
                    <a16:rowId xmlns:a16="http://schemas.microsoft.com/office/drawing/2014/main" val="10006"/>
                  </a:ext>
                </a:extLst>
              </a:tr>
              <a:tr h="302298">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Outlet (double)</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1</a:t>
                      </a:r>
                      <a:endParaRPr kumimoji="1" lang="ja-JP" altLang="en-US" sz="1000" dirty="0"/>
                    </a:p>
                  </a:txBody>
                  <a:tcPr/>
                </a:tc>
                <a:extLst>
                  <a:ext uri="{0D108BD9-81ED-4DB2-BD59-A6C34878D82A}">
                    <a16:rowId xmlns:a16="http://schemas.microsoft.com/office/drawing/2014/main" val="10007"/>
                  </a:ext>
                </a:extLst>
              </a:tr>
              <a:tr h="248583">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Water Pump 1/2in</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1</a:t>
                      </a:r>
                      <a:endParaRPr kumimoji="1" lang="ja-JP" altLang="en-US" sz="1000" dirty="0"/>
                    </a:p>
                  </a:txBody>
                  <a:tcPr/>
                </a:tc>
                <a:extLst>
                  <a:ext uri="{0D108BD9-81ED-4DB2-BD59-A6C34878D82A}">
                    <a16:rowId xmlns:a16="http://schemas.microsoft.com/office/drawing/2014/main" val="10008"/>
                  </a:ext>
                </a:extLst>
              </a:tr>
              <a:tr h="248583">
                <a:tc>
                  <a:txBody>
                    <a:bodyPr/>
                    <a:lstStyle/>
                    <a:p>
                      <a:endParaRPr kumimoji="1" lang="ja-JP"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Float Switch (water tank)</a:t>
                      </a: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t>1</a:t>
                      </a:r>
                      <a:endParaRPr kumimoji="1" lang="ja-JP" altLang="en-US" sz="1000" dirty="0"/>
                    </a:p>
                  </a:txBody>
                  <a:tcPr/>
                </a:tc>
                <a:extLst>
                  <a:ext uri="{0D108BD9-81ED-4DB2-BD59-A6C34878D82A}">
                    <a16:rowId xmlns:a16="http://schemas.microsoft.com/office/drawing/2014/main" val="10009"/>
                  </a:ext>
                </a:extLst>
              </a:tr>
            </a:tbl>
          </a:graphicData>
        </a:graphic>
      </p:graphicFrame>
      <p:sp>
        <p:nvSpPr>
          <p:cNvPr id="74" name="テキスト ボックス 73"/>
          <p:cNvSpPr txBox="1"/>
          <p:nvPr/>
        </p:nvSpPr>
        <p:spPr>
          <a:xfrm>
            <a:off x="8460796" y="4066430"/>
            <a:ext cx="3225018" cy="1615827"/>
          </a:xfrm>
          <a:prstGeom prst="rect">
            <a:avLst/>
          </a:prstGeom>
          <a:noFill/>
        </p:spPr>
        <p:txBody>
          <a:bodyPr wrap="square" rtlCol="0">
            <a:spAutoFit/>
          </a:bodyPr>
          <a:lstStyle/>
          <a:p>
            <a:r>
              <a:rPr kumimoji="1" lang="en-US" altLang="ja-JP" sz="1100" dirty="0"/>
              <a:t>Notes:</a:t>
            </a:r>
          </a:p>
          <a:p>
            <a:pPr marL="228600" indent="-228600">
              <a:buAutoNum type="arabicPeriod"/>
            </a:pPr>
            <a:r>
              <a:rPr lang="en-US" altLang="ja-JP" sz="1100" dirty="0"/>
              <a:t>Cables shall be buried in walls or roofs in conduit.  The surface shall have no shades.</a:t>
            </a:r>
          </a:p>
          <a:p>
            <a:pPr marL="228600" indent="-228600">
              <a:buAutoNum type="arabicPeriod"/>
            </a:pPr>
            <a:r>
              <a:rPr lang="en-US" altLang="ja-JP" sz="1100" dirty="0"/>
              <a:t>Set conduits for water pump under and through the slab.</a:t>
            </a:r>
          </a:p>
          <a:p>
            <a:pPr marL="228600" indent="-228600">
              <a:buAutoNum type="arabicPeriod"/>
            </a:pPr>
            <a:r>
              <a:rPr lang="en-US" altLang="ja-JP" sz="1100" dirty="0"/>
              <a:t>Set conduits as necessary through the top beam.</a:t>
            </a:r>
          </a:p>
          <a:p>
            <a:pPr marL="228600" indent="-228600">
              <a:buAutoNum type="arabicPeriod"/>
            </a:pPr>
            <a:r>
              <a:rPr lang="en-US" altLang="ja-JP" sz="1100" dirty="0"/>
              <a:t>The inlet tank is equipped with a float switch so that pump stops automatically when it becomes full.</a:t>
            </a:r>
          </a:p>
        </p:txBody>
      </p:sp>
      <p:grpSp>
        <p:nvGrpSpPr>
          <p:cNvPr id="132" name="グループ化 131"/>
          <p:cNvGrpSpPr/>
          <p:nvPr/>
        </p:nvGrpSpPr>
        <p:grpSpPr>
          <a:xfrm>
            <a:off x="2705612" y="4391075"/>
            <a:ext cx="1844139" cy="1537375"/>
            <a:chOff x="1563999" y="4458521"/>
            <a:chExt cx="1844139" cy="1537375"/>
          </a:xfrm>
        </p:grpSpPr>
        <p:sp>
          <p:nvSpPr>
            <p:cNvPr id="75" name="正方形/長方形 74"/>
            <p:cNvSpPr/>
            <p:nvPr/>
          </p:nvSpPr>
          <p:spPr>
            <a:xfrm>
              <a:off x="1611354" y="4801871"/>
              <a:ext cx="1474980" cy="900000"/>
            </a:xfrm>
            <a:prstGeom prst="rect">
              <a:avLst/>
            </a:prstGeom>
            <a:pattFill prst="dashHorz">
              <a:fgClr>
                <a:schemeClr val="bg2">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 name="直線コネクタ 79"/>
            <p:cNvCxnSpPr/>
            <p:nvPr/>
          </p:nvCxnSpPr>
          <p:spPr>
            <a:xfrm>
              <a:off x="1611354" y="4801872"/>
              <a:ext cx="14887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6" name="直線コネクタ 1025"/>
            <p:cNvCxnSpPr/>
            <p:nvPr/>
          </p:nvCxnSpPr>
          <p:spPr>
            <a:xfrm>
              <a:off x="1607056" y="5032413"/>
              <a:ext cx="14887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28" name="正方形/長方形 1027"/>
            <p:cNvSpPr/>
            <p:nvPr/>
          </p:nvSpPr>
          <p:spPr>
            <a:xfrm>
              <a:off x="1888010" y="5041099"/>
              <a:ext cx="612000" cy="39600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1" name="グループ化 90"/>
            <p:cNvGrpSpPr/>
            <p:nvPr/>
          </p:nvGrpSpPr>
          <p:grpSpPr>
            <a:xfrm>
              <a:off x="2077293" y="5099798"/>
              <a:ext cx="422025" cy="260034"/>
              <a:chOff x="3953945" y="5253805"/>
              <a:chExt cx="422025" cy="260034"/>
            </a:xfrm>
          </p:grpSpPr>
          <p:pic>
            <p:nvPicPr>
              <p:cNvPr id="86" name="図 8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4005413" y="5202337"/>
                <a:ext cx="260034" cy="362970"/>
              </a:xfrm>
              <a:prstGeom prst="rect">
                <a:avLst/>
              </a:prstGeom>
            </p:spPr>
          </p:pic>
          <p:grpSp>
            <p:nvGrpSpPr>
              <p:cNvPr id="90" name="グループ化 89"/>
              <p:cNvGrpSpPr/>
              <p:nvPr/>
            </p:nvGrpSpPr>
            <p:grpSpPr>
              <a:xfrm>
                <a:off x="4231693" y="5314146"/>
                <a:ext cx="144277" cy="144000"/>
                <a:chOff x="4214728" y="5125572"/>
                <a:chExt cx="144277" cy="144000"/>
              </a:xfrm>
            </p:grpSpPr>
            <p:sp>
              <p:nvSpPr>
                <p:cNvPr id="88" name="正方形/長方形 87"/>
                <p:cNvSpPr/>
                <p:nvPr/>
              </p:nvSpPr>
              <p:spPr>
                <a:xfrm>
                  <a:off x="4214728" y="5142785"/>
                  <a:ext cx="72000" cy="10773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台形 88"/>
                <p:cNvSpPr/>
                <p:nvPr/>
              </p:nvSpPr>
              <p:spPr>
                <a:xfrm rot="16200000">
                  <a:off x="4251005" y="5161572"/>
                  <a:ext cx="144000" cy="72000"/>
                </a:xfrm>
                <a:prstGeom prst="trapezoid">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8" name="テキスト ボックス 97"/>
            <p:cNvSpPr txBox="1"/>
            <p:nvPr/>
          </p:nvSpPr>
          <p:spPr>
            <a:xfrm>
              <a:off x="1921317" y="4781789"/>
              <a:ext cx="705184" cy="253916"/>
            </a:xfrm>
            <a:prstGeom prst="rect">
              <a:avLst/>
            </a:prstGeom>
            <a:noFill/>
          </p:spPr>
          <p:txBody>
            <a:bodyPr wrap="square" rtlCol="0">
              <a:spAutoFit/>
            </a:bodyPr>
            <a:lstStyle/>
            <a:p>
              <a:pPr algn="ctr"/>
              <a:r>
                <a:rPr kumimoji="1" lang="en-US" altLang="ja-JP" sz="1050" dirty="0"/>
                <a:t>Roof</a:t>
              </a:r>
              <a:endParaRPr kumimoji="1" lang="ja-JP" altLang="en-US" sz="1050" dirty="0"/>
            </a:p>
          </p:txBody>
        </p:sp>
        <p:sp>
          <p:nvSpPr>
            <p:cNvPr id="1030" name="テキスト ボックス 1029"/>
            <p:cNvSpPr txBox="1"/>
            <p:nvPr/>
          </p:nvSpPr>
          <p:spPr>
            <a:xfrm>
              <a:off x="2497040" y="5441666"/>
              <a:ext cx="484417" cy="253916"/>
            </a:xfrm>
            <a:prstGeom prst="rect">
              <a:avLst/>
            </a:prstGeom>
            <a:noFill/>
          </p:spPr>
          <p:txBody>
            <a:bodyPr wrap="square" rtlCol="0">
              <a:spAutoFit/>
            </a:bodyPr>
            <a:lstStyle/>
            <a:p>
              <a:pPr algn="ctr"/>
              <a:r>
                <a:rPr lang="en-US" altLang="ja-JP" sz="1050" dirty="0"/>
                <a:t>Wall</a:t>
              </a:r>
              <a:endParaRPr kumimoji="1" lang="ja-JP" altLang="en-US" sz="1050" dirty="0"/>
            </a:p>
          </p:txBody>
        </p:sp>
        <p:cxnSp>
          <p:nvCxnSpPr>
            <p:cNvPr id="1031" name="直線コネクタ 1030"/>
            <p:cNvCxnSpPr/>
            <p:nvPr/>
          </p:nvCxnSpPr>
          <p:spPr>
            <a:xfrm>
              <a:off x="3181336" y="5047178"/>
              <a:ext cx="1996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2" name="直線コネクタ 1031"/>
            <p:cNvCxnSpPr/>
            <p:nvPr/>
          </p:nvCxnSpPr>
          <p:spPr>
            <a:xfrm>
              <a:off x="3181336" y="5450405"/>
              <a:ext cx="199687" cy="0"/>
            </a:xfrm>
            <a:prstGeom prst="line">
              <a:avLst/>
            </a:prstGeom>
          </p:spPr>
          <p:style>
            <a:lnRef idx="1">
              <a:schemeClr val="accent1"/>
            </a:lnRef>
            <a:fillRef idx="0">
              <a:schemeClr val="accent1"/>
            </a:fillRef>
            <a:effectRef idx="0">
              <a:schemeClr val="accent1"/>
            </a:effectRef>
            <a:fontRef idx="minor">
              <a:schemeClr val="tx1"/>
            </a:fontRef>
          </p:style>
        </p:cxnSp>
        <p:sp>
          <p:nvSpPr>
            <p:cNvPr id="1033" name="テキスト ボックス 1032"/>
            <p:cNvSpPr txBox="1"/>
            <p:nvPr/>
          </p:nvSpPr>
          <p:spPr>
            <a:xfrm rot="16200000">
              <a:off x="3090801" y="5122905"/>
              <a:ext cx="380757" cy="253916"/>
            </a:xfrm>
            <a:prstGeom prst="rect">
              <a:avLst/>
            </a:prstGeom>
            <a:noFill/>
          </p:spPr>
          <p:txBody>
            <a:bodyPr wrap="square" rtlCol="0">
              <a:spAutoFit/>
            </a:bodyPr>
            <a:lstStyle/>
            <a:p>
              <a:pPr algn="ctr"/>
              <a:r>
                <a:rPr lang="en-US" altLang="ja-JP" sz="1000" dirty="0"/>
                <a:t>200</a:t>
              </a:r>
              <a:endParaRPr kumimoji="1" lang="ja-JP" altLang="en-US" sz="1000" dirty="0"/>
            </a:p>
          </p:txBody>
        </p:sp>
        <p:cxnSp>
          <p:nvCxnSpPr>
            <p:cNvPr id="1035" name="直線コネクタ 1034"/>
            <p:cNvCxnSpPr/>
            <p:nvPr/>
          </p:nvCxnSpPr>
          <p:spPr>
            <a:xfrm rot="5400000">
              <a:off x="1800986" y="5868938"/>
              <a:ext cx="1996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6" name="直線コネクタ 1035"/>
            <p:cNvCxnSpPr/>
            <p:nvPr/>
          </p:nvCxnSpPr>
          <p:spPr>
            <a:xfrm rot="5400000">
              <a:off x="2399474" y="5868938"/>
              <a:ext cx="199687" cy="0"/>
            </a:xfrm>
            <a:prstGeom prst="line">
              <a:avLst/>
            </a:prstGeom>
          </p:spPr>
          <p:style>
            <a:lnRef idx="1">
              <a:schemeClr val="accent1"/>
            </a:lnRef>
            <a:fillRef idx="0">
              <a:schemeClr val="accent1"/>
            </a:fillRef>
            <a:effectRef idx="0">
              <a:schemeClr val="accent1"/>
            </a:effectRef>
            <a:fontRef idx="minor">
              <a:schemeClr val="tx1"/>
            </a:fontRef>
          </p:style>
        </p:cxnSp>
        <p:sp>
          <p:nvSpPr>
            <p:cNvPr id="1037" name="テキスト ボックス 1036"/>
            <p:cNvSpPr txBox="1"/>
            <p:nvPr/>
          </p:nvSpPr>
          <p:spPr>
            <a:xfrm>
              <a:off x="2017536" y="5741980"/>
              <a:ext cx="380757" cy="253916"/>
            </a:xfrm>
            <a:prstGeom prst="rect">
              <a:avLst/>
            </a:prstGeom>
            <a:noFill/>
          </p:spPr>
          <p:txBody>
            <a:bodyPr wrap="square" rtlCol="0">
              <a:spAutoFit/>
            </a:bodyPr>
            <a:lstStyle/>
            <a:p>
              <a:pPr algn="ctr"/>
              <a:r>
                <a:rPr lang="en-US" altLang="ja-JP" sz="1000" dirty="0"/>
                <a:t>250</a:t>
              </a:r>
              <a:endParaRPr kumimoji="1" lang="ja-JP" altLang="en-US" sz="1000" dirty="0"/>
            </a:p>
          </p:txBody>
        </p:sp>
        <p:sp>
          <p:nvSpPr>
            <p:cNvPr id="1038" name="テキスト ボックス 1037"/>
            <p:cNvSpPr txBox="1"/>
            <p:nvPr/>
          </p:nvSpPr>
          <p:spPr>
            <a:xfrm>
              <a:off x="1563999" y="4458521"/>
              <a:ext cx="1766673" cy="276999"/>
            </a:xfrm>
            <a:prstGeom prst="rect">
              <a:avLst/>
            </a:prstGeom>
            <a:noFill/>
          </p:spPr>
          <p:txBody>
            <a:bodyPr wrap="square" rtlCol="0">
              <a:spAutoFit/>
            </a:bodyPr>
            <a:lstStyle/>
            <a:p>
              <a:pPr algn="ctr"/>
              <a:r>
                <a:rPr lang="en-US" altLang="ja-JP" sz="1200"/>
                <a:t>Room</a:t>
              </a:r>
              <a:r>
                <a:rPr lang="ja-JP" altLang="en-US" sz="1200" dirty="0"/>
                <a:t> </a:t>
              </a:r>
              <a:r>
                <a:rPr lang="en-US" altLang="ja-JP" sz="1200" dirty="0"/>
                <a:t>Light</a:t>
              </a:r>
              <a:r>
                <a:rPr lang="ja-JP" altLang="en-US" sz="1200" dirty="0"/>
                <a:t> </a:t>
              </a:r>
              <a:r>
                <a:rPr lang="en-US" altLang="ja-JP" sz="1200" dirty="0"/>
                <a:t>Installation</a:t>
              </a:r>
              <a:endParaRPr kumimoji="1" lang="ja-JP" altLang="en-US" sz="1200" dirty="0"/>
            </a:p>
          </p:txBody>
        </p:sp>
      </p:grpSp>
      <p:grpSp>
        <p:nvGrpSpPr>
          <p:cNvPr id="3" name="グループ化 2"/>
          <p:cNvGrpSpPr/>
          <p:nvPr/>
        </p:nvGrpSpPr>
        <p:grpSpPr>
          <a:xfrm>
            <a:off x="8625864" y="1092530"/>
            <a:ext cx="423010" cy="2327774"/>
            <a:chOff x="8673365" y="1058216"/>
            <a:chExt cx="349937" cy="2481581"/>
          </a:xfrm>
        </p:grpSpPr>
        <p:grpSp>
          <p:nvGrpSpPr>
            <p:cNvPr id="725" name="グループ化 724"/>
            <p:cNvGrpSpPr/>
            <p:nvPr/>
          </p:nvGrpSpPr>
          <p:grpSpPr>
            <a:xfrm rot="10800000">
              <a:off x="8813041" y="2370987"/>
              <a:ext cx="70585" cy="102577"/>
              <a:chOff x="6225078" y="4325351"/>
              <a:chExt cx="70585" cy="102577"/>
            </a:xfrm>
          </p:grpSpPr>
          <p:sp>
            <p:nvSpPr>
              <p:cNvPr id="726" name="フローチャート: 論理積ゲート 725"/>
              <p:cNvSpPr/>
              <p:nvPr/>
            </p:nvSpPr>
            <p:spPr>
              <a:xfrm rot="16200000" flipH="1">
                <a:off x="6234775" y="4317060"/>
                <a:ext cx="51191" cy="70585"/>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27" name="グループ化 726"/>
              <p:cNvGrpSpPr>
                <a:grpSpLocks noChangeAspect="1"/>
              </p:cNvGrpSpPr>
              <p:nvPr/>
            </p:nvGrpSpPr>
            <p:grpSpPr>
              <a:xfrm rot="4321595">
                <a:off x="6258255" y="4392651"/>
                <a:ext cx="53239" cy="17316"/>
                <a:chOff x="6906197" y="1466800"/>
                <a:chExt cx="332172" cy="108000"/>
              </a:xfrm>
            </p:grpSpPr>
            <p:cxnSp>
              <p:nvCxnSpPr>
                <p:cNvPr id="730" name="直線コネクタ 729"/>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2" name="直線コネクタ 731"/>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8" name="フローチャート: 論理積ゲート 727"/>
              <p:cNvSpPr>
                <a:spLocks/>
              </p:cNvSpPr>
              <p:nvPr/>
            </p:nvSpPr>
            <p:spPr>
              <a:xfrm rot="16200000" flipH="1">
                <a:off x="6243035" y="4318466"/>
                <a:ext cx="36346" cy="50116"/>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67" name="グループ化 766"/>
            <p:cNvGrpSpPr>
              <a:grpSpLocks noChangeAspect="1"/>
            </p:cNvGrpSpPr>
            <p:nvPr/>
          </p:nvGrpSpPr>
          <p:grpSpPr>
            <a:xfrm rot="2700000">
              <a:off x="8806303" y="1637265"/>
              <a:ext cx="84061" cy="84061"/>
              <a:chOff x="5254703" y="3066107"/>
              <a:chExt cx="213612" cy="213612"/>
            </a:xfrm>
          </p:grpSpPr>
          <p:sp>
            <p:nvSpPr>
              <p:cNvPr id="768" name="円/楕円 767"/>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9" name="直線コネクタ 768"/>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0" name="直線コネクタ 769"/>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4" name="グループ化 783"/>
            <p:cNvGrpSpPr/>
            <p:nvPr/>
          </p:nvGrpSpPr>
          <p:grpSpPr>
            <a:xfrm rot="10800000" flipV="1">
              <a:off x="8797747" y="2130885"/>
              <a:ext cx="101172" cy="70585"/>
              <a:chOff x="6924463" y="1423516"/>
              <a:chExt cx="101172" cy="70585"/>
            </a:xfrm>
          </p:grpSpPr>
          <p:sp>
            <p:nvSpPr>
              <p:cNvPr id="791" name="フローチャート: 論理積ゲート 790"/>
              <p:cNvSpPr/>
              <p:nvPr/>
            </p:nvSpPr>
            <p:spPr>
              <a:xfrm flipH="1">
                <a:off x="6974444" y="1423516"/>
                <a:ext cx="51191" cy="70585"/>
              </a:xfrm>
              <a:prstGeom prst="flowChartDelay">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92" name="グループ化 791"/>
              <p:cNvGrpSpPr>
                <a:grpSpLocks noChangeAspect="1"/>
              </p:cNvGrpSpPr>
              <p:nvPr/>
            </p:nvGrpSpPr>
            <p:grpSpPr>
              <a:xfrm rot="9721595">
                <a:off x="6924463" y="1474655"/>
                <a:ext cx="53239" cy="17316"/>
                <a:chOff x="6906197" y="1466800"/>
                <a:chExt cx="332172" cy="108000"/>
              </a:xfrm>
            </p:grpSpPr>
            <p:cxnSp>
              <p:nvCxnSpPr>
                <p:cNvPr id="793" name="直線コネクタ 792"/>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4" name="直線コネクタ 793"/>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03" name="グループ化 802"/>
            <p:cNvGrpSpPr/>
            <p:nvPr/>
          </p:nvGrpSpPr>
          <p:grpSpPr>
            <a:xfrm rot="5400000">
              <a:off x="8797045" y="2641463"/>
              <a:ext cx="102577" cy="72859"/>
              <a:chOff x="6924463" y="1423516"/>
              <a:chExt cx="102577" cy="72859"/>
            </a:xfrm>
          </p:grpSpPr>
          <p:sp>
            <p:nvSpPr>
              <p:cNvPr id="804" name="フローチャート: 論理積ゲート 803"/>
              <p:cNvSpPr/>
              <p:nvPr/>
            </p:nvSpPr>
            <p:spPr>
              <a:xfrm flipH="1">
                <a:off x="6974444" y="1423516"/>
                <a:ext cx="51191" cy="70585"/>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05" name="グループ化 804"/>
              <p:cNvGrpSpPr>
                <a:grpSpLocks noChangeAspect="1"/>
              </p:cNvGrpSpPr>
              <p:nvPr/>
            </p:nvGrpSpPr>
            <p:grpSpPr>
              <a:xfrm rot="9721595">
                <a:off x="6924463" y="1474655"/>
                <a:ext cx="53239" cy="17316"/>
                <a:chOff x="6906197" y="1466800"/>
                <a:chExt cx="332172" cy="108000"/>
              </a:xfrm>
            </p:grpSpPr>
            <p:cxnSp>
              <p:nvCxnSpPr>
                <p:cNvPr id="808" name="直線コネクタ 807"/>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9" name="直線コネクタ 808"/>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06" name="フローチャート: 論理積ゲート 805"/>
              <p:cNvSpPr>
                <a:spLocks/>
              </p:cNvSpPr>
              <p:nvPr/>
            </p:nvSpPr>
            <p:spPr>
              <a:xfrm flipH="1">
                <a:off x="6990694" y="1434589"/>
                <a:ext cx="36346" cy="50116"/>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7" name="直線コネクタ 806"/>
              <p:cNvCxnSpPr/>
              <p:nvPr/>
            </p:nvCxnSpPr>
            <p:spPr>
              <a:xfrm rot="15121595">
                <a:off x="6934249" y="1487717"/>
                <a:ext cx="1731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 name="グループ化 48"/>
            <p:cNvGrpSpPr/>
            <p:nvPr/>
          </p:nvGrpSpPr>
          <p:grpSpPr>
            <a:xfrm>
              <a:off x="8764609" y="1058216"/>
              <a:ext cx="167449" cy="246221"/>
              <a:chOff x="3425578" y="3221355"/>
              <a:chExt cx="167449" cy="246221"/>
            </a:xfrm>
          </p:grpSpPr>
          <p:sp>
            <p:nvSpPr>
              <p:cNvPr id="810" name="正方形/長方形 809"/>
              <p:cNvSpPr>
                <a:spLocks noChangeAspect="1"/>
              </p:cNvSpPr>
              <p:nvPr/>
            </p:nvSpPr>
            <p:spPr>
              <a:xfrm>
                <a:off x="3450902" y="3284842"/>
                <a:ext cx="121042" cy="12104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3425578" y="3221355"/>
                <a:ext cx="167449" cy="246221"/>
              </a:xfrm>
              <a:prstGeom prst="rect">
                <a:avLst/>
              </a:prstGeom>
              <a:noFill/>
            </p:spPr>
            <p:txBody>
              <a:bodyPr wrap="square" rtlCol="0">
                <a:spAutoFit/>
              </a:bodyPr>
              <a:lstStyle/>
              <a:p>
                <a:pPr algn="ctr"/>
                <a:r>
                  <a:rPr kumimoji="1" lang="en-US" altLang="ja-JP" sz="1000" dirty="0"/>
                  <a:t>M</a:t>
                </a:r>
                <a:endParaRPr kumimoji="1" lang="ja-JP" altLang="en-US" sz="1000" dirty="0"/>
              </a:p>
            </p:txBody>
          </p:sp>
        </p:grpSp>
        <p:grpSp>
          <p:nvGrpSpPr>
            <p:cNvPr id="50" name="グループ化 49"/>
            <p:cNvGrpSpPr/>
            <p:nvPr/>
          </p:nvGrpSpPr>
          <p:grpSpPr>
            <a:xfrm>
              <a:off x="8681139" y="1309251"/>
              <a:ext cx="334388" cy="246221"/>
              <a:chOff x="3575467" y="3466783"/>
              <a:chExt cx="334388" cy="246221"/>
            </a:xfrm>
          </p:grpSpPr>
          <p:sp>
            <p:nvSpPr>
              <p:cNvPr id="811" name="正方形/長方形 810"/>
              <p:cNvSpPr/>
              <p:nvPr/>
            </p:nvSpPr>
            <p:spPr>
              <a:xfrm>
                <a:off x="3622027" y="3533358"/>
                <a:ext cx="252000" cy="11293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4" name="テキスト ボックス 813"/>
              <p:cNvSpPr txBox="1"/>
              <p:nvPr/>
            </p:nvSpPr>
            <p:spPr>
              <a:xfrm>
                <a:off x="3575467" y="3466783"/>
                <a:ext cx="334388" cy="246221"/>
              </a:xfrm>
              <a:prstGeom prst="rect">
                <a:avLst/>
              </a:prstGeom>
              <a:noFill/>
            </p:spPr>
            <p:txBody>
              <a:bodyPr wrap="square" rtlCol="0">
                <a:spAutoFit/>
              </a:bodyPr>
              <a:lstStyle/>
              <a:p>
                <a:pPr algn="ctr"/>
                <a:r>
                  <a:rPr lang="en-US" altLang="ja-JP" sz="1000" dirty="0"/>
                  <a:t>DB</a:t>
                </a:r>
                <a:endParaRPr kumimoji="1" lang="ja-JP" altLang="en-US" sz="1000" dirty="0"/>
              </a:p>
            </p:txBody>
          </p:sp>
        </p:grpSp>
        <p:grpSp>
          <p:nvGrpSpPr>
            <p:cNvPr id="821" name="グループ化 820"/>
            <p:cNvGrpSpPr/>
            <p:nvPr/>
          </p:nvGrpSpPr>
          <p:grpSpPr>
            <a:xfrm>
              <a:off x="8796018" y="1875408"/>
              <a:ext cx="104630" cy="104630"/>
              <a:chOff x="2827254" y="3376560"/>
              <a:chExt cx="104630" cy="104630"/>
            </a:xfrm>
          </p:grpSpPr>
          <p:sp>
            <p:nvSpPr>
              <p:cNvPr id="822" name="円/楕円 821"/>
              <p:cNvSpPr>
                <a:spLocks noChangeAspect="1"/>
              </p:cNvSpPr>
              <p:nvPr/>
            </p:nvSpPr>
            <p:spPr>
              <a:xfrm rot="2700000">
                <a:off x="2837713" y="3387446"/>
                <a:ext cx="83570" cy="8357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3" name="直線コネクタ 822"/>
              <p:cNvCxnSpPr>
                <a:cxnSpLocks noChangeAspect="1"/>
              </p:cNvCxnSpPr>
              <p:nvPr/>
            </p:nvCxnSpPr>
            <p:spPr>
              <a:xfrm rot="2700000" flipH="1">
                <a:off x="2878769" y="3388155"/>
                <a:ext cx="1459" cy="83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4" name="直線コネクタ 823"/>
              <p:cNvCxnSpPr>
                <a:cxnSpLocks noChangeAspect="1"/>
              </p:cNvCxnSpPr>
              <p:nvPr/>
            </p:nvCxnSpPr>
            <p:spPr>
              <a:xfrm rot="2700000">
                <a:off x="2837017" y="3428502"/>
                <a:ext cx="83558" cy="14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5" name="円/楕円 824"/>
              <p:cNvSpPr>
                <a:spLocks noChangeAspect="1"/>
              </p:cNvSpPr>
              <p:nvPr/>
            </p:nvSpPr>
            <p:spPr>
              <a:xfrm rot="2700000">
                <a:off x="2827254" y="3376560"/>
                <a:ext cx="104630" cy="10463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42" name="グループ化 1041"/>
            <p:cNvGrpSpPr/>
            <p:nvPr/>
          </p:nvGrpSpPr>
          <p:grpSpPr>
            <a:xfrm>
              <a:off x="8758729" y="3050153"/>
              <a:ext cx="179209" cy="246221"/>
              <a:chOff x="6691928" y="673888"/>
              <a:chExt cx="179209" cy="246221"/>
            </a:xfrm>
          </p:grpSpPr>
          <p:sp>
            <p:nvSpPr>
              <p:cNvPr id="1043" name="円/楕円 1042"/>
              <p:cNvSpPr/>
              <p:nvPr/>
            </p:nvSpPr>
            <p:spPr>
              <a:xfrm>
                <a:off x="6714761" y="725449"/>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4" name="テキスト ボックス 1043"/>
              <p:cNvSpPr txBox="1"/>
              <p:nvPr/>
            </p:nvSpPr>
            <p:spPr>
              <a:xfrm>
                <a:off x="6691928" y="673888"/>
                <a:ext cx="179209" cy="246221"/>
              </a:xfrm>
              <a:prstGeom prst="rect">
                <a:avLst/>
              </a:prstGeom>
              <a:noFill/>
            </p:spPr>
            <p:txBody>
              <a:bodyPr wrap="square" rtlCol="0">
                <a:spAutoFit/>
              </a:bodyPr>
              <a:lstStyle/>
              <a:p>
                <a:pPr algn="ctr"/>
                <a:r>
                  <a:rPr lang="en-US" altLang="ja-JP" sz="1000" dirty="0"/>
                  <a:t>P</a:t>
                </a:r>
                <a:endParaRPr kumimoji="1" lang="ja-JP" altLang="en-US" sz="1000" dirty="0"/>
              </a:p>
            </p:txBody>
          </p:sp>
        </p:grpSp>
        <p:grpSp>
          <p:nvGrpSpPr>
            <p:cNvPr id="561" name="グループ化 560"/>
            <p:cNvGrpSpPr/>
            <p:nvPr/>
          </p:nvGrpSpPr>
          <p:grpSpPr>
            <a:xfrm>
              <a:off x="8673365" y="3308965"/>
              <a:ext cx="349937" cy="230832"/>
              <a:chOff x="3032294" y="706425"/>
              <a:chExt cx="349937" cy="230832"/>
            </a:xfrm>
          </p:grpSpPr>
          <p:sp>
            <p:nvSpPr>
              <p:cNvPr id="562" name="円/楕円 561"/>
              <p:cNvSpPr/>
              <p:nvPr/>
            </p:nvSpPr>
            <p:spPr>
              <a:xfrm>
                <a:off x="3136407" y="742746"/>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3" name="テキスト ボックス 562"/>
              <p:cNvSpPr txBox="1"/>
              <p:nvPr/>
            </p:nvSpPr>
            <p:spPr>
              <a:xfrm>
                <a:off x="3032294" y="706425"/>
                <a:ext cx="349937" cy="230832"/>
              </a:xfrm>
              <a:prstGeom prst="rect">
                <a:avLst/>
              </a:prstGeom>
              <a:noFill/>
            </p:spPr>
            <p:txBody>
              <a:bodyPr wrap="square" rtlCol="0">
                <a:spAutoFit/>
              </a:bodyPr>
              <a:lstStyle/>
              <a:p>
                <a:pPr algn="ctr"/>
                <a:r>
                  <a:rPr lang="en-US" altLang="ja-JP" sz="900" dirty="0"/>
                  <a:t>FS</a:t>
                </a:r>
                <a:endParaRPr kumimoji="1" lang="ja-JP" altLang="en-US" sz="900" dirty="0"/>
              </a:p>
            </p:txBody>
          </p:sp>
        </p:grpSp>
      </p:grpSp>
      <p:grpSp>
        <p:nvGrpSpPr>
          <p:cNvPr id="46" name="グループ化 45"/>
          <p:cNvGrpSpPr/>
          <p:nvPr/>
        </p:nvGrpSpPr>
        <p:grpSpPr>
          <a:xfrm>
            <a:off x="5681765" y="829492"/>
            <a:ext cx="1734330" cy="2093307"/>
            <a:chOff x="5681765" y="829492"/>
            <a:chExt cx="1734330" cy="2093307"/>
          </a:xfrm>
        </p:grpSpPr>
        <p:cxnSp>
          <p:nvCxnSpPr>
            <p:cNvPr id="869" name="直線コネクタ 868"/>
            <p:cNvCxnSpPr/>
            <p:nvPr/>
          </p:nvCxnSpPr>
          <p:spPr>
            <a:xfrm>
              <a:off x="5969729" y="1609688"/>
              <a:ext cx="0" cy="684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0" name="直線コネクタ 869"/>
            <p:cNvCxnSpPr/>
            <p:nvPr/>
          </p:nvCxnSpPr>
          <p:spPr>
            <a:xfrm>
              <a:off x="6146020" y="1630261"/>
              <a:ext cx="0" cy="64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53" name="グループ化 852"/>
            <p:cNvGrpSpPr/>
            <p:nvPr/>
          </p:nvGrpSpPr>
          <p:grpSpPr>
            <a:xfrm rot="10800000" flipV="1">
              <a:off x="6148549" y="1905694"/>
              <a:ext cx="101172" cy="70585"/>
              <a:chOff x="6924463" y="1423516"/>
              <a:chExt cx="101172" cy="70585"/>
            </a:xfrm>
          </p:grpSpPr>
          <p:sp>
            <p:nvSpPr>
              <p:cNvPr id="854" name="フローチャート: 論理積ゲート 853"/>
              <p:cNvSpPr/>
              <p:nvPr/>
            </p:nvSpPr>
            <p:spPr>
              <a:xfrm flipH="1">
                <a:off x="6974444" y="1423516"/>
                <a:ext cx="51191" cy="70585"/>
              </a:xfrm>
              <a:prstGeom prst="flowChartDelay">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5" name="グループ化 854"/>
              <p:cNvGrpSpPr>
                <a:grpSpLocks noChangeAspect="1"/>
              </p:cNvGrpSpPr>
              <p:nvPr/>
            </p:nvGrpSpPr>
            <p:grpSpPr>
              <a:xfrm rot="9721595">
                <a:off x="6924463" y="1474655"/>
                <a:ext cx="53239" cy="17316"/>
                <a:chOff x="6906197" y="1466800"/>
                <a:chExt cx="332172" cy="108000"/>
              </a:xfrm>
            </p:grpSpPr>
            <p:cxnSp>
              <p:nvCxnSpPr>
                <p:cNvPr id="856" name="直線コネクタ 855"/>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7" name="直線コネクタ 856"/>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54" name="直線コネクタ 53"/>
            <p:cNvCxnSpPr/>
            <p:nvPr/>
          </p:nvCxnSpPr>
          <p:spPr>
            <a:xfrm>
              <a:off x="6064012" y="1061711"/>
              <a:ext cx="0" cy="54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5980287" y="1249038"/>
              <a:ext cx="167449" cy="246221"/>
              <a:chOff x="10285875" y="743587"/>
              <a:chExt cx="167449" cy="246221"/>
            </a:xfrm>
          </p:grpSpPr>
          <p:sp>
            <p:nvSpPr>
              <p:cNvPr id="837" name="正方形/長方形 836"/>
              <p:cNvSpPr>
                <a:spLocks noChangeAspect="1"/>
              </p:cNvSpPr>
              <p:nvPr/>
            </p:nvSpPr>
            <p:spPr>
              <a:xfrm>
                <a:off x="10300377" y="807074"/>
                <a:ext cx="121042" cy="12104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8" name="テキスト ボックス 837"/>
              <p:cNvSpPr txBox="1"/>
              <p:nvPr/>
            </p:nvSpPr>
            <p:spPr>
              <a:xfrm>
                <a:off x="10285875" y="743587"/>
                <a:ext cx="167449" cy="246221"/>
              </a:xfrm>
              <a:prstGeom prst="rect">
                <a:avLst/>
              </a:prstGeom>
              <a:noFill/>
            </p:spPr>
            <p:txBody>
              <a:bodyPr wrap="square" rtlCol="0">
                <a:spAutoFit/>
              </a:bodyPr>
              <a:lstStyle/>
              <a:p>
                <a:pPr algn="ctr"/>
                <a:r>
                  <a:rPr kumimoji="1" lang="en-US" altLang="ja-JP" sz="1000" dirty="0"/>
                  <a:t>M</a:t>
                </a:r>
                <a:endParaRPr kumimoji="1" lang="ja-JP" altLang="en-US" sz="1000" dirty="0"/>
              </a:p>
            </p:txBody>
          </p:sp>
        </p:grpSp>
        <p:grpSp>
          <p:nvGrpSpPr>
            <p:cNvPr id="55" name="グループ化 54"/>
            <p:cNvGrpSpPr/>
            <p:nvPr/>
          </p:nvGrpSpPr>
          <p:grpSpPr>
            <a:xfrm>
              <a:off x="5897232" y="1460411"/>
              <a:ext cx="334388" cy="246221"/>
              <a:chOff x="9835675" y="1430918"/>
              <a:chExt cx="334388" cy="246221"/>
            </a:xfrm>
          </p:grpSpPr>
          <p:sp>
            <p:nvSpPr>
              <p:cNvPr id="840" name="正方形/長方形 839"/>
              <p:cNvSpPr/>
              <p:nvPr/>
            </p:nvSpPr>
            <p:spPr>
              <a:xfrm>
                <a:off x="9865671" y="1492153"/>
                <a:ext cx="252000" cy="112931"/>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8" name="テキスト ボックス 847"/>
              <p:cNvSpPr txBox="1"/>
              <p:nvPr/>
            </p:nvSpPr>
            <p:spPr>
              <a:xfrm>
                <a:off x="9835675" y="1430918"/>
                <a:ext cx="334388" cy="246221"/>
              </a:xfrm>
              <a:prstGeom prst="rect">
                <a:avLst/>
              </a:prstGeom>
              <a:noFill/>
            </p:spPr>
            <p:txBody>
              <a:bodyPr wrap="square" rtlCol="0">
                <a:spAutoFit/>
              </a:bodyPr>
              <a:lstStyle/>
              <a:p>
                <a:pPr algn="ctr"/>
                <a:r>
                  <a:rPr lang="en-US" altLang="ja-JP" sz="1000" dirty="0"/>
                  <a:t>DB</a:t>
                </a:r>
                <a:endParaRPr kumimoji="1" lang="ja-JP" altLang="en-US" sz="1000" dirty="0"/>
              </a:p>
            </p:txBody>
          </p:sp>
        </p:grpSp>
        <p:cxnSp>
          <p:nvCxnSpPr>
            <p:cNvPr id="871" name="直線コネクタ 870"/>
            <p:cNvCxnSpPr/>
            <p:nvPr/>
          </p:nvCxnSpPr>
          <p:spPr>
            <a:xfrm rot="5400000">
              <a:off x="6611725" y="1337674"/>
              <a:ext cx="0" cy="93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2" name="直線コネクタ 871"/>
            <p:cNvCxnSpPr/>
            <p:nvPr/>
          </p:nvCxnSpPr>
          <p:spPr>
            <a:xfrm>
              <a:off x="7073843" y="1806349"/>
              <a:ext cx="0" cy="93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3" name="直線コネクタ 872"/>
            <p:cNvCxnSpPr/>
            <p:nvPr/>
          </p:nvCxnSpPr>
          <p:spPr>
            <a:xfrm>
              <a:off x="6724180" y="1806349"/>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74" name="グループ化 873"/>
            <p:cNvGrpSpPr/>
            <p:nvPr/>
          </p:nvGrpSpPr>
          <p:grpSpPr>
            <a:xfrm rot="10800000" flipV="1">
              <a:off x="6726146" y="1905349"/>
              <a:ext cx="101172" cy="70585"/>
              <a:chOff x="6924463" y="1423516"/>
              <a:chExt cx="101172" cy="70585"/>
            </a:xfrm>
          </p:grpSpPr>
          <p:sp>
            <p:nvSpPr>
              <p:cNvPr id="875" name="フローチャート: 論理積ゲート 874"/>
              <p:cNvSpPr/>
              <p:nvPr/>
            </p:nvSpPr>
            <p:spPr>
              <a:xfrm flipH="1">
                <a:off x="6974444" y="1423516"/>
                <a:ext cx="51191" cy="70585"/>
              </a:xfrm>
              <a:prstGeom prst="flowChartDelay">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76" name="グループ化 875"/>
              <p:cNvGrpSpPr>
                <a:grpSpLocks noChangeAspect="1"/>
              </p:cNvGrpSpPr>
              <p:nvPr/>
            </p:nvGrpSpPr>
            <p:grpSpPr>
              <a:xfrm rot="9721595">
                <a:off x="6924463" y="1474655"/>
                <a:ext cx="53239" cy="17316"/>
                <a:chOff x="6906197" y="1466800"/>
                <a:chExt cx="332172" cy="108000"/>
              </a:xfrm>
            </p:grpSpPr>
            <p:cxnSp>
              <p:nvCxnSpPr>
                <p:cNvPr id="877" name="直線コネクタ 876"/>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0" name="直線コネクタ 959"/>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961" name="グループ化 960"/>
            <p:cNvGrpSpPr/>
            <p:nvPr/>
          </p:nvGrpSpPr>
          <p:grpSpPr>
            <a:xfrm rot="10800000" flipV="1">
              <a:off x="7072182" y="1905349"/>
              <a:ext cx="101172" cy="70585"/>
              <a:chOff x="6924463" y="1423516"/>
              <a:chExt cx="101172" cy="70585"/>
            </a:xfrm>
          </p:grpSpPr>
          <p:sp>
            <p:nvSpPr>
              <p:cNvPr id="962" name="フローチャート: 論理積ゲート 961"/>
              <p:cNvSpPr/>
              <p:nvPr/>
            </p:nvSpPr>
            <p:spPr>
              <a:xfrm flipH="1">
                <a:off x="6974444" y="1423516"/>
                <a:ext cx="51191" cy="70585"/>
              </a:xfrm>
              <a:prstGeom prst="flowChartDelay">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63" name="グループ化 962"/>
              <p:cNvGrpSpPr>
                <a:grpSpLocks noChangeAspect="1"/>
              </p:cNvGrpSpPr>
              <p:nvPr/>
            </p:nvGrpSpPr>
            <p:grpSpPr>
              <a:xfrm rot="9721595">
                <a:off x="6924463" y="1474655"/>
                <a:ext cx="53239" cy="17316"/>
                <a:chOff x="6906197" y="1466800"/>
                <a:chExt cx="332172" cy="108000"/>
              </a:xfrm>
            </p:grpSpPr>
            <p:cxnSp>
              <p:nvCxnSpPr>
                <p:cNvPr id="964" name="直線コネクタ 963"/>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5" name="直線コネクタ 964"/>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968" name="グループ化 967"/>
            <p:cNvGrpSpPr>
              <a:grpSpLocks noChangeAspect="1"/>
            </p:cNvGrpSpPr>
            <p:nvPr/>
          </p:nvGrpSpPr>
          <p:grpSpPr>
            <a:xfrm rot="2700000">
              <a:off x="6152630" y="2104698"/>
              <a:ext cx="84061" cy="84061"/>
              <a:chOff x="5254703" y="3066107"/>
              <a:chExt cx="213612" cy="213612"/>
            </a:xfrm>
          </p:grpSpPr>
          <p:sp>
            <p:nvSpPr>
              <p:cNvPr id="969" name="円/楕円 968"/>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0" name="直線コネクタ 969"/>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1" name="直線コネクタ 970"/>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2" name="グループ化 971"/>
            <p:cNvGrpSpPr>
              <a:grpSpLocks noChangeAspect="1"/>
            </p:cNvGrpSpPr>
            <p:nvPr/>
          </p:nvGrpSpPr>
          <p:grpSpPr>
            <a:xfrm rot="2700000">
              <a:off x="6732956" y="2379533"/>
              <a:ext cx="84061" cy="84061"/>
              <a:chOff x="5254703" y="3066107"/>
              <a:chExt cx="213612" cy="213612"/>
            </a:xfrm>
          </p:grpSpPr>
          <p:sp>
            <p:nvSpPr>
              <p:cNvPr id="973" name="円/楕円 972"/>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4" name="直線コネクタ 973"/>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5" name="直線コネクタ 974"/>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6" name="グループ化 975"/>
            <p:cNvGrpSpPr>
              <a:grpSpLocks noChangeAspect="1"/>
            </p:cNvGrpSpPr>
            <p:nvPr/>
          </p:nvGrpSpPr>
          <p:grpSpPr>
            <a:xfrm rot="2700000">
              <a:off x="6732275" y="2549574"/>
              <a:ext cx="84061" cy="84061"/>
              <a:chOff x="5254703" y="3066107"/>
              <a:chExt cx="213612" cy="213612"/>
            </a:xfrm>
          </p:grpSpPr>
          <p:sp>
            <p:nvSpPr>
              <p:cNvPr id="977" name="円/楕円 976"/>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8" name="直線コネクタ 977"/>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9" name="直線コネクタ 978"/>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0" name="グループ化 979"/>
            <p:cNvGrpSpPr>
              <a:grpSpLocks noChangeAspect="1"/>
            </p:cNvGrpSpPr>
            <p:nvPr/>
          </p:nvGrpSpPr>
          <p:grpSpPr>
            <a:xfrm rot="2700000">
              <a:off x="7081343" y="2379533"/>
              <a:ext cx="84061" cy="84061"/>
              <a:chOff x="5254703" y="3066107"/>
              <a:chExt cx="213612" cy="213612"/>
            </a:xfrm>
          </p:grpSpPr>
          <p:sp>
            <p:nvSpPr>
              <p:cNvPr id="981" name="円/楕円 980"/>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2" name="直線コネクタ 981"/>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3" name="直線コネクタ 982"/>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4" name="グループ化 983"/>
            <p:cNvGrpSpPr>
              <a:grpSpLocks noChangeAspect="1"/>
            </p:cNvGrpSpPr>
            <p:nvPr/>
          </p:nvGrpSpPr>
          <p:grpSpPr>
            <a:xfrm rot="2700000">
              <a:off x="7082037" y="2549574"/>
              <a:ext cx="84061" cy="84061"/>
              <a:chOff x="5254703" y="3066107"/>
              <a:chExt cx="213612" cy="213612"/>
            </a:xfrm>
          </p:grpSpPr>
          <p:sp>
            <p:nvSpPr>
              <p:cNvPr id="985" name="円/楕円 984"/>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6" name="直線コネクタ 985"/>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7" name="直線コネクタ 986"/>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94" name="グループ化 993"/>
            <p:cNvGrpSpPr/>
            <p:nvPr/>
          </p:nvGrpSpPr>
          <p:grpSpPr>
            <a:xfrm>
              <a:off x="5859979" y="1905895"/>
              <a:ext cx="102578" cy="72859"/>
              <a:chOff x="6924463" y="1423516"/>
              <a:chExt cx="102578" cy="72859"/>
            </a:xfrm>
          </p:grpSpPr>
          <p:sp>
            <p:nvSpPr>
              <p:cNvPr id="995" name="フローチャート: 論理積ゲート 994"/>
              <p:cNvSpPr/>
              <p:nvPr/>
            </p:nvSpPr>
            <p:spPr>
              <a:xfrm flipH="1">
                <a:off x="6974444" y="1423516"/>
                <a:ext cx="51191" cy="70585"/>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96" name="グループ化 995"/>
              <p:cNvGrpSpPr>
                <a:grpSpLocks noChangeAspect="1"/>
              </p:cNvGrpSpPr>
              <p:nvPr/>
            </p:nvGrpSpPr>
            <p:grpSpPr>
              <a:xfrm rot="9721595">
                <a:off x="6924463" y="1474655"/>
                <a:ext cx="53239" cy="17316"/>
                <a:chOff x="6906197" y="1466800"/>
                <a:chExt cx="332172" cy="108000"/>
              </a:xfrm>
            </p:grpSpPr>
            <p:cxnSp>
              <p:nvCxnSpPr>
                <p:cNvPr id="999" name="直線コネクタ 998"/>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0" name="直線コネクタ 999"/>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97" name="フローチャート: 論理積ゲート 996"/>
              <p:cNvSpPr>
                <a:spLocks/>
              </p:cNvSpPr>
              <p:nvPr/>
            </p:nvSpPr>
            <p:spPr>
              <a:xfrm flipH="1">
                <a:off x="6990695" y="1434588"/>
                <a:ext cx="36346" cy="50116"/>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8" name="直線コネクタ 997"/>
              <p:cNvCxnSpPr/>
              <p:nvPr/>
            </p:nvCxnSpPr>
            <p:spPr>
              <a:xfrm rot="15121595">
                <a:off x="6934249" y="1487717"/>
                <a:ext cx="1731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01" name="テキスト ボックス 1000"/>
            <p:cNvSpPr txBox="1"/>
            <p:nvPr/>
          </p:nvSpPr>
          <p:spPr>
            <a:xfrm rot="20340000">
              <a:off x="6161554" y="2655264"/>
              <a:ext cx="740228" cy="246221"/>
            </a:xfrm>
            <a:prstGeom prst="rect">
              <a:avLst/>
            </a:prstGeom>
            <a:noFill/>
          </p:spPr>
          <p:txBody>
            <a:bodyPr wrap="square" rtlCol="0">
              <a:spAutoFit/>
            </a:bodyPr>
            <a:lstStyle/>
            <a:p>
              <a:r>
                <a:rPr lang="en-US" altLang="ja-JP" sz="1000" dirty="0"/>
                <a:t>Men Site</a:t>
              </a:r>
              <a:endParaRPr kumimoji="1" lang="ja-JP" altLang="en-US" sz="1000" dirty="0"/>
            </a:p>
          </p:txBody>
        </p:sp>
        <p:sp>
          <p:nvSpPr>
            <p:cNvPr id="1002" name="テキスト ボックス 1001"/>
            <p:cNvSpPr txBox="1"/>
            <p:nvPr/>
          </p:nvSpPr>
          <p:spPr>
            <a:xfrm>
              <a:off x="6177982" y="1177663"/>
              <a:ext cx="1081759" cy="246221"/>
            </a:xfrm>
            <a:prstGeom prst="rect">
              <a:avLst/>
            </a:prstGeom>
            <a:noFill/>
          </p:spPr>
          <p:txBody>
            <a:bodyPr wrap="square" rtlCol="0">
              <a:spAutoFit/>
            </a:bodyPr>
            <a:lstStyle/>
            <a:p>
              <a:pPr algn="ctr"/>
              <a:endParaRPr kumimoji="1" lang="ja-JP" altLang="en-US" sz="1000" dirty="0"/>
            </a:p>
          </p:txBody>
        </p:sp>
        <p:sp>
          <p:nvSpPr>
            <p:cNvPr id="1003" name="テキスト ボックス 1002"/>
            <p:cNvSpPr txBox="1"/>
            <p:nvPr/>
          </p:nvSpPr>
          <p:spPr>
            <a:xfrm rot="20340000">
              <a:off x="6568765" y="2676578"/>
              <a:ext cx="847330" cy="246221"/>
            </a:xfrm>
            <a:prstGeom prst="rect">
              <a:avLst/>
            </a:prstGeom>
            <a:noFill/>
          </p:spPr>
          <p:txBody>
            <a:bodyPr wrap="square" rtlCol="0">
              <a:spAutoFit/>
            </a:bodyPr>
            <a:lstStyle/>
            <a:p>
              <a:r>
                <a:rPr lang="en-US" altLang="ja-JP" sz="1000" dirty="0"/>
                <a:t>Women Site</a:t>
              </a:r>
              <a:endParaRPr kumimoji="1" lang="ja-JP" altLang="en-US" sz="1000" dirty="0"/>
            </a:p>
          </p:txBody>
        </p:sp>
        <p:sp>
          <p:nvSpPr>
            <p:cNvPr id="1025" name="テキスト ボックス 1024"/>
            <p:cNvSpPr txBox="1"/>
            <p:nvPr/>
          </p:nvSpPr>
          <p:spPr>
            <a:xfrm>
              <a:off x="5990098" y="829492"/>
              <a:ext cx="994508" cy="276999"/>
            </a:xfrm>
            <a:prstGeom prst="rect">
              <a:avLst/>
            </a:prstGeom>
            <a:noFill/>
          </p:spPr>
          <p:txBody>
            <a:bodyPr wrap="square" rtlCol="0">
              <a:spAutoFit/>
            </a:bodyPr>
            <a:lstStyle/>
            <a:p>
              <a:pPr algn="ctr"/>
              <a:r>
                <a:rPr lang="en-US" altLang="ja-JP" sz="1200" dirty="0"/>
                <a:t>Cabling</a:t>
              </a:r>
              <a:endParaRPr kumimoji="1" lang="ja-JP" altLang="en-US" sz="1200" dirty="0"/>
            </a:p>
          </p:txBody>
        </p:sp>
        <p:cxnSp>
          <p:nvCxnSpPr>
            <p:cNvPr id="568" name="直線コネクタ 567"/>
            <p:cNvCxnSpPr/>
            <p:nvPr/>
          </p:nvCxnSpPr>
          <p:spPr>
            <a:xfrm>
              <a:off x="6419385" y="1812157"/>
              <a:ext cx="0" cy="7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69" name="グループ化 568"/>
            <p:cNvGrpSpPr/>
            <p:nvPr/>
          </p:nvGrpSpPr>
          <p:grpSpPr>
            <a:xfrm rot="10800000" flipV="1">
              <a:off x="6425362" y="1911157"/>
              <a:ext cx="101172" cy="70585"/>
              <a:chOff x="6924463" y="1423516"/>
              <a:chExt cx="101172" cy="70585"/>
            </a:xfrm>
          </p:grpSpPr>
          <p:sp>
            <p:nvSpPr>
              <p:cNvPr id="570" name="フローチャート: 論理積ゲート 569"/>
              <p:cNvSpPr/>
              <p:nvPr/>
            </p:nvSpPr>
            <p:spPr>
              <a:xfrm flipH="1">
                <a:off x="6974444" y="1423516"/>
                <a:ext cx="51191" cy="70585"/>
              </a:xfrm>
              <a:prstGeom prst="flowChartDelay">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71" name="グループ化 570"/>
              <p:cNvGrpSpPr>
                <a:grpSpLocks noChangeAspect="1"/>
              </p:cNvGrpSpPr>
              <p:nvPr/>
            </p:nvGrpSpPr>
            <p:grpSpPr>
              <a:xfrm rot="9721595">
                <a:off x="6924463" y="1474655"/>
                <a:ext cx="53239" cy="17316"/>
                <a:chOff x="6906197" y="1466800"/>
                <a:chExt cx="332172" cy="108000"/>
              </a:xfrm>
            </p:grpSpPr>
            <p:cxnSp>
              <p:nvCxnSpPr>
                <p:cNvPr id="572" name="直線コネクタ 571"/>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3" name="直線コネクタ 572"/>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0" name="角丸四角形 19"/>
            <p:cNvSpPr/>
            <p:nvPr/>
          </p:nvSpPr>
          <p:spPr>
            <a:xfrm>
              <a:off x="5681765" y="1204088"/>
              <a:ext cx="1672390" cy="111841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71" name="グループ化 1170"/>
            <p:cNvGrpSpPr/>
            <p:nvPr/>
          </p:nvGrpSpPr>
          <p:grpSpPr>
            <a:xfrm rot="5400000">
              <a:off x="5881641" y="2090876"/>
              <a:ext cx="70585" cy="102577"/>
              <a:chOff x="6225078" y="4325351"/>
              <a:chExt cx="70585" cy="102577"/>
            </a:xfrm>
          </p:grpSpPr>
          <p:sp>
            <p:nvSpPr>
              <p:cNvPr id="1172" name="フローチャート: 論理積ゲート 1171"/>
              <p:cNvSpPr/>
              <p:nvPr/>
            </p:nvSpPr>
            <p:spPr>
              <a:xfrm rot="16200000" flipH="1">
                <a:off x="6234775" y="4317060"/>
                <a:ext cx="51191" cy="70585"/>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73" name="グループ化 1172"/>
              <p:cNvGrpSpPr>
                <a:grpSpLocks noChangeAspect="1"/>
              </p:cNvGrpSpPr>
              <p:nvPr/>
            </p:nvGrpSpPr>
            <p:grpSpPr>
              <a:xfrm rot="4321595">
                <a:off x="6258255" y="4392651"/>
                <a:ext cx="53239" cy="17316"/>
                <a:chOff x="6906197" y="1466800"/>
                <a:chExt cx="332172" cy="108000"/>
              </a:xfrm>
            </p:grpSpPr>
            <p:cxnSp>
              <p:nvCxnSpPr>
                <p:cNvPr id="1175" name="直線コネクタ 1174"/>
                <p:cNvCxnSpPr/>
                <p:nvPr/>
              </p:nvCxnSpPr>
              <p:spPr>
                <a:xfrm rot="10800000">
                  <a:off x="6906197" y="1570917"/>
                  <a:ext cx="32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6" name="直線コネクタ 1175"/>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74" name="フローチャート: 論理積ゲート 1173"/>
              <p:cNvSpPr>
                <a:spLocks/>
              </p:cNvSpPr>
              <p:nvPr/>
            </p:nvSpPr>
            <p:spPr>
              <a:xfrm rot="16200000" flipH="1">
                <a:off x="6243035" y="4318466"/>
                <a:ext cx="36346" cy="50116"/>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78" name="グループ化 1177"/>
            <p:cNvGrpSpPr/>
            <p:nvPr/>
          </p:nvGrpSpPr>
          <p:grpSpPr>
            <a:xfrm>
              <a:off x="6410219" y="2342846"/>
              <a:ext cx="179209" cy="246221"/>
              <a:chOff x="6691928" y="673888"/>
              <a:chExt cx="179209" cy="246221"/>
            </a:xfrm>
          </p:grpSpPr>
          <p:sp>
            <p:nvSpPr>
              <p:cNvPr id="1179" name="円/楕円 1178"/>
              <p:cNvSpPr/>
              <p:nvPr/>
            </p:nvSpPr>
            <p:spPr>
              <a:xfrm>
                <a:off x="6714761" y="725449"/>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0" name="テキスト ボックス 1179"/>
              <p:cNvSpPr txBox="1"/>
              <p:nvPr/>
            </p:nvSpPr>
            <p:spPr>
              <a:xfrm>
                <a:off x="6691928" y="673888"/>
                <a:ext cx="179209" cy="246221"/>
              </a:xfrm>
              <a:prstGeom prst="rect">
                <a:avLst/>
              </a:prstGeom>
              <a:noFill/>
            </p:spPr>
            <p:txBody>
              <a:bodyPr wrap="square" rtlCol="0">
                <a:spAutoFit/>
              </a:bodyPr>
              <a:lstStyle/>
              <a:p>
                <a:pPr algn="ctr"/>
                <a:r>
                  <a:rPr lang="en-US" altLang="ja-JP" sz="1000" dirty="0"/>
                  <a:t>P</a:t>
                </a:r>
                <a:endParaRPr kumimoji="1" lang="ja-JP" altLang="en-US" sz="1000" dirty="0"/>
              </a:p>
            </p:txBody>
          </p:sp>
        </p:grpSp>
      </p:grpSp>
      <p:grpSp>
        <p:nvGrpSpPr>
          <p:cNvPr id="51" name="グループ化 50"/>
          <p:cNvGrpSpPr/>
          <p:nvPr/>
        </p:nvGrpSpPr>
        <p:grpSpPr>
          <a:xfrm>
            <a:off x="300391" y="-4495057"/>
            <a:ext cx="5717232" cy="8482448"/>
            <a:chOff x="300391" y="-4495057"/>
            <a:chExt cx="5717232" cy="8482448"/>
          </a:xfrm>
        </p:grpSpPr>
        <p:grpSp>
          <p:nvGrpSpPr>
            <p:cNvPr id="579" name="グループ化 578"/>
            <p:cNvGrpSpPr/>
            <p:nvPr/>
          </p:nvGrpSpPr>
          <p:grpSpPr>
            <a:xfrm>
              <a:off x="753783" y="1352159"/>
              <a:ext cx="3680417" cy="2635232"/>
              <a:chOff x="1184200" y="2141142"/>
              <a:chExt cx="3680417" cy="2635232"/>
            </a:xfrm>
          </p:grpSpPr>
          <p:cxnSp>
            <p:nvCxnSpPr>
              <p:cNvPr id="736" name="直線コネクタ 735"/>
              <p:cNvCxnSpPr/>
              <p:nvPr/>
            </p:nvCxnSpPr>
            <p:spPr>
              <a:xfrm rot="16200000" flipV="1">
                <a:off x="3782197" y="3692815"/>
                <a:ext cx="21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7" name="直線コネクタ 736"/>
              <p:cNvCxnSpPr/>
              <p:nvPr/>
            </p:nvCxnSpPr>
            <p:spPr>
              <a:xfrm rot="16200000" flipV="1">
                <a:off x="4461128" y="293681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1" name="直線コネクタ 740"/>
              <p:cNvCxnSpPr/>
              <p:nvPr/>
            </p:nvCxnSpPr>
            <p:spPr>
              <a:xfrm>
                <a:off x="3957145" y="3265105"/>
                <a:ext cx="5217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42" name="グループ化 741"/>
              <p:cNvGrpSpPr/>
              <p:nvPr/>
            </p:nvGrpSpPr>
            <p:grpSpPr>
              <a:xfrm rot="16200000" flipV="1">
                <a:off x="3576645" y="3285864"/>
                <a:ext cx="400076" cy="360783"/>
                <a:chOff x="9440234" y="1586893"/>
                <a:chExt cx="400076" cy="360783"/>
              </a:xfrm>
            </p:grpSpPr>
            <p:grpSp>
              <p:nvGrpSpPr>
                <p:cNvPr id="1158" name="グループ化 1157"/>
                <p:cNvGrpSpPr/>
                <p:nvPr/>
              </p:nvGrpSpPr>
              <p:grpSpPr>
                <a:xfrm>
                  <a:off x="9766272" y="1907686"/>
                  <a:ext cx="74038" cy="39990"/>
                  <a:chOff x="9766272" y="1907686"/>
                  <a:chExt cx="74038" cy="39990"/>
                </a:xfrm>
              </p:grpSpPr>
              <p:cxnSp>
                <p:nvCxnSpPr>
                  <p:cNvPr id="1162" name="直線コネクタ 1161"/>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3" name="直線コネクタ 1162"/>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4" name="直線コネクタ 1163"/>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59" name="直線コネクタ 1158"/>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60" name="フリーフォーム 1159"/>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1" name="直線コネクタ 1160"/>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43" name="直線コネクタ 742"/>
              <p:cNvCxnSpPr/>
              <p:nvPr/>
            </p:nvCxnSpPr>
            <p:spPr>
              <a:xfrm rot="5400000">
                <a:off x="4458555" y="3660246"/>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4" name="直線コネクタ 743"/>
              <p:cNvCxnSpPr/>
              <p:nvPr/>
            </p:nvCxnSpPr>
            <p:spPr>
              <a:xfrm rot="5400000">
                <a:off x="3932420" y="366745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5" name="直線コネクタ 744"/>
              <p:cNvCxnSpPr/>
              <p:nvPr/>
            </p:nvCxnSpPr>
            <p:spPr>
              <a:xfrm rot="5400000">
                <a:off x="3976235" y="3665802"/>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46" name="グループ化 745"/>
              <p:cNvGrpSpPr/>
              <p:nvPr/>
            </p:nvGrpSpPr>
            <p:grpSpPr>
              <a:xfrm>
                <a:off x="4478929" y="3262209"/>
                <a:ext cx="305538" cy="354551"/>
                <a:chOff x="10628614" y="3463674"/>
                <a:chExt cx="305538" cy="354551"/>
              </a:xfrm>
            </p:grpSpPr>
            <p:grpSp>
              <p:nvGrpSpPr>
                <p:cNvPr id="1150" name="グループ化 1149"/>
                <p:cNvGrpSpPr/>
                <p:nvPr/>
              </p:nvGrpSpPr>
              <p:grpSpPr>
                <a:xfrm rot="5400000" flipH="1" flipV="1">
                  <a:off x="10877138" y="3480698"/>
                  <a:ext cx="74038" cy="39990"/>
                  <a:chOff x="9766272" y="1907686"/>
                  <a:chExt cx="74038" cy="39990"/>
                </a:xfrm>
              </p:grpSpPr>
              <p:cxnSp>
                <p:nvCxnSpPr>
                  <p:cNvPr id="1155" name="直線コネクタ 1154"/>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6" name="直線コネクタ 1155"/>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7" name="直線コネクタ 1156"/>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51" name="グループ化 1150"/>
                <p:cNvGrpSpPr/>
                <p:nvPr/>
              </p:nvGrpSpPr>
              <p:grpSpPr>
                <a:xfrm>
                  <a:off x="10641107" y="3530225"/>
                  <a:ext cx="252000" cy="288000"/>
                  <a:chOff x="10601102" y="3539750"/>
                  <a:chExt cx="293115" cy="324000"/>
                </a:xfrm>
              </p:grpSpPr>
              <p:cxnSp>
                <p:nvCxnSpPr>
                  <p:cNvPr id="1153" name="直線コネクタ 1152"/>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54" name="フリーフォーム 1153"/>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52" name="直線コネクタ 1151"/>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47" name="直線コネクタ 746"/>
              <p:cNvCxnSpPr/>
              <p:nvPr/>
            </p:nvCxnSpPr>
            <p:spPr>
              <a:xfrm>
                <a:off x="4300220" y="334035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8" name="直線コネクタ 747"/>
              <p:cNvCxnSpPr/>
              <p:nvPr/>
            </p:nvCxnSpPr>
            <p:spPr>
              <a:xfrm flipV="1">
                <a:off x="3953436" y="3341802"/>
                <a:ext cx="301468" cy="2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9" name="直線コネクタ 748"/>
              <p:cNvCxnSpPr/>
              <p:nvPr/>
            </p:nvCxnSpPr>
            <p:spPr>
              <a:xfrm rot="5400000">
                <a:off x="3272872" y="365847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0" name="直線コネクタ 749"/>
              <p:cNvCxnSpPr/>
              <p:nvPr/>
            </p:nvCxnSpPr>
            <p:spPr>
              <a:xfrm rot="5400000">
                <a:off x="3201413" y="366596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1" name="直線コネクタ 750"/>
              <p:cNvCxnSpPr/>
              <p:nvPr/>
            </p:nvCxnSpPr>
            <p:spPr>
              <a:xfrm>
                <a:off x="3594554" y="3985579"/>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2" name="直線コネクタ 751"/>
              <p:cNvCxnSpPr/>
              <p:nvPr/>
            </p:nvCxnSpPr>
            <p:spPr>
              <a:xfrm>
                <a:off x="4300220" y="3986285"/>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3" name="直線コネクタ 752"/>
              <p:cNvCxnSpPr/>
              <p:nvPr/>
            </p:nvCxnSpPr>
            <p:spPr>
              <a:xfrm>
                <a:off x="1188581" y="4057499"/>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4" name="直線コネクタ 753"/>
              <p:cNvCxnSpPr/>
              <p:nvPr/>
            </p:nvCxnSpPr>
            <p:spPr>
              <a:xfrm>
                <a:off x="1192617" y="4776374"/>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5" name="直線コネクタ 754"/>
              <p:cNvCxnSpPr/>
              <p:nvPr/>
            </p:nvCxnSpPr>
            <p:spPr>
              <a:xfrm flipV="1">
                <a:off x="2802693" y="3266552"/>
                <a:ext cx="360000" cy="11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56" name="グループ化 755"/>
              <p:cNvGrpSpPr/>
              <p:nvPr/>
            </p:nvGrpSpPr>
            <p:grpSpPr>
              <a:xfrm rot="5400000" flipH="1" flipV="1">
                <a:off x="3143099" y="3285590"/>
                <a:ext cx="400076" cy="360783"/>
                <a:chOff x="9440234" y="1586893"/>
                <a:chExt cx="400076" cy="360783"/>
              </a:xfrm>
            </p:grpSpPr>
            <p:grpSp>
              <p:nvGrpSpPr>
                <p:cNvPr id="1143" name="グループ化 1142"/>
                <p:cNvGrpSpPr/>
                <p:nvPr/>
              </p:nvGrpSpPr>
              <p:grpSpPr>
                <a:xfrm>
                  <a:off x="9766272" y="1907686"/>
                  <a:ext cx="74038" cy="39990"/>
                  <a:chOff x="9766272" y="1907686"/>
                  <a:chExt cx="74038" cy="39990"/>
                </a:xfrm>
              </p:grpSpPr>
              <p:cxnSp>
                <p:nvCxnSpPr>
                  <p:cNvPr id="1147" name="直線コネクタ 1146"/>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8" name="直線コネクタ 1147"/>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9" name="直線コネクタ 1148"/>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44" name="直線コネクタ 1143"/>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45" name="フリーフォーム 1144"/>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6" name="直線コネクタ 1145"/>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57" name="直線コネクタ 756"/>
              <p:cNvCxnSpPr/>
              <p:nvPr/>
            </p:nvCxnSpPr>
            <p:spPr>
              <a:xfrm flipV="1">
                <a:off x="2858834" y="3341802"/>
                <a:ext cx="305366" cy="23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8" name="直線コネクタ 757"/>
              <p:cNvCxnSpPr/>
              <p:nvPr/>
            </p:nvCxnSpPr>
            <p:spPr>
              <a:xfrm rot="5400000">
                <a:off x="2534999" y="366726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9" name="直線コネクタ 758"/>
              <p:cNvCxnSpPr/>
              <p:nvPr/>
            </p:nvCxnSpPr>
            <p:spPr>
              <a:xfrm>
                <a:off x="2858922" y="3994364"/>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0" name="直線コネクタ 759"/>
              <p:cNvCxnSpPr/>
              <p:nvPr/>
            </p:nvCxnSpPr>
            <p:spPr>
              <a:xfrm rot="5400000">
                <a:off x="2483202" y="366610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1" name="直線コネクタ 760"/>
              <p:cNvCxnSpPr/>
              <p:nvPr/>
            </p:nvCxnSpPr>
            <p:spPr>
              <a:xfrm rot="5400000">
                <a:off x="1957067" y="367330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2" name="直線コネクタ 761"/>
              <p:cNvCxnSpPr/>
              <p:nvPr/>
            </p:nvCxnSpPr>
            <p:spPr>
              <a:xfrm rot="5400000">
                <a:off x="2000882" y="367165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63" name="グループ化 762"/>
              <p:cNvGrpSpPr/>
              <p:nvPr/>
            </p:nvGrpSpPr>
            <p:grpSpPr>
              <a:xfrm>
                <a:off x="2503576" y="3268064"/>
                <a:ext cx="305538" cy="354551"/>
                <a:chOff x="10628614" y="3463674"/>
                <a:chExt cx="305538" cy="354551"/>
              </a:xfrm>
            </p:grpSpPr>
            <p:grpSp>
              <p:nvGrpSpPr>
                <p:cNvPr id="1135" name="グループ化 1134"/>
                <p:cNvGrpSpPr/>
                <p:nvPr/>
              </p:nvGrpSpPr>
              <p:grpSpPr>
                <a:xfrm rot="5400000" flipH="1" flipV="1">
                  <a:off x="10877138" y="3480698"/>
                  <a:ext cx="74038" cy="39990"/>
                  <a:chOff x="9766272" y="1907686"/>
                  <a:chExt cx="74038" cy="39990"/>
                </a:xfrm>
              </p:grpSpPr>
              <p:cxnSp>
                <p:nvCxnSpPr>
                  <p:cNvPr id="1140" name="直線コネクタ 1139"/>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1" name="直線コネクタ 1140"/>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2" name="直線コネクタ 1141"/>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36" name="グループ化 1135"/>
                <p:cNvGrpSpPr/>
                <p:nvPr/>
              </p:nvGrpSpPr>
              <p:grpSpPr>
                <a:xfrm>
                  <a:off x="10641107" y="3530225"/>
                  <a:ext cx="252000" cy="288000"/>
                  <a:chOff x="10601102" y="3539750"/>
                  <a:chExt cx="293115" cy="324000"/>
                </a:xfrm>
              </p:grpSpPr>
              <p:cxnSp>
                <p:nvCxnSpPr>
                  <p:cNvPr id="1138" name="直線コネクタ 1137"/>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39" name="フリーフォーム 1138"/>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37" name="直線コネクタ 1136"/>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64" name="直線コネクタ 763"/>
              <p:cNvCxnSpPr/>
              <p:nvPr/>
            </p:nvCxnSpPr>
            <p:spPr>
              <a:xfrm>
                <a:off x="2324867" y="33462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5" name="直線コネクタ 764"/>
              <p:cNvCxnSpPr/>
              <p:nvPr/>
            </p:nvCxnSpPr>
            <p:spPr>
              <a:xfrm>
                <a:off x="2324867" y="3992140"/>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6" name="直線コネクタ 765"/>
              <p:cNvCxnSpPr/>
              <p:nvPr/>
            </p:nvCxnSpPr>
            <p:spPr>
              <a:xfrm rot="5400000">
                <a:off x="1430825" y="367462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1" name="直線コネクタ 770"/>
              <p:cNvCxnSpPr/>
              <p:nvPr/>
            </p:nvCxnSpPr>
            <p:spPr>
              <a:xfrm rot="5400000">
                <a:off x="1474640" y="3672974"/>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2" name="グループ化 771"/>
              <p:cNvGrpSpPr/>
              <p:nvPr/>
            </p:nvGrpSpPr>
            <p:grpSpPr>
              <a:xfrm>
                <a:off x="1977334" y="3271622"/>
                <a:ext cx="305538" cy="354551"/>
                <a:chOff x="10628614" y="3463674"/>
                <a:chExt cx="305538" cy="354551"/>
              </a:xfrm>
            </p:grpSpPr>
            <p:grpSp>
              <p:nvGrpSpPr>
                <p:cNvPr id="1127" name="グループ化 1126"/>
                <p:cNvGrpSpPr/>
                <p:nvPr/>
              </p:nvGrpSpPr>
              <p:grpSpPr>
                <a:xfrm rot="5400000" flipH="1" flipV="1">
                  <a:off x="10877138" y="3480698"/>
                  <a:ext cx="74038" cy="39990"/>
                  <a:chOff x="9766272" y="1907686"/>
                  <a:chExt cx="74038" cy="39990"/>
                </a:xfrm>
              </p:grpSpPr>
              <p:cxnSp>
                <p:nvCxnSpPr>
                  <p:cNvPr id="1132" name="直線コネクタ 1131"/>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3" name="直線コネクタ 1132"/>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4" name="直線コネクタ 1133"/>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28" name="グループ化 1127"/>
                <p:cNvGrpSpPr/>
                <p:nvPr/>
              </p:nvGrpSpPr>
              <p:grpSpPr>
                <a:xfrm>
                  <a:off x="10641107" y="3530225"/>
                  <a:ext cx="252000" cy="288000"/>
                  <a:chOff x="10601102" y="3539750"/>
                  <a:chExt cx="293115" cy="324000"/>
                </a:xfrm>
              </p:grpSpPr>
              <p:cxnSp>
                <p:nvCxnSpPr>
                  <p:cNvPr id="1130" name="直線コネクタ 1129"/>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31" name="フリーフォーム 1130"/>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29" name="直線コネクタ 1128"/>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3" name="直線コネクタ 772"/>
              <p:cNvCxnSpPr/>
              <p:nvPr/>
            </p:nvCxnSpPr>
            <p:spPr>
              <a:xfrm>
                <a:off x="1798625" y="3347530"/>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4" name="直線コネクタ 773"/>
              <p:cNvCxnSpPr/>
              <p:nvPr/>
            </p:nvCxnSpPr>
            <p:spPr>
              <a:xfrm>
                <a:off x="1798625" y="3993457"/>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5" name="直線コネクタ 774"/>
              <p:cNvCxnSpPr/>
              <p:nvPr/>
            </p:nvCxnSpPr>
            <p:spPr>
              <a:xfrm rot="16200000" flipV="1">
                <a:off x="-108694" y="3476610"/>
                <a:ext cx="2592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6" name="直線コネクタ 775"/>
              <p:cNvCxnSpPr/>
              <p:nvPr/>
            </p:nvCxnSpPr>
            <p:spPr>
              <a:xfrm rot="5400000">
                <a:off x="945194" y="367217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7" name="グループ化 776"/>
              <p:cNvGrpSpPr/>
              <p:nvPr/>
            </p:nvGrpSpPr>
            <p:grpSpPr>
              <a:xfrm>
                <a:off x="1450129" y="3270826"/>
                <a:ext cx="305538" cy="354551"/>
                <a:chOff x="10628614" y="3463674"/>
                <a:chExt cx="305538" cy="354551"/>
              </a:xfrm>
            </p:grpSpPr>
            <p:grpSp>
              <p:nvGrpSpPr>
                <p:cNvPr id="1119" name="グループ化 1118"/>
                <p:cNvGrpSpPr/>
                <p:nvPr/>
              </p:nvGrpSpPr>
              <p:grpSpPr>
                <a:xfrm rot="5400000" flipH="1" flipV="1">
                  <a:off x="10877138" y="3480698"/>
                  <a:ext cx="74038" cy="39990"/>
                  <a:chOff x="9766272" y="1907686"/>
                  <a:chExt cx="74038" cy="39990"/>
                </a:xfrm>
              </p:grpSpPr>
              <p:cxnSp>
                <p:nvCxnSpPr>
                  <p:cNvPr id="1124" name="直線コネクタ 112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5" name="直線コネクタ 112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6" name="直線コネクタ 112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20" name="グループ化 1119"/>
                <p:cNvGrpSpPr/>
                <p:nvPr/>
              </p:nvGrpSpPr>
              <p:grpSpPr>
                <a:xfrm>
                  <a:off x="10641107" y="3530225"/>
                  <a:ext cx="252000" cy="288000"/>
                  <a:chOff x="10601102" y="3539750"/>
                  <a:chExt cx="293115" cy="324000"/>
                </a:xfrm>
              </p:grpSpPr>
              <p:cxnSp>
                <p:nvCxnSpPr>
                  <p:cNvPr id="1122" name="直線コネクタ 1121"/>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23" name="フリーフォーム 1122"/>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21" name="直線コネクタ 1120"/>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8" name="直線コネクタ 777"/>
              <p:cNvCxnSpPr/>
              <p:nvPr/>
            </p:nvCxnSpPr>
            <p:spPr>
              <a:xfrm>
                <a:off x="1271420" y="3346734"/>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9" name="直線コネクタ 778"/>
              <p:cNvCxnSpPr/>
              <p:nvPr/>
            </p:nvCxnSpPr>
            <p:spPr>
              <a:xfrm>
                <a:off x="1271420" y="3992661"/>
                <a:ext cx="482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0" name="直線コネクタ 779"/>
              <p:cNvCxnSpPr/>
              <p:nvPr/>
            </p:nvCxnSpPr>
            <p:spPr>
              <a:xfrm>
                <a:off x="2248360" y="3272968"/>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1" name="直線コネクタ 780"/>
              <p:cNvCxnSpPr/>
              <p:nvPr/>
            </p:nvCxnSpPr>
            <p:spPr>
              <a:xfrm>
                <a:off x="1716128" y="3270037"/>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2" name="直線コネクタ 781"/>
              <p:cNvCxnSpPr/>
              <p:nvPr/>
            </p:nvCxnSpPr>
            <p:spPr>
              <a:xfrm>
                <a:off x="1265206" y="327296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83" name="グループ化 782"/>
              <p:cNvGrpSpPr/>
              <p:nvPr/>
            </p:nvGrpSpPr>
            <p:grpSpPr>
              <a:xfrm rot="5400000">
                <a:off x="2531957" y="3952703"/>
                <a:ext cx="72187" cy="144000"/>
                <a:chOff x="10847452" y="1483325"/>
                <a:chExt cx="72187" cy="288510"/>
              </a:xfrm>
            </p:grpSpPr>
            <p:cxnSp>
              <p:nvCxnSpPr>
                <p:cNvPr id="1114" name="直線コネクタ 1113"/>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5" name="直線コネクタ 1114"/>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6" name="直線コネクタ 1115"/>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7" name="直線コネクタ 1116"/>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8" name="直線コネクタ 1117"/>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5" name="グループ化 784"/>
              <p:cNvGrpSpPr/>
              <p:nvPr/>
            </p:nvGrpSpPr>
            <p:grpSpPr>
              <a:xfrm rot="5400000">
                <a:off x="4508192" y="3948897"/>
                <a:ext cx="72187" cy="144000"/>
                <a:chOff x="10847452" y="1483325"/>
                <a:chExt cx="72187" cy="288510"/>
              </a:xfrm>
            </p:grpSpPr>
            <p:cxnSp>
              <p:nvCxnSpPr>
                <p:cNvPr id="1109" name="直線コネクタ 1108"/>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1" name="直線コネクタ 111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2" name="直線コネクタ 111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3" name="直線コネクタ 111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6" name="グループ化 785"/>
              <p:cNvGrpSpPr/>
              <p:nvPr/>
            </p:nvGrpSpPr>
            <p:grpSpPr>
              <a:xfrm rot="5400000">
                <a:off x="3899180" y="3952425"/>
                <a:ext cx="72187" cy="144000"/>
                <a:chOff x="10847452" y="1483325"/>
                <a:chExt cx="72187" cy="288510"/>
              </a:xfrm>
            </p:grpSpPr>
            <p:cxnSp>
              <p:nvCxnSpPr>
                <p:cNvPr id="1104" name="直線コネクタ 1103"/>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5" name="直線コネクタ 1104"/>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6" name="直線コネクタ 1105"/>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7" name="直線コネクタ 1106"/>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8" name="直線コネクタ 1107"/>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7" name="グループ化 786"/>
              <p:cNvGrpSpPr/>
              <p:nvPr/>
            </p:nvGrpSpPr>
            <p:grpSpPr>
              <a:xfrm rot="5400000">
                <a:off x="3138525" y="3954249"/>
                <a:ext cx="72187" cy="144000"/>
                <a:chOff x="10847452" y="1483325"/>
                <a:chExt cx="72187" cy="288510"/>
              </a:xfrm>
            </p:grpSpPr>
            <p:cxnSp>
              <p:nvCxnSpPr>
                <p:cNvPr id="1099" name="直線コネクタ 1098"/>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0" name="直線コネクタ 109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1" name="直線コネクタ 110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2" name="直線コネクタ 110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3" name="直線コネクタ 110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8" name="グループ化 787"/>
              <p:cNvGrpSpPr/>
              <p:nvPr/>
            </p:nvGrpSpPr>
            <p:grpSpPr>
              <a:xfrm rot="5400000">
                <a:off x="1470131" y="3952708"/>
                <a:ext cx="72187" cy="144000"/>
                <a:chOff x="10847452" y="1483325"/>
                <a:chExt cx="72187" cy="288510"/>
              </a:xfrm>
            </p:grpSpPr>
            <p:cxnSp>
              <p:nvCxnSpPr>
                <p:cNvPr id="1094" name="直線コネクタ 1093"/>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5" name="直線コネクタ 1094"/>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6" name="直線コネクタ 1095"/>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7" name="直線コネクタ 1096"/>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8" name="直線コネクタ 1097"/>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9" name="グループ化 788"/>
              <p:cNvGrpSpPr/>
              <p:nvPr/>
            </p:nvGrpSpPr>
            <p:grpSpPr>
              <a:xfrm rot="5400000">
                <a:off x="1998354" y="3952750"/>
                <a:ext cx="72187" cy="144000"/>
                <a:chOff x="10847452" y="1483325"/>
                <a:chExt cx="72187" cy="288510"/>
              </a:xfrm>
            </p:grpSpPr>
            <p:cxnSp>
              <p:nvCxnSpPr>
                <p:cNvPr id="1089" name="直線コネクタ 1088"/>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0" name="直線コネクタ 1089"/>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1" name="直線コネクタ 1090"/>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2" name="直線コネクタ 1091"/>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3" name="直線コネクタ 1092"/>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90" name="直線コネクタ 789"/>
              <p:cNvCxnSpPr/>
              <p:nvPr/>
            </p:nvCxnSpPr>
            <p:spPr>
              <a:xfrm rot="16200000" flipV="1">
                <a:off x="3090279" y="2754561"/>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5" name="直線コネクタ 794"/>
              <p:cNvCxnSpPr/>
              <p:nvPr/>
            </p:nvCxnSpPr>
            <p:spPr>
              <a:xfrm rot="16200000" flipV="1">
                <a:off x="3020255" y="2759199"/>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6" name="直線コネクタ 795"/>
              <p:cNvCxnSpPr/>
              <p:nvPr/>
            </p:nvCxnSpPr>
            <p:spPr>
              <a:xfrm rot="16200000" flipV="1">
                <a:off x="759061" y="2768179"/>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97" name="グループ化 796"/>
              <p:cNvGrpSpPr/>
              <p:nvPr/>
            </p:nvGrpSpPr>
            <p:grpSpPr>
              <a:xfrm flipV="1">
                <a:off x="3118611" y="3765598"/>
                <a:ext cx="120955" cy="194789"/>
                <a:chOff x="8343608" y="2876071"/>
                <a:chExt cx="120955" cy="194789"/>
              </a:xfrm>
            </p:grpSpPr>
            <p:sp>
              <p:nvSpPr>
                <p:cNvPr id="1086" name="円/楕円 1085"/>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7" name="正方形/長方形 1086"/>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8" name="直線コネクタ 1087"/>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8" name="グループ化 797"/>
              <p:cNvGrpSpPr/>
              <p:nvPr/>
            </p:nvGrpSpPr>
            <p:grpSpPr>
              <a:xfrm flipV="1">
                <a:off x="3873894" y="3761529"/>
                <a:ext cx="120955" cy="194789"/>
                <a:chOff x="8343608" y="2876071"/>
                <a:chExt cx="120955" cy="194789"/>
              </a:xfrm>
            </p:grpSpPr>
            <p:sp>
              <p:nvSpPr>
                <p:cNvPr id="1083" name="円/楕円 1082"/>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4" name="正方形/長方形 1083"/>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5" name="直線コネクタ 1084"/>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99" name="円/楕円 798"/>
              <p:cNvSpPr/>
              <p:nvPr/>
            </p:nvSpPr>
            <p:spPr>
              <a:xfrm>
                <a:off x="3159208" y="385448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0" name="円/楕円 799"/>
              <p:cNvSpPr/>
              <p:nvPr/>
            </p:nvSpPr>
            <p:spPr>
              <a:xfrm>
                <a:off x="3913154" y="384986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1" name="円/楕円 800"/>
              <p:cNvSpPr/>
              <p:nvPr/>
            </p:nvSpPr>
            <p:spPr>
              <a:xfrm>
                <a:off x="4176065" y="3381021"/>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2" name="円/楕円 801"/>
              <p:cNvSpPr/>
              <p:nvPr/>
            </p:nvSpPr>
            <p:spPr>
              <a:xfrm>
                <a:off x="2011318" y="384986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6" name="円/楕円 815"/>
              <p:cNvSpPr/>
              <p:nvPr/>
            </p:nvSpPr>
            <p:spPr>
              <a:xfrm>
                <a:off x="1485795" y="3849865"/>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36" name="グループ化 835"/>
              <p:cNvGrpSpPr/>
              <p:nvPr/>
            </p:nvGrpSpPr>
            <p:grpSpPr>
              <a:xfrm>
                <a:off x="2528761" y="3774018"/>
                <a:ext cx="75944" cy="144000"/>
                <a:chOff x="8064859" y="4310077"/>
                <a:chExt cx="72000" cy="144000"/>
              </a:xfrm>
            </p:grpSpPr>
            <p:grpSp>
              <p:nvGrpSpPr>
                <p:cNvPr id="1077" name="グループ化 1076"/>
                <p:cNvGrpSpPr/>
                <p:nvPr/>
              </p:nvGrpSpPr>
              <p:grpSpPr>
                <a:xfrm>
                  <a:off x="8064859" y="4310077"/>
                  <a:ext cx="72000" cy="144000"/>
                  <a:chOff x="8064859" y="4310077"/>
                  <a:chExt cx="144000" cy="263430"/>
                </a:xfrm>
              </p:grpSpPr>
              <p:grpSp>
                <p:nvGrpSpPr>
                  <p:cNvPr id="1079" name="グループ化 1078"/>
                  <p:cNvGrpSpPr/>
                  <p:nvPr/>
                </p:nvGrpSpPr>
                <p:grpSpPr>
                  <a:xfrm>
                    <a:off x="8064859" y="4310077"/>
                    <a:ext cx="144000" cy="263430"/>
                    <a:chOff x="8064859" y="4309990"/>
                    <a:chExt cx="72000" cy="128217"/>
                  </a:xfrm>
                </p:grpSpPr>
                <p:sp>
                  <p:nvSpPr>
                    <p:cNvPr id="1081" name="円/楕円 1080"/>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2" name="円/楕円 1081"/>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80" name="正方形/長方形 1079"/>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78" name="円/楕円 1077"/>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39" name="グループ化 838"/>
              <p:cNvGrpSpPr/>
              <p:nvPr/>
            </p:nvGrpSpPr>
            <p:grpSpPr>
              <a:xfrm>
                <a:off x="1991732" y="3765097"/>
                <a:ext cx="75944" cy="144000"/>
                <a:chOff x="8064859" y="4310077"/>
                <a:chExt cx="72000" cy="144000"/>
              </a:xfrm>
            </p:grpSpPr>
            <p:grpSp>
              <p:nvGrpSpPr>
                <p:cNvPr id="1071" name="グループ化 1070"/>
                <p:cNvGrpSpPr/>
                <p:nvPr/>
              </p:nvGrpSpPr>
              <p:grpSpPr>
                <a:xfrm>
                  <a:off x="8064859" y="4310077"/>
                  <a:ext cx="72000" cy="144000"/>
                  <a:chOff x="8064859" y="4310077"/>
                  <a:chExt cx="144000" cy="263430"/>
                </a:xfrm>
              </p:grpSpPr>
              <p:grpSp>
                <p:nvGrpSpPr>
                  <p:cNvPr id="1073" name="グループ化 1072"/>
                  <p:cNvGrpSpPr/>
                  <p:nvPr/>
                </p:nvGrpSpPr>
                <p:grpSpPr>
                  <a:xfrm>
                    <a:off x="8064859" y="4310077"/>
                    <a:ext cx="144000" cy="263430"/>
                    <a:chOff x="8064859" y="4309990"/>
                    <a:chExt cx="72000" cy="128217"/>
                  </a:xfrm>
                </p:grpSpPr>
                <p:sp>
                  <p:nvSpPr>
                    <p:cNvPr id="1075" name="円/楕円 1074"/>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6" name="円/楕円 1075"/>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74" name="正方形/長方形 1073"/>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72" name="円/楕円 1071"/>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41" name="グループ化 840"/>
              <p:cNvGrpSpPr/>
              <p:nvPr/>
            </p:nvGrpSpPr>
            <p:grpSpPr>
              <a:xfrm>
                <a:off x="1465463" y="3765211"/>
                <a:ext cx="75944" cy="144000"/>
                <a:chOff x="8064859" y="4310077"/>
                <a:chExt cx="72000" cy="144000"/>
              </a:xfrm>
            </p:grpSpPr>
            <p:grpSp>
              <p:nvGrpSpPr>
                <p:cNvPr id="1065" name="グループ化 1064"/>
                <p:cNvGrpSpPr/>
                <p:nvPr/>
              </p:nvGrpSpPr>
              <p:grpSpPr>
                <a:xfrm>
                  <a:off x="8064859" y="4310077"/>
                  <a:ext cx="72000" cy="144000"/>
                  <a:chOff x="8064859" y="4310077"/>
                  <a:chExt cx="144000" cy="263430"/>
                </a:xfrm>
              </p:grpSpPr>
              <p:grpSp>
                <p:nvGrpSpPr>
                  <p:cNvPr id="1067" name="グループ化 1066"/>
                  <p:cNvGrpSpPr/>
                  <p:nvPr/>
                </p:nvGrpSpPr>
                <p:grpSpPr>
                  <a:xfrm>
                    <a:off x="8064859" y="4310077"/>
                    <a:ext cx="144000" cy="263430"/>
                    <a:chOff x="8064859" y="4309990"/>
                    <a:chExt cx="72000" cy="128217"/>
                  </a:xfrm>
                </p:grpSpPr>
                <p:sp>
                  <p:nvSpPr>
                    <p:cNvPr id="1069" name="円/楕円 1068"/>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0" name="円/楕円 1069"/>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8" name="正方形/長方形 1067"/>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6" name="円/楕円 1065"/>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42" name="グループ化 841"/>
              <p:cNvGrpSpPr/>
              <p:nvPr/>
            </p:nvGrpSpPr>
            <p:grpSpPr>
              <a:xfrm>
                <a:off x="4501438" y="3766398"/>
                <a:ext cx="75944" cy="144000"/>
                <a:chOff x="8064859" y="4310077"/>
                <a:chExt cx="72000" cy="144000"/>
              </a:xfrm>
            </p:grpSpPr>
            <p:grpSp>
              <p:nvGrpSpPr>
                <p:cNvPr id="1059" name="グループ化 1058"/>
                <p:cNvGrpSpPr/>
                <p:nvPr/>
              </p:nvGrpSpPr>
              <p:grpSpPr>
                <a:xfrm>
                  <a:off x="8064859" y="4310077"/>
                  <a:ext cx="72000" cy="144000"/>
                  <a:chOff x="8064859" y="4310077"/>
                  <a:chExt cx="144000" cy="263430"/>
                </a:xfrm>
              </p:grpSpPr>
              <p:grpSp>
                <p:nvGrpSpPr>
                  <p:cNvPr id="1061" name="グループ化 1060"/>
                  <p:cNvGrpSpPr/>
                  <p:nvPr/>
                </p:nvGrpSpPr>
                <p:grpSpPr>
                  <a:xfrm>
                    <a:off x="8064859" y="4310077"/>
                    <a:ext cx="144000" cy="263430"/>
                    <a:chOff x="8064859" y="4309990"/>
                    <a:chExt cx="72000" cy="128217"/>
                  </a:xfrm>
                </p:grpSpPr>
                <p:sp>
                  <p:nvSpPr>
                    <p:cNvPr id="1063" name="円/楕円 1062"/>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4" name="円/楕円 1063"/>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2" name="正方形/長方形 1061"/>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0" name="円/楕円 1059"/>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43" name="円/楕円 842"/>
              <p:cNvSpPr/>
              <p:nvPr/>
            </p:nvSpPr>
            <p:spPr>
              <a:xfrm>
                <a:off x="2942613" y="3389492"/>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4" name="正方形/長方形 843"/>
              <p:cNvSpPr/>
              <p:nvPr/>
            </p:nvSpPr>
            <p:spPr>
              <a:xfrm>
                <a:off x="3687708" y="4131616"/>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5" name="正方形/長方形 844"/>
              <p:cNvSpPr/>
              <p:nvPr/>
            </p:nvSpPr>
            <p:spPr>
              <a:xfrm>
                <a:off x="1360980" y="4126160"/>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7" name="直線コネクタ 846"/>
              <p:cNvCxnSpPr/>
              <p:nvPr/>
            </p:nvCxnSpPr>
            <p:spPr>
              <a:xfrm rot="5400000">
                <a:off x="3774660" y="4186278"/>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9" name="直線コネクタ 848"/>
              <p:cNvCxnSpPr/>
              <p:nvPr/>
            </p:nvCxnSpPr>
            <p:spPr>
              <a:xfrm rot="5400000">
                <a:off x="1446600" y="4178880"/>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50" name="グループ化 849"/>
              <p:cNvGrpSpPr/>
              <p:nvPr/>
            </p:nvGrpSpPr>
            <p:grpSpPr>
              <a:xfrm>
                <a:off x="1184200" y="2141142"/>
                <a:ext cx="3676024" cy="538589"/>
                <a:chOff x="1184200" y="1854294"/>
                <a:chExt cx="3676024" cy="538589"/>
              </a:xfrm>
            </p:grpSpPr>
            <p:grpSp>
              <p:nvGrpSpPr>
                <p:cNvPr id="1052" name="グループ化 1051"/>
                <p:cNvGrpSpPr/>
                <p:nvPr/>
              </p:nvGrpSpPr>
              <p:grpSpPr>
                <a:xfrm>
                  <a:off x="4264220" y="1854294"/>
                  <a:ext cx="74038" cy="36882"/>
                  <a:chOff x="9766272" y="1910794"/>
                  <a:chExt cx="74038" cy="36882"/>
                </a:xfrm>
              </p:grpSpPr>
              <p:cxnSp>
                <p:nvCxnSpPr>
                  <p:cNvPr id="1056" name="直線コネクタ 105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7" name="直線コネクタ 105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27" name="直線コネクタ 1026"/>
                <p:cNvCxnSpPr/>
                <p:nvPr/>
              </p:nvCxnSpPr>
              <p:spPr>
                <a:xfrm rot="5400000">
                  <a:off x="4812105" y="1929662"/>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67" name="グループ化 866"/>
                <p:cNvGrpSpPr/>
                <p:nvPr/>
              </p:nvGrpSpPr>
              <p:grpSpPr>
                <a:xfrm flipV="1">
                  <a:off x="4460148" y="1967682"/>
                  <a:ext cx="400076" cy="360783"/>
                  <a:chOff x="9440234" y="1586893"/>
                  <a:chExt cx="400076" cy="360783"/>
                </a:xfrm>
              </p:grpSpPr>
              <p:grpSp>
                <p:nvGrpSpPr>
                  <p:cNvPr id="947" name="グループ化 946"/>
                  <p:cNvGrpSpPr/>
                  <p:nvPr/>
                </p:nvGrpSpPr>
                <p:grpSpPr>
                  <a:xfrm>
                    <a:off x="9766272" y="1907686"/>
                    <a:ext cx="74038" cy="39990"/>
                    <a:chOff x="9766272" y="1907686"/>
                    <a:chExt cx="74038" cy="39990"/>
                  </a:xfrm>
                </p:grpSpPr>
                <p:cxnSp>
                  <p:nvCxnSpPr>
                    <p:cNvPr id="951" name="直線コネクタ 950"/>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4" name="直線コネクタ 953"/>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6" name="直線コネクタ 96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48" name="直線コネクタ 947"/>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49" name="フリーフォーム 948"/>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0" name="直線コネクタ 949"/>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68" name="直線コネクタ 867"/>
                <p:cNvCxnSpPr/>
                <p:nvPr/>
              </p:nvCxnSpPr>
              <p:spPr>
                <a:xfrm>
                  <a:off x="3595377" y="1963756"/>
                  <a:ext cx="11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78" name="グループ化 877"/>
                <p:cNvGrpSpPr/>
                <p:nvPr/>
              </p:nvGrpSpPr>
              <p:grpSpPr>
                <a:xfrm rot="16200000">
                  <a:off x="3143149" y="1914197"/>
                  <a:ext cx="400076" cy="360783"/>
                  <a:chOff x="9440234" y="1586893"/>
                  <a:chExt cx="400076" cy="360783"/>
                </a:xfrm>
              </p:grpSpPr>
              <p:grpSp>
                <p:nvGrpSpPr>
                  <p:cNvPr id="940" name="グループ化 939"/>
                  <p:cNvGrpSpPr/>
                  <p:nvPr/>
                </p:nvGrpSpPr>
                <p:grpSpPr>
                  <a:xfrm>
                    <a:off x="9766272" y="1907686"/>
                    <a:ext cx="74038" cy="39990"/>
                    <a:chOff x="9766272" y="1907686"/>
                    <a:chExt cx="74038" cy="39990"/>
                  </a:xfrm>
                </p:grpSpPr>
                <p:cxnSp>
                  <p:nvCxnSpPr>
                    <p:cNvPr id="944" name="直線コネクタ 94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5" name="直線コネクタ 94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6" name="直線コネクタ 94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41" name="直線コネクタ 940"/>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42" name="フリーフォーム 941"/>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3" name="直線コネクタ 942"/>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79" name="直線コネクタ 878"/>
                <p:cNvCxnSpPr/>
                <p:nvPr/>
              </p:nvCxnSpPr>
              <p:spPr>
                <a:xfrm>
                  <a:off x="1184200" y="1897476"/>
                  <a:ext cx="19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0" name="直線コネクタ 879"/>
                <p:cNvCxnSpPr/>
                <p:nvPr/>
              </p:nvCxnSpPr>
              <p:spPr>
                <a:xfrm>
                  <a:off x="3533916" y="1891506"/>
                  <a:ext cx="1317010" cy="123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1" name="直線コネクタ 880"/>
                <p:cNvCxnSpPr/>
                <p:nvPr/>
              </p:nvCxnSpPr>
              <p:spPr>
                <a:xfrm>
                  <a:off x="1259060" y="1974274"/>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82" name="グループ化 881"/>
                <p:cNvGrpSpPr/>
                <p:nvPr/>
              </p:nvGrpSpPr>
              <p:grpSpPr>
                <a:xfrm>
                  <a:off x="1264773" y="1972794"/>
                  <a:ext cx="1084189" cy="420089"/>
                  <a:chOff x="822079" y="2039980"/>
                  <a:chExt cx="1084189" cy="420089"/>
                </a:xfrm>
              </p:grpSpPr>
              <p:sp>
                <p:nvSpPr>
                  <p:cNvPr id="905" name="正方形/長方形 904"/>
                  <p:cNvSpPr/>
                  <p:nvPr/>
                </p:nvSpPr>
                <p:spPr>
                  <a:xfrm>
                    <a:off x="822079" y="2088587"/>
                    <a:ext cx="1035539"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6" name="正方形/長方形 905"/>
                  <p:cNvSpPr/>
                  <p:nvPr/>
                </p:nvSpPr>
                <p:spPr>
                  <a:xfrm>
                    <a:off x="823373" y="2039980"/>
                    <a:ext cx="1080000" cy="3111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7" name="正方形/長方形 906"/>
                  <p:cNvSpPr/>
                  <p:nvPr/>
                </p:nvSpPr>
                <p:spPr>
                  <a:xfrm>
                    <a:off x="917205"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08" name="グループ化 907"/>
                  <p:cNvGrpSpPr>
                    <a:grpSpLocks noChangeAspect="1"/>
                  </p:cNvGrpSpPr>
                  <p:nvPr/>
                </p:nvGrpSpPr>
                <p:grpSpPr>
                  <a:xfrm>
                    <a:off x="1696835" y="2093621"/>
                    <a:ext cx="35552" cy="70992"/>
                    <a:chOff x="2444365" y="2165900"/>
                    <a:chExt cx="68145" cy="136079"/>
                  </a:xfrm>
                </p:grpSpPr>
                <p:cxnSp>
                  <p:nvCxnSpPr>
                    <p:cNvPr id="934" name="直線コネクタ 933"/>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35"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36" name="円/楕円 935"/>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7"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8" name="正方形/長方形 937"/>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9" name="直線コネクタ 938"/>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09" name="グループ化 908"/>
                  <p:cNvGrpSpPr>
                    <a:grpSpLocks noChangeAspect="1"/>
                  </p:cNvGrpSpPr>
                  <p:nvPr/>
                </p:nvGrpSpPr>
                <p:grpSpPr>
                  <a:xfrm>
                    <a:off x="1450744" y="2093621"/>
                    <a:ext cx="35552" cy="70992"/>
                    <a:chOff x="2444365" y="2165900"/>
                    <a:chExt cx="68145" cy="136079"/>
                  </a:xfrm>
                </p:grpSpPr>
                <p:cxnSp>
                  <p:nvCxnSpPr>
                    <p:cNvPr id="928" name="直線コネクタ 927"/>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29"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30" name="円/楕円 929"/>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1"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2" name="正方形/長方形 931"/>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3" name="直線コネクタ 932"/>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0" name="グループ化 909"/>
                  <p:cNvGrpSpPr>
                    <a:grpSpLocks noChangeAspect="1"/>
                  </p:cNvGrpSpPr>
                  <p:nvPr/>
                </p:nvGrpSpPr>
                <p:grpSpPr>
                  <a:xfrm>
                    <a:off x="1202678" y="2093621"/>
                    <a:ext cx="35552" cy="70992"/>
                    <a:chOff x="2444365" y="2165900"/>
                    <a:chExt cx="68145" cy="136079"/>
                  </a:xfrm>
                </p:grpSpPr>
                <p:cxnSp>
                  <p:nvCxnSpPr>
                    <p:cNvPr id="922" name="直線コネクタ 921"/>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23"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4" name="円/楕円 923"/>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5"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6" name="正方形/長方形 925"/>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7" name="直線コネクタ 926"/>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1" name="グループ化 910"/>
                  <p:cNvGrpSpPr>
                    <a:grpSpLocks noChangeAspect="1"/>
                  </p:cNvGrpSpPr>
                  <p:nvPr/>
                </p:nvGrpSpPr>
                <p:grpSpPr>
                  <a:xfrm>
                    <a:off x="955022" y="2093621"/>
                    <a:ext cx="35552" cy="70992"/>
                    <a:chOff x="2444365" y="2165900"/>
                    <a:chExt cx="68145" cy="136079"/>
                  </a:xfrm>
                </p:grpSpPr>
                <p:cxnSp>
                  <p:nvCxnSpPr>
                    <p:cNvPr id="916" name="直線コネクタ 915"/>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17"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18" name="円/楕円 917"/>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9"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0" name="正方形/長方形 919"/>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1" name="直線コネクタ 920"/>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12" name="正方形/長方形 911"/>
                  <p:cNvSpPr/>
                  <p:nvPr/>
                </p:nvSpPr>
                <p:spPr>
                  <a:xfrm>
                    <a:off x="1171207"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3" name="正方形/長方形 912"/>
                  <p:cNvSpPr/>
                  <p:nvPr/>
                </p:nvSpPr>
                <p:spPr>
                  <a:xfrm>
                    <a:off x="1417179"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4" name="正方形/長方形 913"/>
                  <p:cNvSpPr/>
                  <p:nvPr/>
                </p:nvSpPr>
                <p:spPr>
                  <a:xfrm>
                    <a:off x="1666813"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5" name="直線コネクタ 914"/>
                  <p:cNvCxnSpPr/>
                  <p:nvPr/>
                </p:nvCxnSpPr>
                <p:spPr>
                  <a:xfrm flipV="1">
                    <a:off x="1840228" y="208752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83" name="正方形/長方形 882"/>
                <p:cNvSpPr/>
                <p:nvPr/>
              </p:nvSpPr>
              <p:spPr>
                <a:xfrm>
                  <a:off x="3596422" y="2015982"/>
                  <a:ext cx="504000"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4" name="正方形/長方形 883"/>
                <p:cNvSpPr/>
                <p:nvPr/>
              </p:nvSpPr>
              <p:spPr>
                <a:xfrm>
                  <a:off x="3597716" y="1967375"/>
                  <a:ext cx="540000" cy="31177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5" name="正方形/長方形 884"/>
                <p:cNvSpPr/>
                <p:nvPr/>
              </p:nvSpPr>
              <p:spPr>
                <a:xfrm>
                  <a:off x="3691548"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86" name="グループ化 885"/>
                <p:cNvGrpSpPr>
                  <a:grpSpLocks noChangeAspect="1"/>
                </p:cNvGrpSpPr>
                <p:nvPr/>
              </p:nvGrpSpPr>
              <p:grpSpPr>
                <a:xfrm>
                  <a:off x="3977021" y="2021016"/>
                  <a:ext cx="35552" cy="70992"/>
                  <a:chOff x="2444365" y="2165900"/>
                  <a:chExt cx="68145" cy="136079"/>
                </a:xfrm>
              </p:grpSpPr>
              <p:cxnSp>
                <p:nvCxnSpPr>
                  <p:cNvPr id="899" name="直線コネクタ 898"/>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00"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01" name="円/楕円 900"/>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2"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3" name="正方形/長方形 902"/>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4" name="直線コネクタ 903"/>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87" name="グループ化 886"/>
                <p:cNvGrpSpPr>
                  <a:grpSpLocks noChangeAspect="1"/>
                </p:cNvGrpSpPr>
                <p:nvPr/>
              </p:nvGrpSpPr>
              <p:grpSpPr>
                <a:xfrm>
                  <a:off x="3729365" y="2021016"/>
                  <a:ext cx="35552" cy="70992"/>
                  <a:chOff x="2444365" y="2165900"/>
                  <a:chExt cx="68145" cy="136079"/>
                </a:xfrm>
              </p:grpSpPr>
              <p:cxnSp>
                <p:nvCxnSpPr>
                  <p:cNvPr id="893" name="直線コネクタ 892"/>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94"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95" name="円/楕円 894"/>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6"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7" name="正方形/長方形 896"/>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8" name="直線コネクタ 897"/>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88" name="正方形/長方形 887"/>
                <p:cNvSpPr/>
                <p:nvPr/>
              </p:nvSpPr>
              <p:spPr>
                <a:xfrm>
                  <a:off x="3945550"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89" name="直線コネクタ 888"/>
                <p:cNvCxnSpPr/>
                <p:nvPr/>
              </p:nvCxnSpPr>
              <p:spPr>
                <a:xfrm flipV="1">
                  <a:off x="4073581" y="201627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90" name="円/楕円 889"/>
                <p:cNvSpPr/>
                <p:nvPr/>
              </p:nvSpPr>
              <p:spPr>
                <a:xfrm>
                  <a:off x="2227920" y="2166685"/>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1" name="円/楕円 890"/>
                <p:cNvSpPr/>
                <p:nvPr/>
              </p:nvSpPr>
              <p:spPr>
                <a:xfrm>
                  <a:off x="3642174" y="2160492"/>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2" name="正方形/長方形 891"/>
                <p:cNvSpPr/>
                <p:nvPr/>
              </p:nvSpPr>
              <p:spPr>
                <a:xfrm>
                  <a:off x="2890079" y="2146492"/>
                  <a:ext cx="144000" cy="14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80" name="グループ化 579"/>
            <p:cNvGrpSpPr>
              <a:grpSpLocks noChangeAspect="1"/>
            </p:cNvGrpSpPr>
            <p:nvPr/>
          </p:nvGrpSpPr>
          <p:grpSpPr>
            <a:xfrm rot="2700000">
              <a:off x="1303051" y="2819697"/>
              <a:ext cx="84061" cy="84061"/>
              <a:chOff x="5254703" y="3066107"/>
              <a:chExt cx="213612" cy="213612"/>
            </a:xfrm>
          </p:grpSpPr>
          <p:sp>
            <p:nvSpPr>
              <p:cNvPr id="733" name="円/楕円 732"/>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4" name="直線コネクタ 733"/>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5" name="直線コネクタ 734"/>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81" name="グループ化 580"/>
            <p:cNvGrpSpPr>
              <a:grpSpLocks noChangeAspect="1"/>
            </p:cNvGrpSpPr>
            <p:nvPr/>
          </p:nvGrpSpPr>
          <p:grpSpPr>
            <a:xfrm rot="2700000">
              <a:off x="2363729" y="2818683"/>
              <a:ext cx="84061" cy="84061"/>
              <a:chOff x="5254703" y="3066107"/>
              <a:chExt cx="213612" cy="213612"/>
            </a:xfrm>
          </p:grpSpPr>
          <p:sp>
            <p:nvSpPr>
              <p:cNvPr id="717" name="円/楕円 716"/>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9" name="直線コネクタ 728"/>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1" name="直線コネクタ 730"/>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85" name="グループ化 584"/>
            <p:cNvGrpSpPr>
              <a:grpSpLocks noChangeAspect="1"/>
            </p:cNvGrpSpPr>
            <p:nvPr/>
          </p:nvGrpSpPr>
          <p:grpSpPr>
            <a:xfrm rot="2700000">
              <a:off x="3800764" y="2815679"/>
              <a:ext cx="84061" cy="84061"/>
              <a:chOff x="5254703" y="3066107"/>
              <a:chExt cx="213612" cy="213612"/>
            </a:xfrm>
          </p:grpSpPr>
          <p:sp>
            <p:nvSpPr>
              <p:cNvPr id="708" name="円/楕円 707"/>
              <p:cNvSpPr>
                <a:spLocks noChangeAspect="1"/>
              </p:cNvSpPr>
              <p:nvPr/>
            </p:nvSpPr>
            <p:spPr>
              <a:xfrm>
                <a:off x="5255950" y="3066107"/>
                <a:ext cx="212365" cy="212365"/>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9" name="直線コネクタ 708"/>
              <p:cNvCxnSpPr>
                <a:cxnSpLocks noChangeAspect="1"/>
              </p:cNvCxnSpPr>
              <p:nvPr/>
            </p:nvCxnSpPr>
            <p:spPr>
              <a:xfrm flipH="1">
                <a:off x="5361541" y="3067386"/>
                <a:ext cx="3708" cy="2123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3" name="直線コネクタ 712"/>
              <p:cNvCxnSpPr>
                <a:cxnSpLocks noChangeAspect="1"/>
              </p:cNvCxnSpPr>
              <p:nvPr/>
            </p:nvCxnSpPr>
            <p:spPr>
              <a:xfrm>
                <a:off x="5254703" y="3171698"/>
                <a:ext cx="212333" cy="3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90" name="正方形/長方形 589"/>
            <p:cNvSpPr/>
            <p:nvPr/>
          </p:nvSpPr>
          <p:spPr>
            <a:xfrm>
              <a:off x="800879" y="2238349"/>
              <a:ext cx="108000" cy="3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92" name="グループ化 591"/>
            <p:cNvGrpSpPr/>
            <p:nvPr/>
          </p:nvGrpSpPr>
          <p:grpSpPr>
            <a:xfrm rot="16200000">
              <a:off x="5943597" y="-4564533"/>
              <a:ext cx="4550" cy="143502"/>
              <a:chOff x="13339139" y="3405367"/>
              <a:chExt cx="4550" cy="143502"/>
            </a:xfrm>
          </p:grpSpPr>
          <p:cxnSp>
            <p:nvCxnSpPr>
              <p:cNvPr id="699" name="直線コネクタ 698"/>
              <p:cNvCxnSpPr/>
              <p:nvPr/>
            </p:nvCxnSpPr>
            <p:spPr>
              <a:xfrm rot="17278405" flipV="1">
                <a:off x="13333438" y="3540211"/>
                <a:ext cx="1731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8" name="直線コネクタ 677"/>
              <p:cNvCxnSpPr/>
              <p:nvPr/>
            </p:nvCxnSpPr>
            <p:spPr>
              <a:xfrm rot="17278405" flipV="1">
                <a:off x="13335031" y="3477567"/>
                <a:ext cx="1731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4" name="直線コネクタ 673"/>
              <p:cNvCxnSpPr/>
              <p:nvPr/>
            </p:nvCxnSpPr>
            <p:spPr>
              <a:xfrm rot="17278405" flipV="1">
                <a:off x="13330481" y="3414025"/>
                <a:ext cx="1731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63" name="グループ化 662"/>
            <p:cNvGrpSpPr>
              <a:grpSpLocks noChangeAspect="1"/>
            </p:cNvGrpSpPr>
            <p:nvPr/>
          </p:nvGrpSpPr>
          <p:grpSpPr>
            <a:xfrm rot="15121595">
              <a:off x="2498075" y="-116815"/>
              <a:ext cx="279462" cy="3674982"/>
              <a:chOff x="7238369" y="-21346096"/>
              <a:chExt cx="1743640" cy="22920896"/>
            </a:xfrm>
          </p:grpSpPr>
          <p:cxnSp>
            <p:nvCxnSpPr>
              <p:cNvPr id="666" name="直線コネクタ 665"/>
              <p:cNvCxnSpPr/>
              <p:nvPr/>
            </p:nvCxnSpPr>
            <p:spPr>
              <a:xfrm rot="10800000">
                <a:off x="8658010" y="-21346096"/>
                <a:ext cx="32399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7" name="直線コネクタ 666"/>
              <p:cNvCxnSpPr/>
              <p:nvPr/>
            </p:nvCxnSpPr>
            <p:spPr>
              <a:xfrm rot="5400000">
                <a:off x="7184369" y="1520800"/>
                <a:ext cx="1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95" name="フリーフォーム 594"/>
            <p:cNvSpPr/>
            <p:nvPr/>
          </p:nvSpPr>
          <p:spPr>
            <a:xfrm>
              <a:off x="3452732" y="1381038"/>
              <a:ext cx="584499" cy="263301"/>
            </a:xfrm>
            <a:custGeom>
              <a:avLst/>
              <a:gdLst>
                <a:gd name="connsiteX0" fmla="*/ 0 w 584499"/>
                <a:gd name="connsiteY0" fmla="*/ 147021 h 263301"/>
                <a:gd name="connsiteX1" fmla="*/ 437478 w 584499"/>
                <a:gd name="connsiteY1" fmla="*/ 258184 h 263301"/>
                <a:gd name="connsiteX2" fmla="*/ 584499 w 584499"/>
                <a:gd name="connsiteY2" fmla="*/ 0 h 263301"/>
                <a:gd name="connsiteX3" fmla="*/ 584499 w 584499"/>
                <a:gd name="connsiteY3" fmla="*/ 0 h 263301"/>
              </a:gdLst>
              <a:ahLst/>
              <a:cxnLst>
                <a:cxn ang="0">
                  <a:pos x="connsiteX0" y="connsiteY0"/>
                </a:cxn>
                <a:cxn ang="0">
                  <a:pos x="connsiteX1" y="connsiteY1"/>
                </a:cxn>
                <a:cxn ang="0">
                  <a:pos x="connsiteX2" y="connsiteY2"/>
                </a:cxn>
                <a:cxn ang="0">
                  <a:pos x="connsiteX3" y="connsiteY3"/>
                </a:cxn>
              </a:cxnLst>
              <a:rect l="l" t="t" r="r" b="b"/>
              <a:pathLst>
                <a:path w="584499" h="263301">
                  <a:moveTo>
                    <a:pt x="0" y="147021"/>
                  </a:moveTo>
                  <a:cubicBezTo>
                    <a:pt x="170031" y="214854"/>
                    <a:pt x="340062" y="282687"/>
                    <a:pt x="437478" y="258184"/>
                  </a:cubicBezTo>
                  <a:cubicBezTo>
                    <a:pt x="534894" y="233681"/>
                    <a:pt x="584499" y="0"/>
                    <a:pt x="584499" y="0"/>
                  </a:cubicBezTo>
                  <a:lnTo>
                    <a:pt x="584499" y="0"/>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6" name="フリーフォーム 595"/>
            <p:cNvSpPr/>
            <p:nvPr/>
          </p:nvSpPr>
          <p:spPr>
            <a:xfrm>
              <a:off x="3449146" y="1531645"/>
              <a:ext cx="978946" cy="526483"/>
            </a:xfrm>
            <a:custGeom>
              <a:avLst/>
              <a:gdLst>
                <a:gd name="connsiteX0" fmla="*/ 0 w 978946"/>
                <a:gd name="connsiteY0" fmla="*/ 0 h 526483"/>
                <a:gd name="connsiteX1" fmla="*/ 322730 w 978946"/>
                <a:gd name="connsiteY1" fmla="*/ 491266 h 526483"/>
                <a:gd name="connsiteX2" fmla="*/ 978946 w 978946"/>
                <a:gd name="connsiteY2" fmla="*/ 487680 h 526483"/>
                <a:gd name="connsiteX3" fmla="*/ 978946 w 978946"/>
                <a:gd name="connsiteY3" fmla="*/ 487680 h 526483"/>
              </a:gdLst>
              <a:ahLst/>
              <a:cxnLst>
                <a:cxn ang="0">
                  <a:pos x="connsiteX0" y="connsiteY0"/>
                </a:cxn>
                <a:cxn ang="0">
                  <a:pos x="connsiteX1" y="connsiteY1"/>
                </a:cxn>
                <a:cxn ang="0">
                  <a:pos x="connsiteX2" y="connsiteY2"/>
                </a:cxn>
                <a:cxn ang="0">
                  <a:pos x="connsiteX3" y="connsiteY3"/>
                </a:cxn>
              </a:cxnLst>
              <a:rect l="l" t="t" r="r" b="b"/>
              <a:pathLst>
                <a:path w="978946" h="526483">
                  <a:moveTo>
                    <a:pt x="0" y="0"/>
                  </a:moveTo>
                  <a:cubicBezTo>
                    <a:pt x="79786" y="204993"/>
                    <a:pt x="159572" y="409986"/>
                    <a:pt x="322730" y="491266"/>
                  </a:cubicBezTo>
                  <a:cubicBezTo>
                    <a:pt x="485888" y="572546"/>
                    <a:pt x="978946" y="487680"/>
                    <a:pt x="978946" y="487680"/>
                  </a:cubicBezTo>
                  <a:lnTo>
                    <a:pt x="978946" y="487680"/>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7" name="フリーフォーム 596"/>
            <p:cNvSpPr/>
            <p:nvPr/>
          </p:nvSpPr>
          <p:spPr>
            <a:xfrm>
              <a:off x="3843006" y="2034533"/>
              <a:ext cx="592258" cy="762951"/>
            </a:xfrm>
            <a:custGeom>
              <a:avLst/>
              <a:gdLst>
                <a:gd name="connsiteX0" fmla="*/ 616772 w 616772"/>
                <a:gd name="connsiteY0" fmla="*/ 0 h 1057835"/>
                <a:gd name="connsiteX1" fmla="*/ 103991 w 616772"/>
                <a:gd name="connsiteY1" fmla="*/ 333487 h 1057835"/>
                <a:gd name="connsiteX2" fmla="*/ 0 w 616772"/>
                <a:gd name="connsiteY2" fmla="*/ 1057835 h 1057835"/>
                <a:gd name="connsiteX3" fmla="*/ 0 w 616772"/>
                <a:gd name="connsiteY3" fmla="*/ 1057835 h 1057835"/>
              </a:gdLst>
              <a:ahLst/>
              <a:cxnLst>
                <a:cxn ang="0">
                  <a:pos x="connsiteX0" y="connsiteY0"/>
                </a:cxn>
                <a:cxn ang="0">
                  <a:pos x="connsiteX1" y="connsiteY1"/>
                </a:cxn>
                <a:cxn ang="0">
                  <a:pos x="connsiteX2" y="connsiteY2"/>
                </a:cxn>
                <a:cxn ang="0">
                  <a:pos x="connsiteX3" y="connsiteY3"/>
                </a:cxn>
              </a:cxnLst>
              <a:rect l="l" t="t" r="r" b="b"/>
              <a:pathLst>
                <a:path w="616772" h="1057835">
                  <a:moveTo>
                    <a:pt x="616772" y="0"/>
                  </a:moveTo>
                  <a:cubicBezTo>
                    <a:pt x="411779" y="78590"/>
                    <a:pt x="206786" y="157181"/>
                    <a:pt x="103991" y="333487"/>
                  </a:cubicBezTo>
                  <a:cubicBezTo>
                    <a:pt x="1196" y="509793"/>
                    <a:pt x="0" y="1057835"/>
                    <a:pt x="0" y="1057835"/>
                  </a:cubicBezTo>
                  <a:lnTo>
                    <a:pt x="0" y="1057835"/>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8" name="フリーフォーム 597"/>
            <p:cNvSpPr/>
            <p:nvPr/>
          </p:nvSpPr>
          <p:spPr>
            <a:xfrm rot="21420000" flipH="1">
              <a:off x="830840" y="918967"/>
              <a:ext cx="1819854" cy="1177218"/>
            </a:xfrm>
            <a:custGeom>
              <a:avLst/>
              <a:gdLst>
                <a:gd name="connsiteX0" fmla="*/ 0 w 1344706"/>
                <a:gd name="connsiteY0" fmla="*/ 215482 h 258512"/>
                <a:gd name="connsiteX1" fmla="*/ 695661 w 1344706"/>
                <a:gd name="connsiteY1" fmla="*/ 329 h 258512"/>
                <a:gd name="connsiteX2" fmla="*/ 1344706 w 1344706"/>
                <a:gd name="connsiteY2" fmla="*/ 258512 h 258512"/>
                <a:gd name="connsiteX3" fmla="*/ 1344706 w 1344706"/>
                <a:gd name="connsiteY3" fmla="*/ 258512 h 258512"/>
              </a:gdLst>
              <a:ahLst/>
              <a:cxnLst>
                <a:cxn ang="0">
                  <a:pos x="connsiteX0" y="connsiteY0"/>
                </a:cxn>
                <a:cxn ang="0">
                  <a:pos x="connsiteX1" y="connsiteY1"/>
                </a:cxn>
                <a:cxn ang="0">
                  <a:pos x="connsiteX2" y="connsiteY2"/>
                </a:cxn>
                <a:cxn ang="0">
                  <a:pos x="connsiteX3" y="connsiteY3"/>
                </a:cxn>
              </a:cxnLst>
              <a:rect l="l" t="t" r="r" b="b"/>
              <a:pathLst>
                <a:path w="1344706" h="258512">
                  <a:moveTo>
                    <a:pt x="0" y="215482"/>
                  </a:moveTo>
                  <a:cubicBezTo>
                    <a:pt x="235771" y="104319"/>
                    <a:pt x="471543" y="-6843"/>
                    <a:pt x="695661" y="329"/>
                  </a:cubicBezTo>
                  <a:cubicBezTo>
                    <a:pt x="919779" y="7501"/>
                    <a:pt x="1344706" y="258512"/>
                    <a:pt x="1344706" y="258512"/>
                  </a:cubicBezTo>
                  <a:lnTo>
                    <a:pt x="1344706" y="258512"/>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9" name="フリーフォーム 598"/>
            <p:cNvSpPr/>
            <p:nvPr/>
          </p:nvSpPr>
          <p:spPr>
            <a:xfrm>
              <a:off x="1387264" y="1272482"/>
              <a:ext cx="1219200" cy="194617"/>
            </a:xfrm>
            <a:custGeom>
              <a:avLst/>
              <a:gdLst>
                <a:gd name="connsiteX0" fmla="*/ 0 w 1219200"/>
                <a:gd name="connsiteY0" fmla="*/ 194617 h 194617"/>
                <a:gd name="connsiteX1" fmla="*/ 562984 w 1219200"/>
                <a:gd name="connsiteY1" fmla="*/ 4566 h 194617"/>
                <a:gd name="connsiteX2" fmla="*/ 1219200 w 1219200"/>
                <a:gd name="connsiteY2" fmla="*/ 54768 h 194617"/>
                <a:gd name="connsiteX3" fmla="*/ 1219200 w 1219200"/>
                <a:gd name="connsiteY3" fmla="*/ 54768 h 194617"/>
              </a:gdLst>
              <a:ahLst/>
              <a:cxnLst>
                <a:cxn ang="0">
                  <a:pos x="connsiteX0" y="connsiteY0"/>
                </a:cxn>
                <a:cxn ang="0">
                  <a:pos x="connsiteX1" y="connsiteY1"/>
                </a:cxn>
                <a:cxn ang="0">
                  <a:pos x="connsiteX2" y="connsiteY2"/>
                </a:cxn>
                <a:cxn ang="0">
                  <a:pos x="connsiteX3" y="connsiteY3"/>
                </a:cxn>
              </a:cxnLst>
              <a:rect l="l" t="t" r="r" b="b"/>
              <a:pathLst>
                <a:path w="1219200" h="194617">
                  <a:moveTo>
                    <a:pt x="0" y="194617"/>
                  </a:moveTo>
                  <a:cubicBezTo>
                    <a:pt x="179892" y="111245"/>
                    <a:pt x="359784" y="27874"/>
                    <a:pt x="562984" y="4566"/>
                  </a:cubicBezTo>
                  <a:cubicBezTo>
                    <a:pt x="766184" y="-18742"/>
                    <a:pt x="1219200" y="54768"/>
                    <a:pt x="1219200" y="54768"/>
                  </a:cubicBezTo>
                  <a:lnTo>
                    <a:pt x="1219200" y="54768"/>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0" name="フリーフォーム 599"/>
            <p:cNvSpPr/>
            <p:nvPr/>
          </p:nvSpPr>
          <p:spPr>
            <a:xfrm>
              <a:off x="1236655" y="1556711"/>
              <a:ext cx="93274" cy="1251531"/>
            </a:xfrm>
            <a:custGeom>
              <a:avLst/>
              <a:gdLst>
                <a:gd name="connsiteX0" fmla="*/ 118336 w 118336"/>
                <a:gd name="connsiteY0" fmla="*/ 0 h 1552687"/>
                <a:gd name="connsiteX1" fmla="*/ 2 w 118336"/>
                <a:gd name="connsiteY1" fmla="*/ 767379 h 1552687"/>
                <a:gd name="connsiteX2" fmla="*/ 114750 w 118336"/>
                <a:gd name="connsiteY2" fmla="*/ 1552687 h 1552687"/>
                <a:gd name="connsiteX3" fmla="*/ 114750 w 118336"/>
                <a:gd name="connsiteY3" fmla="*/ 1552687 h 1552687"/>
              </a:gdLst>
              <a:ahLst/>
              <a:cxnLst>
                <a:cxn ang="0">
                  <a:pos x="connsiteX0" y="connsiteY0"/>
                </a:cxn>
                <a:cxn ang="0">
                  <a:pos x="connsiteX1" y="connsiteY1"/>
                </a:cxn>
                <a:cxn ang="0">
                  <a:pos x="connsiteX2" y="connsiteY2"/>
                </a:cxn>
                <a:cxn ang="0">
                  <a:pos x="connsiteX3" y="connsiteY3"/>
                </a:cxn>
              </a:cxnLst>
              <a:rect l="l" t="t" r="r" b="b"/>
              <a:pathLst>
                <a:path w="118336" h="1552687">
                  <a:moveTo>
                    <a:pt x="118336" y="0"/>
                  </a:moveTo>
                  <a:cubicBezTo>
                    <a:pt x="59468" y="254299"/>
                    <a:pt x="600" y="508598"/>
                    <a:pt x="2" y="767379"/>
                  </a:cubicBezTo>
                  <a:cubicBezTo>
                    <a:pt x="-596" y="1026160"/>
                    <a:pt x="114750" y="1552687"/>
                    <a:pt x="114750" y="1552687"/>
                  </a:cubicBezTo>
                  <a:lnTo>
                    <a:pt x="114750" y="1552687"/>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1" name="フリーフォーム 600"/>
            <p:cNvSpPr/>
            <p:nvPr/>
          </p:nvSpPr>
          <p:spPr>
            <a:xfrm>
              <a:off x="1380092" y="2410208"/>
              <a:ext cx="1039906" cy="408792"/>
            </a:xfrm>
            <a:custGeom>
              <a:avLst/>
              <a:gdLst>
                <a:gd name="connsiteX0" fmla="*/ 0 w 1039906"/>
                <a:gd name="connsiteY0" fmla="*/ 405206 h 408792"/>
                <a:gd name="connsiteX1" fmla="*/ 491266 w 1039906"/>
                <a:gd name="connsiteY1" fmla="*/ 1 h 408792"/>
                <a:gd name="connsiteX2" fmla="*/ 1039906 w 1039906"/>
                <a:gd name="connsiteY2" fmla="*/ 408792 h 408792"/>
                <a:gd name="connsiteX3" fmla="*/ 1039906 w 1039906"/>
                <a:gd name="connsiteY3" fmla="*/ 408792 h 408792"/>
              </a:gdLst>
              <a:ahLst/>
              <a:cxnLst>
                <a:cxn ang="0">
                  <a:pos x="connsiteX0" y="connsiteY0"/>
                </a:cxn>
                <a:cxn ang="0">
                  <a:pos x="connsiteX1" y="connsiteY1"/>
                </a:cxn>
                <a:cxn ang="0">
                  <a:pos x="connsiteX2" y="connsiteY2"/>
                </a:cxn>
                <a:cxn ang="0">
                  <a:pos x="connsiteX3" y="connsiteY3"/>
                </a:cxn>
              </a:cxnLst>
              <a:rect l="l" t="t" r="r" b="b"/>
              <a:pathLst>
                <a:path w="1039906" h="408792">
                  <a:moveTo>
                    <a:pt x="0" y="405206"/>
                  </a:moveTo>
                  <a:cubicBezTo>
                    <a:pt x="158974" y="202304"/>
                    <a:pt x="317948" y="-597"/>
                    <a:pt x="491266" y="1"/>
                  </a:cubicBezTo>
                  <a:cubicBezTo>
                    <a:pt x="664584" y="599"/>
                    <a:pt x="1039906" y="408792"/>
                    <a:pt x="1039906" y="408792"/>
                  </a:cubicBezTo>
                  <a:lnTo>
                    <a:pt x="1039906" y="408792"/>
                  </a:lnTo>
                </a:path>
              </a:pathLst>
            </a:cu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4" name="グループ化 603"/>
            <p:cNvGrpSpPr/>
            <p:nvPr/>
          </p:nvGrpSpPr>
          <p:grpSpPr>
            <a:xfrm>
              <a:off x="1327293" y="1455214"/>
              <a:ext cx="104630" cy="104630"/>
              <a:chOff x="2827254" y="3376560"/>
              <a:chExt cx="104630" cy="104630"/>
            </a:xfrm>
          </p:grpSpPr>
          <p:sp>
            <p:nvSpPr>
              <p:cNvPr id="637" name="円/楕円 636"/>
              <p:cNvSpPr>
                <a:spLocks noChangeAspect="1"/>
              </p:cNvSpPr>
              <p:nvPr/>
            </p:nvSpPr>
            <p:spPr>
              <a:xfrm rot="2700000">
                <a:off x="2837713" y="3387446"/>
                <a:ext cx="83570" cy="8357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5" name="直線コネクタ 644"/>
              <p:cNvCxnSpPr>
                <a:cxnSpLocks noChangeAspect="1"/>
              </p:cNvCxnSpPr>
              <p:nvPr/>
            </p:nvCxnSpPr>
            <p:spPr>
              <a:xfrm rot="2700000" flipH="1">
                <a:off x="2878769" y="3388155"/>
                <a:ext cx="1459" cy="83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6" name="直線コネクタ 645"/>
              <p:cNvCxnSpPr>
                <a:cxnSpLocks noChangeAspect="1"/>
              </p:cNvCxnSpPr>
              <p:nvPr/>
            </p:nvCxnSpPr>
            <p:spPr>
              <a:xfrm rot="2700000">
                <a:off x="2837017" y="3428502"/>
                <a:ext cx="83558" cy="14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47" name="円/楕円 646"/>
              <p:cNvSpPr>
                <a:spLocks noChangeAspect="1"/>
              </p:cNvSpPr>
              <p:nvPr/>
            </p:nvSpPr>
            <p:spPr>
              <a:xfrm rot="2700000">
                <a:off x="2827254" y="3376560"/>
                <a:ext cx="104630" cy="10463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5" name="グループ化 604"/>
            <p:cNvGrpSpPr/>
            <p:nvPr/>
          </p:nvGrpSpPr>
          <p:grpSpPr>
            <a:xfrm>
              <a:off x="2557094" y="1312654"/>
              <a:ext cx="104630" cy="104630"/>
              <a:chOff x="2827254" y="3376560"/>
              <a:chExt cx="104630" cy="104630"/>
            </a:xfrm>
          </p:grpSpPr>
          <p:sp>
            <p:nvSpPr>
              <p:cNvPr id="633" name="円/楕円 632"/>
              <p:cNvSpPr>
                <a:spLocks noChangeAspect="1"/>
              </p:cNvSpPr>
              <p:nvPr/>
            </p:nvSpPr>
            <p:spPr>
              <a:xfrm rot="2700000">
                <a:off x="2837713" y="3387446"/>
                <a:ext cx="83570" cy="8357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4" name="直線コネクタ 633"/>
              <p:cNvCxnSpPr>
                <a:cxnSpLocks noChangeAspect="1"/>
              </p:cNvCxnSpPr>
              <p:nvPr/>
            </p:nvCxnSpPr>
            <p:spPr>
              <a:xfrm rot="2700000" flipH="1">
                <a:off x="2878769" y="3388155"/>
                <a:ext cx="1459" cy="83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5" name="直線コネクタ 634"/>
              <p:cNvCxnSpPr>
                <a:cxnSpLocks noChangeAspect="1"/>
              </p:cNvCxnSpPr>
              <p:nvPr/>
            </p:nvCxnSpPr>
            <p:spPr>
              <a:xfrm rot="2700000">
                <a:off x="2837017" y="3428502"/>
                <a:ext cx="83558" cy="14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6" name="円/楕円 635"/>
              <p:cNvSpPr>
                <a:spLocks noChangeAspect="1"/>
              </p:cNvSpPr>
              <p:nvPr/>
            </p:nvSpPr>
            <p:spPr>
              <a:xfrm rot="2700000">
                <a:off x="2827254" y="3376560"/>
                <a:ext cx="104630" cy="10463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6" name="グループ化 605"/>
            <p:cNvGrpSpPr/>
            <p:nvPr/>
          </p:nvGrpSpPr>
          <p:grpSpPr>
            <a:xfrm>
              <a:off x="3405101" y="1454715"/>
              <a:ext cx="104630" cy="104630"/>
              <a:chOff x="2827254" y="3376560"/>
              <a:chExt cx="104630" cy="104630"/>
            </a:xfrm>
          </p:grpSpPr>
          <p:sp>
            <p:nvSpPr>
              <p:cNvPr id="629" name="円/楕円 628"/>
              <p:cNvSpPr>
                <a:spLocks noChangeAspect="1"/>
              </p:cNvSpPr>
              <p:nvPr/>
            </p:nvSpPr>
            <p:spPr>
              <a:xfrm rot="2700000">
                <a:off x="2837713" y="3387446"/>
                <a:ext cx="83570" cy="8357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0" name="直線コネクタ 629"/>
              <p:cNvCxnSpPr>
                <a:cxnSpLocks noChangeAspect="1"/>
              </p:cNvCxnSpPr>
              <p:nvPr/>
            </p:nvCxnSpPr>
            <p:spPr>
              <a:xfrm rot="2700000" flipH="1">
                <a:off x="2878769" y="3388155"/>
                <a:ext cx="1459" cy="83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1" name="直線コネクタ 630"/>
              <p:cNvCxnSpPr>
                <a:cxnSpLocks noChangeAspect="1"/>
              </p:cNvCxnSpPr>
              <p:nvPr/>
            </p:nvCxnSpPr>
            <p:spPr>
              <a:xfrm rot="2700000">
                <a:off x="2837017" y="3428502"/>
                <a:ext cx="83558" cy="14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2" name="円/楕円 631"/>
              <p:cNvSpPr>
                <a:spLocks noChangeAspect="1"/>
              </p:cNvSpPr>
              <p:nvPr/>
            </p:nvSpPr>
            <p:spPr>
              <a:xfrm rot="2700000">
                <a:off x="2827254" y="3376560"/>
                <a:ext cx="104630" cy="10463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7" name="グループ化 606"/>
            <p:cNvGrpSpPr/>
            <p:nvPr/>
          </p:nvGrpSpPr>
          <p:grpSpPr>
            <a:xfrm>
              <a:off x="4424317" y="1966002"/>
              <a:ext cx="104630" cy="104630"/>
              <a:chOff x="2827254" y="3376560"/>
              <a:chExt cx="104630" cy="104630"/>
            </a:xfrm>
          </p:grpSpPr>
          <p:sp>
            <p:nvSpPr>
              <p:cNvPr id="625" name="円/楕円 624"/>
              <p:cNvSpPr>
                <a:spLocks noChangeAspect="1"/>
              </p:cNvSpPr>
              <p:nvPr/>
            </p:nvSpPr>
            <p:spPr>
              <a:xfrm rot="2700000">
                <a:off x="2837713" y="3387446"/>
                <a:ext cx="83570" cy="8357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26" name="直線コネクタ 625"/>
              <p:cNvCxnSpPr>
                <a:cxnSpLocks noChangeAspect="1"/>
              </p:cNvCxnSpPr>
              <p:nvPr/>
            </p:nvCxnSpPr>
            <p:spPr>
              <a:xfrm rot="2700000" flipH="1">
                <a:off x="2878769" y="3388155"/>
                <a:ext cx="1459" cy="83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7" name="直線コネクタ 626"/>
              <p:cNvCxnSpPr>
                <a:cxnSpLocks noChangeAspect="1"/>
              </p:cNvCxnSpPr>
              <p:nvPr/>
            </p:nvCxnSpPr>
            <p:spPr>
              <a:xfrm rot="2700000">
                <a:off x="2837017" y="3428502"/>
                <a:ext cx="83558" cy="14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8" name="円/楕円 627"/>
              <p:cNvSpPr>
                <a:spLocks noChangeAspect="1"/>
              </p:cNvSpPr>
              <p:nvPr/>
            </p:nvSpPr>
            <p:spPr>
              <a:xfrm rot="2700000">
                <a:off x="2827254" y="3376560"/>
                <a:ext cx="104630" cy="10463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8" name="グループ化 607"/>
            <p:cNvGrpSpPr/>
            <p:nvPr/>
          </p:nvGrpSpPr>
          <p:grpSpPr>
            <a:xfrm>
              <a:off x="840830" y="2007280"/>
              <a:ext cx="180720" cy="246221"/>
              <a:chOff x="4480517" y="1514160"/>
              <a:chExt cx="180720" cy="246221"/>
            </a:xfrm>
          </p:grpSpPr>
          <p:sp>
            <p:nvSpPr>
              <p:cNvPr id="623" name="円/楕円 622"/>
              <p:cNvSpPr/>
              <p:nvPr/>
            </p:nvSpPr>
            <p:spPr>
              <a:xfrm>
                <a:off x="4480517" y="1565008"/>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4" name="テキスト ボックス 623"/>
              <p:cNvSpPr txBox="1"/>
              <p:nvPr/>
            </p:nvSpPr>
            <p:spPr>
              <a:xfrm>
                <a:off x="4482028" y="1514160"/>
                <a:ext cx="179209" cy="246221"/>
              </a:xfrm>
              <a:prstGeom prst="rect">
                <a:avLst/>
              </a:prstGeom>
              <a:noFill/>
            </p:spPr>
            <p:txBody>
              <a:bodyPr wrap="square" rtlCol="0">
                <a:spAutoFit/>
              </a:bodyPr>
              <a:lstStyle/>
              <a:p>
                <a:pPr algn="ctr"/>
                <a:r>
                  <a:rPr lang="en-US" altLang="ja-JP" sz="1000" dirty="0"/>
                  <a:t>P</a:t>
                </a:r>
                <a:endParaRPr kumimoji="1" lang="ja-JP" altLang="en-US" sz="1000" dirty="0"/>
              </a:p>
            </p:txBody>
          </p:sp>
        </p:grpSp>
        <p:grpSp>
          <p:nvGrpSpPr>
            <p:cNvPr id="614" name="グループ化 613"/>
            <p:cNvGrpSpPr/>
            <p:nvPr/>
          </p:nvGrpSpPr>
          <p:grpSpPr>
            <a:xfrm>
              <a:off x="300391" y="1287371"/>
              <a:ext cx="2851512" cy="2180536"/>
              <a:chOff x="428895" y="-1293790"/>
              <a:chExt cx="2851512" cy="2180536"/>
            </a:xfrm>
          </p:grpSpPr>
          <p:sp>
            <p:nvSpPr>
              <p:cNvPr id="619" name="円/楕円 618"/>
              <p:cNvSpPr/>
              <p:nvPr/>
            </p:nvSpPr>
            <p:spPr>
              <a:xfrm>
                <a:off x="3136407" y="742746"/>
                <a:ext cx="144000" cy="144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0" name="テキスト ボックス 619"/>
              <p:cNvSpPr txBox="1"/>
              <p:nvPr/>
            </p:nvSpPr>
            <p:spPr>
              <a:xfrm>
                <a:off x="428895" y="-1293790"/>
                <a:ext cx="349937" cy="230832"/>
              </a:xfrm>
              <a:prstGeom prst="rect">
                <a:avLst/>
              </a:prstGeom>
              <a:noFill/>
            </p:spPr>
            <p:txBody>
              <a:bodyPr wrap="square" rtlCol="0">
                <a:spAutoFit/>
              </a:bodyPr>
              <a:lstStyle/>
              <a:p>
                <a:pPr algn="ctr"/>
                <a:r>
                  <a:rPr lang="en-US" altLang="ja-JP" sz="900" dirty="0"/>
                  <a:t>FS</a:t>
                </a:r>
                <a:endParaRPr kumimoji="1" lang="ja-JP" altLang="en-US" sz="900" dirty="0"/>
              </a:p>
            </p:txBody>
          </p:sp>
        </p:grpSp>
        <p:sp>
          <p:nvSpPr>
            <p:cNvPr id="617" name="テキスト ボックス 616"/>
            <p:cNvSpPr txBox="1"/>
            <p:nvPr/>
          </p:nvSpPr>
          <p:spPr>
            <a:xfrm>
              <a:off x="1453032" y="2025645"/>
              <a:ext cx="1104109" cy="246221"/>
            </a:xfrm>
            <a:prstGeom prst="rect">
              <a:avLst/>
            </a:prstGeom>
            <a:noFill/>
          </p:spPr>
          <p:txBody>
            <a:bodyPr wrap="square" rtlCol="0">
              <a:spAutoFit/>
            </a:bodyPr>
            <a:lstStyle/>
            <a:p>
              <a:pPr algn="ctr"/>
              <a:r>
                <a:rPr lang="en-US" altLang="ja-JP" sz="1000" dirty="0"/>
                <a:t>Women Site</a:t>
              </a:r>
              <a:endParaRPr kumimoji="1" lang="ja-JP" altLang="en-US" sz="1000" dirty="0"/>
            </a:p>
          </p:txBody>
        </p:sp>
        <p:sp>
          <p:nvSpPr>
            <p:cNvPr id="618" name="テキスト ボックス 617"/>
            <p:cNvSpPr txBox="1"/>
            <p:nvPr/>
          </p:nvSpPr>
          <p:spPr>
            <a:xfrm>
              <a:off x="3193351" y="2027104"/>
              <a:ext cx="847330" cy="246221"/>
            </a:xfrm>
            <a:prstGeom prst="rect">
              <a:avLst/>
            </a:prstGeom>
            <a:noFill/>
          </p:spPr>
          <p:txBody>
            <a:bodyPr wrap="square" rtlCol="0">
              <a:spAutoFit/>
            </a:bodyPr>
            <a:lstStyle/>
            <a:p>
              <a:pPr algn="ctr"/>
              <a:r>
                <a:rPr lang="en-US" altLang="ja-JP" sz="1000" dirty="0"/>
                <a:t>Men Site</a:t>
              </a:r>
              <a:endParaRPr kumimoji="1" lang="ja-JP" altLang="en-US" sz="1000" dirty="0"/>
            </a:p>
          </p:txBody>
        </p:sp>
        <p:grpSp>
          <p:nvGrpSpPr>
            <p:cNvPr id="1181" name="グループ化 1180"/>
            <p:cNvGrpSpPr/>
            <p:nvPr/>
          </p:nvGrpSpPr>
          <p:grpSpPr>
            <a:xfrm rot="10800000">
              <a:off x="805710" y="875896"/>
              <a:ext cx="4954052" cy="1310996"/>
              <a:chOff x="5022352" y="3525155"/>
              <a:chExt cx="4954052" cy="1310996"/>
            </a:xfrm>
          </p:grpSpPr>
          <p:sp>
            <p:nvSpPr>
              <p:cNvPr id="1182" name="フローチャート: 論理積ゲート 1181"/>
              <p:cNvSpPr/>
              <p:nvPr/>
            </p:nvSpPr>
            <p:spPr>
              <a:xfrm rot="16200000" flipH="1">
                <a:off x="9915516" y="3611395"/>
                <a:ext cx="51191" cy="70585"/>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85" name="直線コネクタ 1184"/>
              <p:cNvCxnSpPr/>
              <p:nvPr/>
            </p:nvCxnSpPr>
            <p:spPr>
              <a:xfrm rot="15121595">
                <a:off x="4996387" y="4810187"/>
                <a:ext cx="5192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184" name="フローチャート: 論理積ゲート 1183"/>
              <p:cNvSpPr>
                <a:spLocks/>
              </p:cNvSpPr>
              <p:nvPr/>
            </p:nvSpPr>
            <p:spPr>
              <a:xfrm rot="16200000" flipH="1">
                <a:off x="9929152" y="3518270"/>
                <a:ext cx="36346" cy="50116"/>
              </a:xfrm>
              <a:prstGeom prst="flowChartDelay">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71" name="Text Box 313">
            <a:extLst>
              <a:ext uri="{FF2B5EF4-FFF2-40B4-BE49-F238E27FC236}">
                <a16:creationId xmlns:a16="http://schemas.microsoft.com/office/drawing/2014/main" id="{2E8C6C8C-E497-4190-8D8E-197E231F240C}"/>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472" name="Text Box 314">
            <a:extLst>
              <a:ext uri="{FF2B5EF4-FFF2-40B4-BE49-F238E27FC236}">
                <a16:creationId xmlns:a16="http://schemas.microsoft.com/office/drawing/2014/main" id="{401808AE-EBC1-45E5-A8F8-E9FE789E733A}"/>
              </a:ext>
            </a:extLst>
          </p:cNvPr>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473" name="Text Box 5">
            <a:extLst>
              <a:ext uri="{FF2B5EF4-FFF2-40B4-BE49-F238E27FC236}">
                <a16:creationId xmlns:a16="http://schemas.microsoft.com/office/drawing/2014/main" id="{3AAE68E7-2395-4871-8C53-9235D2A8868B}"/>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Electricity</a:t>
            </a:r>
          </a:p>
        </p:txBody>
      </p:sp>
      <p:pic>
        <p:nvPicPr>
          <p:cNvPr id="474" name="Picture 473">
            <a:extLst>
              <a:ext uri="{FF2B5EF4-FFF2-40B4-BE49-F238E27FC236}">
                <a16:creationId xmlns:a16="http://schemas.microsoft.com/office/drawing/2014/main" id="{2CBB99D1-EEFD-47EF-BE37-52FA01F6DB4F}"/>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4205869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 name="正方形/長方形 563"/>
          <p:cNvSpPr/>
          <p:nvPr/>
        </p:nvSpPr>
        <p:spPr>
          <a:xfrm rot="21600000">
            <a:off x="7192664" y="673856"/>
            <a:ext cx="36000" cy="39600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54" name="Group 303"/>
          <p:cNvGrpSpPr>
            <a:grpSpLocks/>
          </p:cNvGrpSpPr>
          <p:nvPr/>
        </p:nvGrpSpPr>
        <p:grpSpPr bwMode="auto">
          <a:xfrm>
            <a:off x="42040" y="15492"/>
            <a:ext cx="12086897" cy="6821488"/>
            <a:chOff x="0" y="0"/>
            <a:chExt cx="576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DATE</a:t>
              </a:r>
              <a:r>
                <a:rPr lang="ja-JP" altLang="en-US" sz="1000"/>
                <a:t>：</a:t>
              </a:r>
            </a:p>
          </p:txBody>
        </p:sp>
      </p:grpSp>
      <p:sp>
        <p:nvSpPr>
          <p:cNvPr id="588" name="テキスト ボックス 587"/>
          <p:cNvSpPr txBox="1"/>
          <p:nvPr/>
        </p:nvSpPr>
        <p:spPr>
          <a:xfrm>
            <a:off x="992456" y="4750641"/>
            <a:ext cx="4716000" cy="1107996"/>
          </a:xfrm>
          <a:prstGeom prst="rect">
            <a:avLst/>
          </a:prstGeom>
          <a:noFill/>
        </p:spPr>
        <p:txBody>
          <a:bodyPr wrap="square" rtlCol="0">
            <a:spAutoFit/>
          </a:bodyPr>
          <a:lstStyle/>
          <a:p>
            <a:r>
              <a:rPr kumimoji="1" lang="en-US" altLang="ja-JP" sz="1100" dirty="0"/>
              <a:t>Notes:</a:t>
            </a:r>
            <a:endParaRPr lang="en-US" altLang="ja-JP" sz="1100" dirty="0"/>
          </a:p>
          <a:p>
            <a:r>
              <a:rPr lang="en-US" altLang="ja-JP" sz="1100" dirty="0"/>
              <a:t>1. Works shall be commenced after the base slab level shall be defined.</a:t>
            </a:r>
          </a:p>
          <a:p>
            <a:r>
              <a:rPr lang="en-US" altLang="ja-JP" sz="1100" dirty="0"/>
              <a:t>2. The GL at each site to be confirmed again to set ±0 at the entrance of slope. </a:t>
            </a:r>
          </a:p>
          <a:p>
            <a:r>
              <a:rPr lang="en-US" altLang="ja-JP" sz="1100" dirty="0"/>
              <a:t>3. The inclination of slopes is 1/10 (6</a:t>
            </a:r>
            <a:r>
              <a:rPr lang="en-US" altLang="ja-JP" sz="1100" baseline="30000" dirty="0"/>
              <a:t>o</a:t>
            </a:r>
            <a:r>
              <a:rPr lang="en-US" altLang="ja-JP" sz="1100" dirty="0"/>
              <a:t>).</a:t>
            </a:r>
          </a:p>
          <a:p>
            <a:r>
              <a:rPr lang="en-US" altLang="ja-JP" sz="1100" dirty="0"/>
              <a:t>4. The landing level of slopes shall be 43% of the base slab level from GL.</a:t>
            </a:r>
          </a:p>
          <a:p>
            <a:r>
              <a:rPr lang="en-US" altLang="ja-JP" sz="1100" dirty="0"/>
              <a:t>5. Slope walls and curbs to be plastered and painted.</a:t>
            </a:r>
          </a:p>
        </p:txBody>
      </p:sp>
      <p:sp>
        <p:nvSpPr>
          <p:cNvPr id="12" name="テキスト ボックス 11"/>
          <p:cNvSpPr txBox="1"/>
          <p:nvPr/>
        </p:nvSpPr>
        <p:spPr>
          <a:xfrm>
            <a:off x="7368674" y="393837"/>
            <a:ext cx="2816434" cy="369332"/>
          </a:xfrm>
          <a:prstGeom prst="rect">
            <a:avLst/>
          </a:prstGeom>
          <a:noFill/>
        </p:spPr>
        <p:txBody>
          <a:bodyPr wrap="square" rtlCol="0">
            <a:spAutoFit/>
          </a:bodyPr>
          <a:lstStyle/>
          <a:p>
            <a:r>
              <a:rPr kumimoji="1" lang="en-US" altLang="ja-JP" dirty="0"/>
              <a:t>Side View – Women Site</a:t>
            </a:r>
            <a:endParaRPr kumimoji="1" lang="ja-JP" altLang="en-US" dirty="0"/>
          </a:p>
        </p:txBody>
      </p:sp>
      <p:sp>
        <p:nvSpPr>
          <p:cNvPr id="456" name="テキスト ボックス 455"/>
          <p:cNvSpPr txBox="1"/>
          <p:nvPr/>
        </p:nvSpPr>
        <p:spPr>
          <a:xfrm>
            <a:off x="7854821" y="3345723"/>
            <a:ext cx="3468063" cy="369332"/>
          </a:xfrm>
          <a:prstGeom prst="rect">
            <a:avLst/>
          </a:prstGeom>
          <a:noFill/>
        </p:spPr>
        <p:txBody>
          <a:bodyPr wrap="square" rtlCol="0">
            <a:spAutoFit/>
          </a:bodyPr>
          <a:lstStyle/>
          <a:p>
            <a:r>
              <a:rPr kumimoji="1" lang="en-US" altLang="ja-JP" dirty="0"/>
              <a:t>Side View – Men Site</a:t>
            </a:r>
            <a:endParaRPr kumimoji="1" lang="ja-JP" altLang="en-US" dirty="0"/>
          </a:p>
        </p:txBody>
      </p:sp>
      <p:grpSp>
        <p:nvGrpSpPr>
          <p:cNvPr id="42" name="グループ化 41"/>
          <p:cNvGrpSpPr/>
          <p:nvPr/>
        </p:nvGrpSpPr>
        <p:grpSpPr>
          <a:xfrm>
            <a:off x="6875168" y="893867"/>
            <a:ext cx="5040000" cy="2182444"/>
            <a:chOff x="6875168" y="893867"/>
            <a:chExt cx="5040000" cy="2182444"/>
          </a:xfrm>
        </p:grpSpPr>
        <p:sp>
          <p:nvSpPr>
            <p:cNvPr id="32" name="正方形/長方形 31"/>
            <p:cNvSpPr/>
            <p:nvPr/>
          </p:nvSpPr>
          <p:spPr>
            <a:xfrm>
              <a:off x="6964683" y="2522313"/>
              <a:ext cx="2160000" cy="553998"/>
            </a:xfrm>
            <a:prstGeom prst="rect">
              <a:avLst/>
            </a:prstGeom>
          </p:spPr>
          <p:txBody>
            <a:bodyPr wrap="square" anchor="ctr" anchorCtr="1">
              <a:spAutoFit/>
            </a:bodyPr>
            <a:lstStyle/>
            <a:p>
              <a:r>
                <a:rPr lang="en-US" altLang="ja-JP" sz="1000" dirty="0"/>
                <a:t>200T brick wall with brick force on 50T blinding under 200D x200W hardcore </a:t>
              </a:r>
              <a:endParaRPr lang="ja-JP" altLang="en-US" sz="1000" dirty="0"/>
            </a:p>
          </p:txBody>
        </p:sp>
        <p:sp>
          <p:nvSpPr>
            <p:cNvPr id="1478" name="正方形/長方形 1477"/>
            <p:cNvSpPr/>
            <p:nvPr/>
          </p:nvSpPr>
          <p:spPr>
            <a:xfrm>
              <a:off x="9124683" y="2620108"/>
              <a:ext cx="2556000" cy="396000"/>
            </a:xfrm>
            <a:prstGeom prst="rect">
              <a:avLst/>
            </a:prstGeom>
          </p:spPr>
          <p:txBody>
            <a:bodyPr wrap="square" anchor="ctr" anchorCtr="1">
              <a:spAutoFit/>
            </a:bodyPr>
            <a:lstStyle/>
            <a:p>
              <a:r>
                <a:rPr lang="en-US" altLang="ja-JP" sz="1000" dirty="0"/>
                <a:t>200 x200 brick curbs on 70T RC bed with Con-force 86 on compacted marram (rough sand)</a:t>
              </a:r>
              <a:endParaRPr lang="ja-JP" altLang="en-US" sz="1000" dirty="0"/>
            </a:p>
          </p:txBody>
        </p:sp>
        <p:grpSp>
          <p:nvGrpSpPr>
            <p:cNvPr id="41" name="グループ化 40"/>
            <p:cNvGrpSpPr/>
            <p:nvPr/>
          </p:nvGrpSpPr>
          <p:grpSpPr>
            <a:xfrm>
              <a:off x="6875168" y="893867"/>
              <a:ext cx="5040000" cy="1659058"/>
              <a:chOff x="6875168" y="893867"/>
              <a:chExt cx="5040000" cy="1659058"/>
            </a:xfrm>
          </p:grpSpPr>
          <p:grpSp>
            <p:nvGrpSpPr>
              <p:cNvPr id="1394" name="グループ化 1393"/>
              <p:cNvGrpSpPr/>
              <p:nvPr/>
            </p:nvGrpSpPr>
            <p:grpSpPr>
              <a:xfrm>
                <a:off x="6875168" y="893867"/>
                <a:ext cx="5040000" cy="1659058"/>
                <a:chOff x="6831112" y="662806"/>
                <a:chExt cx="5040000" cy="1659058"/>
              </a:xfrm>
            </p:grpSpPr>
            <p:grpSp>
              <p:nvGrpSpPr>
                <p:cNvPr id="1395" name="グループ化 1394"/>
                <p:cNvGrpSpPr/>
                <p:nvPr/>
              </p:nvGrpSpPr>
              <p:grpSpPr>
                <a:xfrm>
                  <a:off x="6909212" y="662806"/>
                  <a:ext cx="4739703" cy="1659058"/>
                  <a:chOff x="2396354" y="3267139"/>
                  <a:chExt cx="4739703" cy="1659058"/>
                </a:xfrm>
              </p:grpSpPr>
              <p:sp>
                <p:nvSpPr>
                  <p:cNvPr id="1413" name="正方形/長方形 1412"/>
                  <p:cNvSpPr/>
                  <p:nvPr/>
                </p:nvSpPr>
                <p:spPr>
                  <a:xfrm>
                    <a:off x="2419686" y="4493994"/>
                    <a:ext cx="3810667" cy="182245"/>
                  </a:xfrm>
                  <a:prstGeom prst="rect">
                    <a:avLst/>
                  </a:prstGeom>
                  <a:pattFill prst="horzBrick">
                    <a:fgClr>
                      <a:schemeClr val="accent4">
                        <a:lumMod val="60000"/>
                        <a:lumOff val="4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14" name="直線コネクタ 1413"/>
                  <p:cNvCxnSpPr/>
                  <p:nvPr/>
                </p:nvCxnSpPr>
                <p:spPr>
                  <a:xfrm>
                    <a:off x="3194438" y="3547459"/>
                    <a:ext cx="306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15" name="テキスト ボックス 1414"/>
                  <p:cNvSpPr txBox="1"/>
                  <p:nvPr/>
                </p:nvSpPr>
                <p:spPr>
                  <a:xfrm>
                    <a:off x="6770932" y="4676239"/>
                    <a:ext cx="365125" cy="144000"/>
                  </a:xfrm>
                  <a:prstGeom prst="rect">
                    <a:avLst/>
                  </a:prstGeom>
                  <a:noFill/>
                </p:spPr>
                <p:txBody>
                  <a:bodyPr wrap="square" rtlCol="0" anchor="ctr" anchorCtr="1">
                    <a:spAutoFit/>
                  </a:bodyPr>
                  <a:lstStyle/>
                  <a:p>
                    <a:pPr algn="ctr"/>
                    <a:r>
                      <a:rPr kumimoji="1" lang="en-US" altLang="ja-JP" sz="1000" dirty="0"/>
                      <a:t>G.L.</a:t>
                    </a:r>
                    <a:endParaRPr kumimoji="1" lang="ja-JP" altLang="en-US" sz="1000" dirty="0"/>
                  </a:p>
                </p:txBody>
              </p:sp>
              <p:sp>
                <p:nvSpPr>
                  <p:cNvPr id="1417" name="正方形/長方形 1416"/>
                  <p:cNvSpPr/>
                  <p:nvPr/>
                </p:nvSpPr>
                <p:spPr>
                  <a:xfrm>
                    <a:off x="2419685" y="4712612"/>
                    <a:ext cx="4400929"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18" name="グループ化 1417"/>
                  <p:cNvGrpSpPr/>
                  <p:nvPr/>
                </p:nvGrpSpPr>
                <p:grpSpPr>
                  <a:xfrm>
                    <a:off x="2396354" y="4473139"/>
                    <a:ext cx="162454" cy="446656"/>
                    <a:chOff x="2396354" y="4473139"/>
                    <a:chExt cx="162454" cy="446656"/>
                  </a:xfrm>
                </p:grpSpPr>
                <p:sp>
                  <p:nvSpPr>
                    <p:cNvPr id="1464" name="正方形/長方形 1463"/>
                    <p:cNvSpPr/>
                    <p:nvPr/>
                  </p:nvSpPr>
                  <p:spPr>
                    <a:xfrm>
                      <a:off x="2431538" y="4473139"/>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5" name="正方形/長方形 1464"/>
                    <p:cNvSpPr/>
                    <p:nvPr/>
                  </p:nvSpPr>
                  <p:spPr>
                    <a:xfrm>
                      <a:off x="2396354" y="4739795"/>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19" name="正方形/長方形 1418"/>
                  <p:cNvSpPr/>
                  <p:nvPr/>
                </p:nvSpPr>
                <p:spPr>
                  <a:xfrm>
                    <a:off x="2429074" y="4387355"/>
                    <a:ext cx="3803330" cy="766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0" name="正方形/長方形 1419"/>
                  <p:cNvSpPr/>
                  <p:nvPr/>
                </p:nvSpPr>
                <p:spPr>
                  <a:xfrm>
                    <a:off x="2429074" y="4336825"/>
                    <a:ext cx="3804374" cy="457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1" name="正方形/長方形 1420"/>
                  <p:cNvSpPr/>
                  <p:nvPr/>
                </p:nvSpPr>
                <p:spPr>
                  <a:xfrm>
                    <a:off x="2423940" y="3487931"/>
                    <a:ext cx="3814728" cy="82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2" name="正方形/長方形 1421"/>
                  <p:cNvSpPr/>
                  <p:nvPr/>
                </p:nvSpPr>
                <p:spPr>
                  <a:xfrm flipV="1">
                    <a:off x="2429074" y="3267139"/>
                    <a:ext cx="3805464" cy="1342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3" name="正方形/長方形 1422"/>
                  <p:cNvSpPr/>
                  <p:nvPr/>
                </p:nvSpPr>
                <p:spPr>
                  <a:xfrm>
                    <a:off x="2429074" y="3435620"/>
                    <a:ext cx="840926" cy="457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4" name="正方形/長方形 1423"/>
                  <p:cNvSpPr/>
                  <p:nvPr/>
                </p:nvSpPr>
                <p:spPr>
                  <a:xfrm>
                    <a:off x="2429074" y="3543348"/>
                    <a:ext cx="3808234" cy="9545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2" name="直線コネクタ 1461"/>
                  <p:cNvCxnSpPr/>
                  <p:nvPr/>
                </p:nvCxnSpPr>
                <p:spPr>
                  <a:xfrm>
                    <a:off x="4495283" y="3319712"/>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57" name="直線コネクタ 1456"/>
                  <p:cNvCxnSpPr/>
                  <p:nvPr/>
                </p:nvCxnSpPr>
                <p:spPr>
                  <a:xfrm>
                    <a:off x="3764450" y="3313563"/>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52" name="直線コネクタ 1451"/>
                  <p:cNvCxnSpPr/>
                  <p:nvPr/>
                </p:nvCxnSpPr>
                <p:spPr>
                  <a:xfrm>
                    <a:off x="5015446" y="3314504"/>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47" name="直線コネクタ 1446"/>
                  <p:cNvCxnSpPr/>
                  <p:nvPr/>
                </p:nvCxnSpPr>
                <p:spPr>
                  <a:xfrm>
                    <a:off x="3038193" y="3312725"/>
                    <a:ext cx="288000" cy="0"/>
                  </a:xfrm>
                  <a:prstGeom prst="line">
                    <a:avLst/>
                  </a:prstGeom>
                  <a:ln w="952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429" name="グループ化 1428"/>
                  <p:cNvGrpSpPr/>
                  <p:nvPr/>
                </p:nvGrpSpPr>
                <p:grpSpPr>
                  <a:xfrm>
                    <a:off x="6122180" y="4498480"/>
                    <a:ext cx="701589" cy="423907"/>
                    <a:chOff x="2025649" y="4499698"/>
                    <a:chExt cx="701589" cy="423907"/>
                  </a:xfrm>
                </p:grpSpPr>
                <p:sp>
                  <p:nvSpPr>
                    <p:cNvPr id="1442" name="正方形/長方形 1441"/>
                    <p:cNvSpPr/>
                    <p:nvPr/>
                  </p:nvSpPr>
                  <p:spPr>
                    <a:xfrm>
                      <a:off x="2655238" y="4499698"/>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3" name="正方形/長方形 1442"/>
                    <p:cNvSpPr/>
                    <p:nvPr/>
                  </p:nvSpPr>
                  <p:spPr>
                    <a:xfrm>
                      <a:off x="2025649" y="4743605"/>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30" name="グループ化 1429"/>
                  <p:cNvGrpSpPr/>
                  <p:nvPr/>
                </p:nvGrpSpPr>
                <p:grpSpPr>
                  <a:xfrm>
                    <a:off x="3085397" y="4501947"/>
                    <a:ext cx="162454" cy="424250"/>
                    <a:chOff x="2025649" y="4503165"/>
                    <a:chExt cx="162454" cy="424250"/>
                  </a:xfrm>
                </p:grpSpPr>
                <p:sp>
                  <p:nvSpPr>
                    <p:cNvPr id="1440" name="正方形/長方形 1439"/>
                    <p:cNvSpPr/>
                    <p:nvPr/>
                  </p:nvSpPr>
                  <p:spPr>
                    <a:xfrm>
                      <a:off x="2068457" y="4503165"/>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1" name="正方形/長方形 1440"/>
                    <p:cNvSpPr/>
                    <p:nvPr/>
                  </p:nvSpPr>
                  <p:spPr>
                    <a:xfrm>
                      <a:off x="2025649" y="4747415"/>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31" name="グループ化 1430"/>
                  <p:cNvGrpSpPr/>
                  <p:nvPr/>
                </p:nvGrpSpPr>
                <p:grpSpPr>
                  <a:xfrm>
                    <a:off x="3837136" y="4497465"/>
                    <a:ext cx="162454" cy="424250"/>
                    <a:chOff x="2025649" y="4503165"/>
                    <a:chExt cx="162454" cy="424250"/>
                  </a:xfrm>
                </p:grpSpPr>
                <p:sp>
                  <p:nvSpPr>
                    <p:cNvPr id="1438" name="正方形/長方形 1437"/>
                    <p:cNvSpPr/>
                    <p:nvPr/>
                  </p:nvSpPr>
                  <p:spPr>
                    <a:xfrm>
                      <a:off x="2068457" y="4503165"/>
                      <a:ext cx="72000" cy="216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9" name="正方形/長方形 1438"/>
                    <p:cNvSpPr/>
                    <p:nvPr/>
                  </p:nvSpPr>
                  <p:spPr>
                    <a:xfrm>
                      <a:off x="2025649" y="4747415"/>
                      <a:ext cx="162454" cy="180000"/>
                    </a:xfrm>
                    <a:prstGeom prst="rect">
                      <a:avLst/>
                    </a:prstGeom>
                    <a:pattFill prst="shingle">
                      <a:fgClr>
                        <a:schemeClr val="bg2">
                          <a:lumMod val="75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32" name="グループ化 1431"/>
                  <p:cNvGrpSpPr/>
                  <p:nvPr/>
                </p:nvGrpSpPr>
                <p:grpSpPr>
                  <a:xfrm flipH="1">
                    <a:off x="3986739" y="3583318"/>
                    <a:ext cx="324000" cy="769537"/>
                    <a:chOff x="10325493" y="3518286"/>
                    <a:chExt cx="324000" cy="769537"/>
                  </a:xfrm>
                </p:grpSpPr>
                <p:sp>
                  <p:nvSpPr>
                    <p:cNvPr id="1434" name="正方形/長方形 1433"/>
                    <p:cNvSpPr/>
                    <p:nvPr/>
                  </p:nvSpPr>
                  <p:spPr>
                    <a:xfrm>
                      <a:off x="10325493" y="3545282"/>
                      <a:ext cx="324000" cy="72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35" name="直線コネクタ 1434"/>
                    <p:cNvCxnSpPr/>
                    <p:nvPr/>
                  </p:nvCxnSpPr>
                  <p:spPr>
                    <a:xfrm rot="2520000">
                      <a:off x="10492491" y="3518286"/>
                      <a:ext cx="0" cy="4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6" name="直線コネクタ 1435"/>
                    <p:cNvCxnSpPr/>
                    <p:nvPr/>
                  </p:nvCxnSpPr>
                  <p:spPr>
                    <a:xfrm rot="19200000" flipV="1">
                      <a:off x="10485072" y="3855823"/>
                      <a:ext cx="0" cy="43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7" name="正方形/長方形 1436"/>
                    <p:cNvSpPr/>
                    <p:nvPr/>
                  </p:nvSpPr>
                  <p:spPr>
                    <a:xfrm>
                      <a:off x="10347123" y="3566367"/>
                      <a:ext cx="288000" cy="684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33" name="正方形/長方形 1432"/>
                  <p:cNvSpPr/>
                  <p:nvPr/>
                </p:nvSpPr>
                <p:spPr>
                  <a:xfrm>
                    <a:off x="3881244" y="3629592"/>
                    <a:ext cx="72000" cy="684000"/>
                  </a:xfrm>
                  <a:prstGeom prst="rect">
                    <a:avLst/>
                  </a:prstGeom>
                  <a:pattFill prst="horzBrick">
                    <a:fgClr>
                      <a:schemeClr val="accent4">
                        <a:lumMod val="50000"/>
                      </a:schemeClr>
                    </a:fgClr>
                    <a:bgClr>
                      <a:schemeClr val="bg1"/>
                    </a:bgClr>
                  </a:pattFill>
                  <a:ln>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96" name="正方形/長方形 1395"/>
                <p:cNvSpPr/>
                <p:nvPr/>
              </p:nvSpPr>
              <p:spPr>
                <a:xfrm>
                  <a:off x="8423151" y="1799830"/>
                  <a:ext cx="432000" cy="324000"/>
                </a:xfrm>
                <a:prstGeom prst="rect">
                  <a:avLst/>
                </a:prstGeom>
                <a:solidFill>
                  <a:schemeClr val="bg1">
                    <a:alpha val="7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7" name="正方形/長方形 1396"/>
                <p:cNvSpPr/>
                <p:nvPr/>
              </p:nvSpPr>
              <p:spPr>
                <a:xfrm>
                  <a:off x="8423622" y="1876557"/>
                  <a:ext cx="432000" cy="72000"/>
                </a:xfrm>
                <a:prstGeom prst="rect">
                  <a:avLst/>
                </a:prstGeom>
                <a:solidFill>
                  <a:schemeClr val="bg1">
                    <a:alpha val="7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8" name="正方形/長方形 1397"/>
                <p:cNvSpPr/>
                <p:nvPr/>
              </p:nvSpPr>
              <p:spPr>
                <a:xfrm>
                  <a:off x="8427702" y="1948831"/>
                  <a:ext cx="432000" cy="72000"/>
                </a:xfrm>
                <a:prstGeom prst="rect">
                  <a:avLst/>
                </a:prstGeom>
                <a:solidFill>
                  <a:schemeClr val="bg1">
                    <a:alpha val="7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9" name="正方形/長方形 1398"/>
                <p:cNvSpPr/>
                <p:nvPr/>
              </p:nvSpPr>
              <p:spPr>
                <a:xfrm>
                  <a:off x="8422723" y="2015926"/>
                  <a:ext cx="432000" cy="72000"/>
                </a:xfrm>
                <a:prstGeom prst="rect">
                  <a:avLst/>
                </a:prstGeom>
                <a:solidFill>
                  <a:schemeClr val="bg1">
                    <a:alpha val="7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0" name="正方形/長方形 1399"/>
                <p:cNvSpPr/>
                <p:nvPr/>
              </p:nvSpPr>
              <p:spPr>
                <a:xfrm>
                  <a:off x="8423625" y="2089329"/>
                  <a:ext cx="432000" cy="72000"/>
                </a:xfrm>
                <a:prstGeom prst="rect">
                  <a:avLst/>
                </a:prstGeom>
                <a:solidFill>
                  <a:schemeClr val="bg1">
                    <a:alpha val="7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1" name="正方形/長方形 1400"/>
                <p:cNvSpPr/>
                <p:nvPr/>
              </p:nvSpPr>
              <p:spPr>
                <a:xfrm>
                  <a:off x="7717139" y="1641652"/>
                  <a:ext cx="684000" cy="72000"/>
                </a:xfrm>
                <a:prstGeom prst="rect">
                  <a:avLst/>
                </a:prstGeom>
                <a:solidFill>
                  <a:schemeClr val="bg1">
                    <a:alpha val="7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2" name="正方形/長方形 1401"/>
                <p:cNvSpPr/>
                <p:nvPr/>
              </p:nvSpPr>
              <p:spPr>
                <a:xfrm>
                  <a:off x="8419623" y="2149863"/>
                  <a:ext cx="2916000" cy="72000"/>
                </a:xfrm>
                <a:prstGeom prst="rect">
                  <a:avLst/>
                </a:prstGeom>
                <a:pattFill prst="shingle">
                  <a:fgClr>
                    <a:schemeClr val="bg2">
                      <a:lumMod val="90000"/>
                    </a:schemeClr>
                  </a:fgClr>
                  <a:bgClr>
                    <a:schemeClr val="bg1"/>
                  </a:bgClr>
                </a:patt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03" name="直線コネクタ 1402"/>
                <p:cNvCxnSpPr/>
                <p:nvPr/>
              </p:nvCxnSpPr>
              <p:spPr>
                <a:xfrm>
                  <a:off x="6831112" y="2052044"/>
                  <a:ext cx="5040000" cy="0"/>
                </a:xfrm>
                <a:prstGeom prst="line">
                  <a:avLst/>
                </a:prstGeom>
                <a:ln w="9525">
                  <a:solidFill>
                    <a:schemeClr val="accent2">
                      <a:lumMod val="75000"/>
                    </a:schemeClr>
                  </a:solidFill>
                  <a:prstDash val="dashDot"/>
                </a:ln>
              </p:spPr>
              <p:style>
                <a:lnRef idx="1">
                  <a:schemeClr val="accent1"/>
                </a:lnRef>
                <a:fillRef idx="0">
                  <a:schemeClr val="accent1"/>
                </a:fillRef>
                <a:effectRef idx="0">
                  <a:schemeClr val="accent1"/>
                </a:effectRef>
                <a:fontRef idx="minor">
                  <a:schemeClr val="tx1"/>
                </a:fontRef>
              </p:style>
            </p:cxnSp>
            <p:grpSp>
              <p:nvGrpSpPr>
                <p:cNvPr id="1404" name="グループ化 1403"/>
                <p:cNvGrpSpPr/>
                <p:nvPr/>
              </p:nvGrpSpPr>
              <p:grpSpPr>
                <a:xfrm>
                  <a:off x="8851266" y="1647236"/>
                  <a:ext cx="2485757" cy="473467"/>
                  <a:chOff x="8851266" y="1647236"/>
                  <a:chExt cx="2485757" cy="473467"/>
                </a:xfrm>
              </p:grpSpPr>
              <p:sp>
                <p:nvSpPr>
                  <p:cNvPr id="1405" name="正方形/長方形 1404"/>
                  <p:cNvSpPr/>
                  <p:nvPr/>
                </p:nvSpPr>
                <p:spPr>
                  <a:xfrm>
                    <a:off x="10833023" y="1851041"/>
                    <a:ext cx="504000" cy="72000"/>
                  </a:xfrm>
                  <a:prstGeom prst="rect">
                    <a:avLst/>
                  </a:prstGeom>
                  <a:solidFill>
                    <a:schemeClr val="bg1">
                      <a:alpha val="97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6" name="直角三角形 1405"/>
                  <p:cNvSpPr>
                    <a:spLocks/>
                  </p:cNvSpPr>
                  <p:nvPr/>
                </p:nvSpPr>
                <p:spPr>
                  <a:xfrm>
                    <a:off x="8862465" y="1711449"/>
                    <a:ext cx="1980000" cy="216000"/>
                  </a:xfrm>
                  <a:prstGeom prst="rtTriangle">
                    <a:avLst/>
                  </a:prstGeom>
                  <a:pattFill prst="horzBrick">
                    <a:fgClr>
                      <a:schemeClr val="accent2">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7" name="正方形/長方形 1406"/>
                  <p:cNvSpPr/>
                  <p:nvPr/>
                </p:nvSpPr>
                <p:spPr>
                  <a:xfrm>
                    <a:off x="8865416" y="1932569"/>
                    <a:ext cx="2471211" cy="163481"/>
                  </a:xfrm>
                  <a:prstGeom prst="rect">
                    <a:avLst/>
                  </a:prstGeom>
                  <a:pattFill prst="horzBrick">
                    <a:fgClr>
                      <a:schemeClr val="accent2">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8" name="正方形/長方形 1407"/>
                  <p:cNvSpPr/>
                  <p:nvPr/>
                </p:nvSpPr>
                <p:spPr>
                  <a:xfrm rot="360000">
                    <a:off x="8851266" y="1743574"/>
                    <a:ext cx="1980000" cy="72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09" name="直線コネクタ 1408"/>
                  <p:cNvCxnSpPr/>
                  <p:nvPr/>
                </p:nvCxnSpPr>
                <p:spPr>
                  <a:xfrm rot="5400000">
                    <a:off x="9282894" y="2055531"/>
                    <a:ext cx="7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0" name="直線コネクタ 1409"/>
                  <p:cNvCxnSpPr/>
                  <p:nvPr/>
                </p:nvCxnSpPr>
                <p:spPr>
                  <a:xfrm rot="5400000">
                    <a:off x="8828210" y="1683236"/>
                    <a:ext cx="7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11" name="正方形/長方形 1410"/>
                  <p:cNvSpPr/>
                  <p:nvPr/>
                </p:nvSpPr>
                <p:spPr>
                  <a:xfrm flipH="1">
                    <a:off x="8866728" y="2084703"/>
                    <a:ext cx="432000" cy="36000"/>
                  </a:xfrm>
                  <a:prstGeom prst="rect">
                    <a:avLst/>
                  </a:prstGeom>
                  <a:pattFill prst="dashHorz">
                    <a:fgClr>
                      <a:schemeClr val="accent1"/>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2" name="正方形/長方形 1411"/>
                  <p:cNvSpPr/>
                  <p:nvPr/>
                </p:nvSpPr>
                <p:spPr>
                  <a:xfrm rot="21240000">
                    <a:off x="9299422" y="1940358"/>
                    <a:ext cx="1548000" cy="72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0" name="グループ化 39"/>
              <p:cNvGrpSpPr/>
              <p:nvPr/>
            </p:nvGrpSpPr>
            <p:grpSpPr>
              <a:xfrm>
                <a:off x="8899347" y="2056463"/>
                <a:ext cx="2489211" cy="205888"/>
                <a:chOff x="8899347" y="2056463"/>
                <a:chExt cx="2489211" cy="205888"/>
              </a:xfrm>
            </p:grpSpPr>
            <p:cxnSp>
              <p:nvCxnSpPr>
                <p:cNvPr id="39" name="直線コネクタ 38"/>
                <p:cNvCxnSpPr/>
                <p:nvPr/>
              </p:nvCxnSpPr>
              <p:spPr>
                <a:xfrm rot="360000">
                  <a:off x="8899347" y="2056463"/>
                  <a:ext cx="15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9" name="直線コネクタ 1478"/>
                <p:cNvCxnSpPr/>
                <p:nvPr/>
              </p:nvCxnSpPr>
              <p:spPr>
                <a:xfrm rot="-360000">
                  <a:off x="9534881" y="2262351"/>
                  <a:ext cx="13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0" name="直線コネクタ 1479"/>
                <p:cNvCxnSpPr/>
                <p:nvPr/>
              </p:nvCxnSpPr>
              <p:spPr>
                <a:xfrm>
                  <a:off x="10884558" y="2188031"/>
                  <a:ext cx="50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485" name="フリーフォーム 1484"/>
            <p:cNvSpPr/>
            <p:nvPr/>
          </p:nvSpPr>
          <p:spPr>
            <a:xfrm>
              <a:off x="10239395" y="2167390"/>
              <a:ext cx="187960" cy="477520"/>
            </a:xfrm>
            <a:custGeom>
              <a:avLst/>
              <a:gdLst>
                <a:gd name="connsiteX0" fmla="*/ 187960 w 187960"/>
                <a:gd name="connsiteY0" fmla="*/ 0 h 477520"/>
                <a:gd name="connsiteX1" fmla="*/ 30480 w 187960"/>
                <a:gd name="connsiteY1" fmla="*/ 228600 h 477520"/>
                <a:gd name="connsiteX2" fmla="*/ 162560 w 187960"/>
                <a:gd name="connsiteY2" fmla="*/ 314960 h 477520"/>
                <a:gd name="connsiteX3" fmla="*/ 0 w 187960"/>
                <a:gd name="connsiteY3" fmla="*/ 477520 h 477520"/>
                <a:gd name="connsiteX4" fmla="*/ 0 w 187960"/>
                <a:gd name="connsiteY4" fmla="*/ 477520 h 477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960" h="477520">
                  <a:moveTo>
                    <a:pt x="187960" y="0"/>
                  </a:moveTo>
                  <a:cubicBezTo>
                    <a:pt x="111336" y="88053"/>
                    <a:pt x="34713" y="176107"/>
                    <a:pt x="30480" y="228600"/>
                  </a:cubicBezTo>
                  <a:cubicBezTo>
                    <a:pt x="26247" y="281093"/>
                    <a:pt x="167640" y="273473"/>
                    <a:pt x="162560" y="314960"/>
                  </a:cubicBezTo>
                  <a:cubicBezTo>
                    <a:pt x="157480" y="356447"/>
                    <a:pt x="0" y="477520"/>
                    <a:pt x="0" y="477520"/>
                  </a:cubicBezTo>
                  <a:lnTo>
                    <a:pt x="0" y="477520"/>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リーフォーム 34"/>
            <p:cNvSpPr/>
            <p:nvPr/>
          </p:nvSpPr>
          <p:spPr>
            <a:xfrm>
              <a:off x="9022080" y="2159000"/>
              <a:ext cx="187960" cy="477520"/>
            </a:xfrm>
            <a:custGeom>
              <a:avLst/>
              <a:gdLst>
                <a:gd name="connsiteX0" fmla="*/ 187960 w 187960"/>
                <a:gd name="connsiteY0" fmla="*/ 0 h 477520"/>
                <a:gd name="connsiteX1" fmla="*/ 30480 w 187960"/>
                <a:gd name="connsiteY1" fmla="*/ 228600 h 477520"/>
                <a:gd name="connsiteX2" fmla="*/ 162560 w 187960"/>
                <a:gd name="connsiteY2" fmla="*/ 314960 h 477520"/>
                <a:gd name="connsiteX3" fmla="*/ 0 w 187960"/>
                <a:gd name="connsiteY3" fmla="*/ 477520 h 477520"/>
                <a:gd name="connsiteX4" fmla="*/ 0 w 187960"/>
                <a:gd name="connsiteY4" fmla="*/ 477520 h 477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960" h="477520">
                  <a:moveTo>
                    <a:pt x="187960" y="0"/>
                  </a:moveTo>
                  <a:cubicBezTo>
                    <a:pt x="111336" y="88053"/>
                    <a:pt x="34713" y="176107"/>
                    <a:pt x="30480" y="228600"/>
                  </a:cubicBezTo>
                  <a:cubicBezTo>
                    <a:pt x="26247" y="281093"/>
                    <a:pt x="167640" y="273473"/>
                    <a:pt x="162560" y="314960"/>
                  </a:cubicBezTo>
                  <a:cubicBezTo>
                    <a:pt x="157480" y="356447"/>
                    <a:pt x="0" y="477520"/>
                    <a:pt x="0" y="477520"/>
                  </a:cubicBezTo>
                  <a:lnTo>
                    <a:pt x="0" y="477520"/>
                  </a:lnTo>
                </a:path>
              </a:pathLst>
            </a:custGeom>
            <a:noFill/>
            <a:ln w="6350">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3"/>
          <p:cNvGrpSpPr/>
          <p:nvPr/>
        </p:nvGrpSpPr>
        <p:grpSpPr>
          <a:xfrm>
            <a:off x="99874" y="96562"/>
            <a:ext cx="6168613" cy="4318982"/>
            <a:chOff x="99874" y="96562"/>
            <a:chExt cx="6168613" cy="4318982"/>
          </a:xfrm>
        </p:grpSpPr>
        <p:cxnSp>
          <p:nvCxnSpPr>
            <p:cNvPr id="930" name="直線コネクタ 929"/>
            <p:cNvCxnSpPr/>
            <p:nvPr/>
          </p:nvCxnSpPr>
          <p:spPr>
            <a:xfrm rot="16200000" flipV="1">
              <a:off x="3826679" y="3006110"/>
              <a:ext cx="21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1" name="直線コネクタ 930"/>
            <p:cNvCxnSpPr/>
            <p:nvPr/>
          </p:nvCxnSpPr>
          <p:spPr>
            <a:xfrm rot="16200000" flipV="1">
              <a:off x="4505610" y="225011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2" name="直線コネクタ 931"/>
            <p:cNvCxnSpPr/>
            <p:nvPr/>
          </p:nvCxnSpPr>
          <p:spPr>
            <a:xfrm>
              <a:off x="4001627" y="2578400"/>
              <a:ext cx="5217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3" name="グループ化 932"/>
            <p:cNvGrpSpPr/>
            <p:nvPr/>
          </p:nvGrpSpPr>
          <p:grpSpPr>
            <a:xfrm rot="16200000" flipV="1">
              <a:off x="3621127" y="2599159"/>
              <a:ext cx="400076" cy="360783"/>
              <a:chOff x="9440234" y="1586893"/>
              <a:chExt cx="400076" cy="360783"/>
            </a:xfrm>
          </p:grpSpPr>
          <p:grpSp>
            <p:nvGrpSpPr>
              <p:cNvPr id="1202" name="グループ化 1201"/>
              <p:cNvGrpSpPr/>
              <p:nvPr/>
            </p:nvGrpSpPr>
            <p:grpSpPr>
              <a:xfrm>
                <a:off x="9766272" y="1907686"/>
                <a:ext cx="74038" cy="39990"/>
                <a:chOff x="9766272" y="1907686"/>
                <a:chExt cx="74038" cy="39990"/>
              </a:xfrm>
            </p:grpSpPr>
            <p:cxnSp>
              <p:nvCxnSpPr>
                <p:cNvPr id="1206" name="直線コネクタ 120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7" name="直線コネクタ 120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8" name="直線コネクタ 1207"/>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03" name="直線コネクタ 1202"/>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04" name="フリーフォーム 1203"/>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5" name="直線コネクタ 1204"/>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34" name="直線コネクタ 933"/>
            <p:cNvCxnSpPr/>
            <p:nvPr/>
          </p:nvCxnSpPr>
          <p:spPr>
            <a:xfrm rot="5400000">
              <a:off x="4503037" y="2973541"/>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5" name="直線コネクタ 934"/>
            <p:cNvCxnSpPr/>
            <p:nvPr/>
          </p:nvCxnSpPr>
          <p:spPr>
            <a:xfrm rot="5400000">
              <a:off x="3965472" y="2980748"/>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6" name="直線コネクタ 935"/>
            <p:cNvCxnSpPr/>
            <p:nvPr/>
          </p:nvCxnSpPr>
          <p:spPr>
            <a:xfrm rot="5400000">
              <a:off x="4034052" y="2979097"/>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7" name="グループ化 936"/>
            <p:cNvGrpSpPr/>
            <p:nvPr/>
          </p:nvGrpSpPr>
          <p:grpSpPr>
            <a:xfrm>
              <a:off x="4523411" y="2575504"/>
              <a:ext cx="305538" cy="354551"/>
              <a:chOff x="10628614" y="3463674"/>
              <a:chExt cx="305538" cy="354551"/>
            </a:xfrm>
          </p:grpSpPr>
          <p:grpSp>
            <p:nvGrpSpPr>
              <p:cNvPr id="1194" name="グループ化 1193"/>
              <p:cNvGrpSpPr/>
              <p:nvPr/>
            </p:nvGrpSpPr>
            <p:grpSpPr>
              <a:xfrm rot="5400000" flipH="1" flipV="1">
                <a:off x="10877138" y="3480698"/>
                <a:ext cx="74038" cy="39990"/>
                <a:chOff x="9766272" y="1907686"/>
                <a:chExt cx="74038" cy="39990"/>
              </a:xfrm>
            </p:grpSpPr>
            <p:cxnSp>
              <p:nvCxnSpPr>
                <p:cNvPr id="1199" name="直線コネクタ 1198"/>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0" name="直線コネクタ 1199"/>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1" name="直線コネクタ 1200"/>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95" name="グループ化 1194"/>
              <p:cNvGrpSpPr/>
              <p:nvPr/>
            </p:nvGrpSpPr>
            <p:grpSpPr>
              <a:xfrm>
                <a:off x="10641107" y="3530225"/>
                <a:ext cx="252000" cy="288000"/>
                <a:chOff x="10601102" y="3539750"/>
                <a:chExt cx="293115" cy="324000"/>
              </a:xfrm>
            </p:grpSpPr>
            <p:cxnSp>
              <p:nvCxnSpPr>
                <p:cNvPr id="1197" name="直線コネクタ 1196"/>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98" name="フリーフォーム 1197"/>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96" name="直線コネクタ 1195"/>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38" name="直線コネクタ 937"/>
            <p:cNvCxnSpPr/>
            <p:nvPr/>
          </p:nvCxnSpPr>
          <p:spPr>
            <a:xfrm>
              <a:off x="4344702" y="265365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9" name="直線コネクタ 938"/>
            <p:cNvCxnSpPr/>
            <p:nvPr/>
          </p:nvCxnSpPr>
          <p:spPr>
            <a:xfrm flipV="1">
              <a:off x="3997918" y="2655097"/>
              <a:ext cx="301468" cy="2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0" name="直線コネクタ 939"/>
            <p:cNvCxnSpPr/>
            <p:nvPr/>
          </p:nvCxnSpPr>
          <p:spPr>
            <a:xfrm rot="5400000">
              <a:off x="3317354" y="297177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1" name="直線コネクタ 940"/>
            <p:cNvCxnSpPr/>
            <p:nvPr/>
          </p:nvCxnSpPr>
          <p:spPr>
            <a:xfrm rot="5400000">
              <a:off x="3245895" y="2979256"/>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2" name="直線コネクタ 941"/>
            <p:cNvCxnSpPr/>
            <p:nvPr/>
          </p:nvCxnSpPr>
          <p:spPr>
            <a:xfrm>
              <a:off x="3635226" y="3298874"/>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3" name="直線コネクタ 942"/>
            <p:cNvCxnSpPr/>
            <p:nvPr/>
          </p:nvCxnSpPr>
          <p:spPr>
            <a:xfrm>
              <a:off x="4358037" y="3299580"/>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4" name="直線コネクタ 943"/>
            <p:cNvCxnSpPr/>
            <p:nvPr/>
          </p:nvCxnSpPr>
          <p:spPr>
            <a:xfrm>
              <a:off x="1233063" y="3370794"/>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5" name="直線コネクタ 944"/>
            <p:cNvCxnSpPr/>
            <p:nvPr/>
          </p:nvCxnSpPr>
          <p:spPr>
            <a:xfrm>
              <a:off x="1237099" y="4089669"/>
              <a:ext cx="36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6" name="直線コネクタ 945"/>
            <p:cNvCxnSpPr/>
            <p:nvPr/>
          </p:nvCxnSpPr>
          <p:spPr>
            <a:xfrm flipV="1">
              <a:off x="2847175" y="2579847"/>
              <a:ext cx="360000" cy="11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47" name="グループ化 946"/>
            <p:cNvGrpSpPr/>
            <p:nvPr/>
          </p:nvGrpSpPr>
          <p:grpSpPr>
            <a:xfrm rot="5400000" flipH="1" flipV="1">
              <a:off x="3187581" y="2598885"/>
              <a:ext cx="400076" cy="360783"/>
              <a:chOff x="9440234" y="1586893"/>
              <a:chExt cx="400076" cy="360783"/>
            </a:xfrm>
          </p:grpSpPr>
          <p:grpSp>
            <p:nvGrpSpPr>
              <p:cNvPr id="1187" name="グループ化 1186"/>
              <p:cNvGrpSpPr/>
              <p:nvPr/>
            </p:nvGrpSpPr>
            <p:grpSpPr>
              <a:xfrm>
                <a:off x="9766272" y="1907686"/>
                <a:ext cx="74038" cy="39990"/>
                <a:chOff x="9766272" y="1907686"/>
                <a:chExt cx="74038" cy="39990"/>
              </a:xfrm>
            </p:grpSpPr>
            <p:cxnSp>
              <p:nvCxnSpPr>
                <p:cNvPr id="1191" name="直線コネクタ 1190"/>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2" name="直線コネクタ 1191"/>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3" name="直線コネクタ 1192"/>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88" name="直線コネクタ 1187"/>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89" name="フリーフォーム 1188"/>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0" name="直線コネクタ 1189"/>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48" name="直線コネクタ 947"/>
            <p:cNvCxnSpPr/>
            <p:nvPr/>
          </p:nvCxnSpPr>
          <p:spPr>
            <a:xfrm flipV="1">
              <a:off x="2903316" y="2655097"/>
              <a:ext cx="305366" cy="23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9" name="直線コネクタ 948"/>
            <p:cNvCxnSpPr/>
            <p:nvPr/>
          </p:nvCxnSpPr>
          <p:spPr>
            <a:xfrm rot="5400000">
              <a:off x="2587101" y="2980555"/>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0" name="直線コネクタ 949"/>
            <p:cNvCxnSpPr/>
            <p:nvPr/>
          </p:nvCxnSpPr>
          <p:spPr>
            <a:xfrm>
              <a:off x="2909119" y="3307659"/>
              <a:ext cx="6603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1" name="直線コネクタ 950"/>
            <p:cNvCxnSpPr/>
            <p:nvPr/>
          </p:nvCxnSpPr>
          <p:spPr>
            <a:xfrm rot="5400000">
              <a:off x="2520064" y="2979396"/>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2" name="直線コネクタ 951"/>
            <p:cNvCxnSpPr/>
            <p:nvPr/>
          </p:nvCxnSpPr>
          <p:spPr>
            <a:xfrm rot="5400000">
              <a:off x="1990119" y="298660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3" name="直線コネクタ 952"/>
            <p:cNvCxnSpPr/>
            <p:nvPr/>
          </p:nvCxnSpPr>
          <p:spPr>
            <a:xfrm rot="5400000">
              <a:off x="2056794" y="2984952"/>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54" name="グループ化 953"/>
            <p:cNvGrpSpPr/>
            <p:nvPr/>
          </p:nvGrpSpPr>
          <p:grpSpPr>
            <a:xfrm>
              <a:off x="2548058" y="2581359"/>
              <a:ext cx="305538" cy="354551"/>
              <a:chOff x="10628614" y="3463674"/>
              <a:chExt cx="305538" cy="354551"/>
            </a:xfrm>
          </p:grpSpPr>
          <p:grpSp>
            <p:nvGrpSpPr>
              <p:cNvPr id="1179" name="グループ化 1178"/>
              <p:cNvGrpSpPr/>
              <p:nvPr/>
            </p:nvGrpSpPr>
            <p:grpSpPr>
              <a:xfrm rot="5400000" flipH="1" flipV="1">
                <a:off x="10877138" y="3480698"/>
                <a:ext cx="74038" cy="39990"/>
                <a:chOff x="9766272" y="1907686"/>
                <a:chExt cx="74038" cy="39990"/>
              </a:xfrm>
            </p:grpSpPr>
            <p:cxnSp>
              <p:nvCxnSpPr>
                <p:cNvPr id="1184" name="直線コネクタ 1183"/>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5" name="直線コネクタ 1184"/>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6" name="直線コネクタ 1185"/>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80" name="グループ化 1179"/>
              <p:cNvGrpSpPr/>
              <p:nvPr/>
            </p:nvGrpSpPr>
            <p:grpSpPr>
              <a:xfrm>
                <a:off x="10641107" y="3530225"/>
                <a:ext cx="252000" cy="288000"/>
                <a:chOff x="10601102" y="3539750"/>
                <a:chExt cx="293115" cy="324000"/>
              </a:xfrm>
            </p:grpSpPr>
            <p:cxnSp>
              <p:nvCxnSpPr>
                <p:cNvPr id="1182" name="直線コネクタ 1181"/>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83" name="フリーフォーム 1182"/>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81" name="直線コネクタ 1180"/>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55" name="直線コネクタ 954"/>
            <p:cNvCxnSpPr/>
            <p:nvPr/>
          </p:nvCxnSpPr>
          <p:spPr>
            <a:xfrm>
              <a:off x="2369349" y="265950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6" name="直線コネクタ 955"/>
            <p:cNvCxnSpPr/>
            <p:nvPr/>
          </p:nvCxnSpPr>
          <p:spPr>
            <a:xfrm>
              <a:off x="2376969" y="3305435"/>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7" name="直線コネクタ 956"/>
            <p:cNvCxnSpPr/>
            <p:nvPr/>
          </p:nvCxnSpPr>
          <p:spPr>
            <a:xfrm rot="5400000">
              <a:off x="1463877" y="2987920"/>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8" name="直線コネクタ 957"/>
            <p:cNvCxnSpPr/>
            <p:nvPr/>
          </p:nvCxnSpPr>
          <p:spPr>
            <a:xfrm rot="5400000">
              <a:off x="1530552" y="2986269"/>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59" name="グループ化 958"/>
            <p:cNvGrpSpPr/>
            <p:nvPr/>
          </p:nvGrpSpPr>
          <p:grpSpPr>
            <a:xfrm>
              <a:off x="2021816" y="2584917"/>
              <a:ext cx="305538" cy="354551"/>
              <a:chOff x="10628614" y="3463674"/>
              <a:chExt cx="305538" cy="354551"/>
            </a:xfrm>
          </p:grpSpPr>
          <p:grpSp>
            <p:nvGrpSpPr>
              <p:cNvPr id="1171" name="グループ化 1170"/>
              <p:cNvGrpSpPr/>
              <p:nvPr/>
            </p:nvGrpSpPr>
            <p:grpSpPr>
              <a:xfrm rot="5400000" flipH="1" flipV="1">
                <a:off x="10877138" y="3480698"/>
                <a:ext cx="74038" cy="39990"/>
                <a:chOff x="9766272" y="1907686"/>
                <a:chExt cx="74038" cy="39990"/>
              </a:xfrm>
            </p:grpSpPr>
            <p:cxnSp>
              <p:nvCxnSpPr>
                <p:cNvPr id="1176" name="直線コネクタ 117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7" name="直線コネクタ 117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8" name="直線コネクタ 1177"/>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72" name="グループ化 1171"/>
              <p:cNvGrpSpPr/>
              <p:nvPr/>
            </p:nvGrpSpPr>
            <p:grpSpPr>
              <a:xfrm>
                <a:off x="10641107" y="3530225"/>
                <a:ext cx="252000" cy="288000"/>
                <a:chOff x="10601102" y="3539750"/>
                <a:chExt cx="293115" cy="324000"/>
              </a:xfrm>
            </p:grpSpPr>
            <p:cxnSp>
              <p:nvCxnSpPr>
                <p:cNvPr id="1174" name="直線コネクタ 1173"/>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75" name="フリーフォーム 1174"/>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73" name="直線コネクタ 1172"/>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60" name="直線コネクタ 959"/>
            <p:cNvCxnSpPr/>
            <p:nvPr/>
          </p:nvCxnSpPr>
          <p:spPr>
            <a:xfrm>
              <a:off x="1843107" y="2660825"/>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1" name="直線コネクタ 960"/>
            <p:cNvCxnSpPr/>
            <p:nvPr/>
          </p:nvCxnSpPr>
          <p:spPr>
            <a:xfrm>
              <a:off x="1848822" y="3306752"/>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2" name="直線コネクタ 961"/>
            <p:cNvCxnSpPr/>
            <p:nvPr/>
          </p:nvCxnSpPr>
          <p:spPr>
            <a:xfrm rot="16200000" flipV="1">
              <a:off x="-64212" y="2789905"/>
              <a:ext cx="2592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3" name="直線コネクタ 962"/>
            <p:cNvCxnSpPr/>
            <p:nvPr/>
          </p:nvCxnSpPr>
          <p:spPr>
            <a:xfrm rot="5400000">
              <a:off x="989676" y="2985473"/>
              <a:ext cx="64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64" name="グループ化 963"/>
            <p:cNvGrpSpPr/>
            <p:nvPr/>
          </p:nvGrpSpPr>
          <p:grpSpPr>
            <a:xfrm>
              <a:off x="1494611" y="2584121"/>
              <a:ext cx="305538" cy="354551"/>
              <a:chOff x="10628614" y="3463674"/>
              <a:chExt cx="305538" cy="354551"/>
            </a:xfrm>
          </p:grpSpPr>
          <p:grpSp>
            <p:nvGrpSpPr>
              <p:cNvPr id="1163" name="グループ化 1162"/>
              <p:cNvGrpSpPr/>
              <p:nvPr/>
            </p:nvGrpSpPr>
            <p:grpSpPr>
              <a:xfrm rot="5400000" flipH="1" flipV="1">
                <a:off x="10877138" y="3480698"/>
                <a:ext cx="74038" cy="39990"/>
                <a:chOff x="9766272" y="1907686"/>
                <a:chExt cx="74038" cy="39990"/>
              </a:xfrm>
            </p:grpSpPr>
            <p:cxnSp>
              <p:nvCxnSpPr>
                <p:cNvPr id="1168" name="直線コネクタ 1167"/>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9" name="直線コネクタ 1168"/>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0" name="直線コネクタ 1169"/>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64" name="グループ化 1163"/>
              <p:cNvGrpSpPr/>
              <p:nvPr/>
            </p:nvGrpSpPr>
            <p:grpSpPr>
              <a:xfrm>
                <a:off x="10641107" y="3530225"/>
                <a:ext cx="252000" cy="288000"/>
                <a:chOff x="10601102" y="3539750"/>
                <a:chExt cx="293115" cy="324000"/>
              </a:xfrm>
            </p:grpSpPr>
            <p:cxnSp>
              <p:nvCxnSpPr>
                <p:cNvPr id="1166" name="直線コネクタ 1165"/>
                <p:cNvCxnSpPr/>
                <p:nvPr/>
              </p:nvCxnSpPr>
              <p:spPr>
                <a:xfrm rot="16200000" flipH="1" flipV="1">
                  <a:off x="10732217" y="3701750"/>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67" name="フリーフォーム 1166"/>
                <p:cNvSpPr/>
                <p:nvPr/>
              </p:nvSpPr>
              <p:spPr>
                <a:xfrm flipH="1" flipV="1">
                  <a:off x="10601102" y="3540630"/>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165" name="直線コネクタ 1164"/>
              <p:cNvCxnSpPr/>
              <p:nvPr/>
            </p:nvCxnSpPr>
            <p:spPr>
              <a:xfrm rot="5400000" flipH="1" flipV="1">
                <a:off x="10592614" y="3502570"/>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65" name="直線コネクタ 964"/>
            <p:cNvCxnSpPr/>
            <p:nvPr/>
          </p:nvCxnSpPr>
          <p:spPr>
            <a:xfrm>
              <a:off x="1315902" y="2660029"/>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6" name="直線コネクタ 965"/>
            <p:cNvCxnSpPr/>
            <p:nvPr/>
          </p:nvCxnSpPr>
          <p:spPr>
            <a:xfrm>
              <a:off x="1315902" y="3305956"/>
              <a:ext cx="46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7" name="直線コネクタ 966"/>
            <p:cNvCxnSpPr/>
            <p:nvPr/>
          </p:nvCxnSpPr>
          <p:spPr>
            <a:xfrm>
              <a:off x="2292842" y="2586263"/>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8" name="直線コネクタ 967"/>
            <p:cNvCxnSpPr/>
            <p:nvPr/>
          </p:nvCxnSpPr>
          <p:spPr>
            <a:xfrm>
              <a:off x="1760610" y="2583332"/>
              <a:ext cx="2587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9" name="直線コネクタ 968"/>
            <p:cNvCxnSpPr/>
            <p:nvPr/>
          </p:nvCxnSpPr>
          <p:spPr>
            <a:xfrm>
              <a:off x="1309688" y="2586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0" name="グループ化 969"/>
            <p:cNvGrpSpPr/>
            <p:nvPr/>
          </p:nvGrpSpPr>
          <p:grpSpPr>
            <a:xfrm rot="5400000">
              <a:off x="2576439" y="3265998"/>
              <a:ext cx="72187" cy="144000"/>
              <a:chOff x="10847452" y="1483325"/>
              <a:chExt cx="72187" cy="288510"/>
            </a:xfrm>
          </p:grpSpPr>
          <p:cxnSp>
            <p:nvCxnSpPr>
              <p:cNvPr id="1158" name="直線コネクタ 115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9" name="直線コネクタ 1158"/>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0" name="直線コネクタ 1159"/>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61" name="直線コネクタ 1160"/>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62" name="直線コネクタ 1161"/>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1" name="グループ化 970"/>
            <p:cNvGrpSpPr/>
            <p:nvPr/>
          </p:nvGrpSpPr>
          <p:grpSpPr>
            <a:xfrm rot="5400000">
              <a:off x="4552674" y="3262192"/>
              <a:ext cx="72187" cy="144000"/>
              <a:chOff x="10847452" y="1483325"/>
              <a:chExt cx="72187" cy="288510"/>
            </a:xfrm>
          </p:grpSpPr>
          <p:cxnSp>
            <p:nvCxnSpPr>
              <p:cNvPr id="1153" name="直線コネクタ 115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4" name="直線コネクタ 115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5" name="直線コネクタ 115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6" name="直線コネクタ 115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7" name="直線コネクタ 115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2" name="グループ化 971"/>
            <p:cNvGrpSpPr/>
            <p:nvPr/>
          </p:nvGrpSpPr>
          <p:grpSpPr>
            <a:xfrm rot="5400000">
              <a:off x="3943662" y="3265720"/>
              <a:ext cx="72187" cy="144000"/>
              <a:chOff x="10847452" y="1483325"/>
              <a:chExt cx="72187" cy="288510"/>
            </a:xfrm>
          </p:grpSpPr>
          <p:cxnSp>
            <p:nvCxnSpPr>
              <p:cNvPr id="1148" name="直線コネクタ 114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9" name="直線コネクタ 1148"/>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0" name="直線コネクタ 1149"/>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1" name="直線コネクタ 1150"/>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2" name="直線コネクタ 1151"/>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3" name="グループ化 972"/>
            <p:cNvGrpSpPr/>
            <p:nvPr/>
          </p:nvGrpSpPr>
          <p:grpSpPr>
            <a:xfrm rot="5400000">
              <a:off x="3183007" y="3267544"/>
              <a:ext cx="72187" cy="144000"/>
              <a:chOff x="10847452" y="1483325"/>
              <a:chExt cx="72187" cy="288510"/>
            </a:xfrm>
          </p:grpSpPr>
          <p:cxnSp>
            <p:nvCxnSpPr>
              <p:cNvPr id="1143" name="直線コネクタ 114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4" name="直線コネクタ 114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5" name="直線コネクタ 114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6" name="直線コネクタ 114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7" name="直線コネクタ 114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4" name="グループ化 973"/>
            <p:cNvGrpSpPr/>
            <p:nvPr/>
          </p:nvGrpSpPr>
          <p:grpSpPr>
            <a:xfrm rot="5400000">
              <a:off x="1514613" y="3266003"/>
              <a:ext cx="72187" cy="144000"/>
              <a:chOff x="10847452" y="1483325"/>
              <a:chExt cx="72187" cy="288510"/>
            </a:xfrm>
          </p:grpSpPr>
          <p:cxnSp>
            <p:nvCxnSpPr>
              <p:cNvPr id="1138" name="直線コネクタ 1137"/>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9" name="直線コネクタ 1138"/>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0" name="直線コネクタ 1139"/>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1" name="直線コネクタ 1140"/>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2" name="直線コネクタ 1141"/>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75" name="グループ化 974"/>
            <p:cNvGrpSpPr/>
            <p:nvPr/>
          </p:nvGrpSpPr>
          <p:grpSpPr>
            <a:xfrm rot="5400000">
              <a:off x="2042836" y="3266045"/>
              <a:ext cx="72187" cy="144000"/>
              <a:chOff x="10847452" y="1483325"/>
              <a:chExt cx="72187" cy="288510"/>
            </a:xfrm>
          </p:grpSpPr>
          <p:cxnSp>
            <p:nvCxnSpPr>
              <p:cNvPr id="1133" name="直線コネクタ 1132"/>
              <p:cNvCxnSpPr/>
              <p:nvPr/>
            </p:nvCxnSpPr>
            <p:spPr>
              <a:xfrm>
                <a:off x="10847452" y="1485928"/>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4" name="直線コネクタ 1133"/>
              <p:cNvCxnSpPr/>
              <p:nvPr/>
            </p:nvCxnSpPr>
            <p:spPr>
              <a:xfrm>
                <a:off x="10847639" y="1771835"/>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5" name="直線コネクタ 1134"/>
              <p:cNvCxnSpPr/>
              <p:nvPr/>
            </p:nvCxnSpPr>
            <p:spPr>
              <a:xfrm rot="5400000">
                <a:off x="10704499"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6" name="直線コネクタ 1135"/>
              <p:cNvCxnSpPr/>
              <p:nvPr/>
            </p:nvCxnSpPr>
            <p:spPr>
              <a:xfrm rot="5400000">
                <a:off x="10774750" y="1627325"/>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7" name="直線コネクタ 1136"/>
              <p:cNvCxnSpPr/>
              <p:nvPr/>
            </p:nvCxnSpPr>
            <p:spPr>
              <a:xfrm rot="5400000">
                <a:off x="10740647" y="1627325"/>
                <a:ext cx="288000" cy="0"/>
              </a:xfrm>
              <a:prstGeom prst="line">
                <a:avLst/>
              </a:prstGeom>
              <a:ln w="22225" cmpd="dbl">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76" name="直線コネクタ 975"/>
            <p:cNvCxnSpPr/>
            <p:nvPr/>
          </p:nvCxnSpPr>
          <p:spPr>
            <a:xfrm rot="16200000" flipV="1">
              <a:off x="3134761" y="2067856"/>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7" name="直線コネクタ 976"/>
            <p:cNvCxnSpPr/>
            <p:nvPr/>
          </p:nvCxnSpPr>
          <p:spPr>
            <a:xfrm rot="16200000" flipV="1">
              <a:off x="3064737" y="2072494"/>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8" name="直線コネクタ 977"/>
            <p:cNvCxnSpPr/>
            <p:nvPr/>
          </p:nvCxnSpPr>
          <p:spPr>
            <a:xfrm rot="16200000" flipV="1">
              <a:off x="803543" y="2081474"/>
              <a:ext cx="1008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9" name="グループ化 978"/>
            <p:cNvGrpSpPr/>
            <p:nvPr/>
          </p:nvGrpSpPr>
          <p:grpSpPr>
            <a:xfrm flipV="1">
              <a:off x="3163093" y="3078893"/>
              <a:ext cx="120955" cy="194789"/>
              <a:chOff x="8343608" y="2876071"/>
              <a:chExt cx="120955" cy="194789"/>
            </a:xfrm>
          </p:grpSpPr>
          <p:sp>
            <p:nvSpPr>
              <p:cNvPr id="1130" name="円/楕円 1129"/>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1" name="正方形/長方形 1130"/>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32" name="直線コネクタ 1131"/>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0" name="グループ化 979"/>
            <p:cNvGrpSpPr/>
            <p:nvPr/>
          </p:nvGrpSpPr>
          <p:grpSpPr>
            <a:xfrm flipV="1">
              <a:off x="3918376" y="3074824"/>
              <a:ext cx="120955" cy="194789"/>
              <a:chOff x="8343608" y="2876071"/>
              <a:chExt cx="120955" cy="194789"/>
            </a:xfrm>
          </p:grpSpPr>
          <p:sp>
            <p:nvSpPr>
              <p:cNvPr id="1127" name="円/楕円 1126"/>
              <p:cNvSpPr/>
              <p:nvPr/>
            </p:nvSpPr>
            <p:spPr>
              <a:xfrm>
                <a:off x="8343608" y="2883350"/>
                <a:ext cx="120955" cy="18751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8" name="正方形/長方形 1127"/>
              <p:cNvSpPr/>
              <p:nvPr/>
            </p:nvSpPr>
            <p:spPr>
              <a:xfrm>
                <a:off x="8349614" y="2876071"/>
                <a:ext cx="108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9" name="直線コネクタ 1128"/>
              <p:cNvCxnSpPr/>
              <p:nvPr/>
            </p:nvCxnSpPr>
            <p:spPr>
              <a:xfrm>
                <a:off x="8349456" y="2925600"/>
                <a:ext cx="1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1" name="円/楕円 980"/>
            <p:cNvSpPr/>
            <p:nvPr/>
          </p:nvSpPr>
          <p:spPr>
            <a:xfrm>
              <a:off x="3203690" y="3167784"/>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2" name="円/楕円 981"/>
            <p:cNvSpPr/>
            <p:nvPr/>
          </p:nvSpPr>
          <p:spPr>
            <a:xfrm>
              <a:off x="3957636" y="3163160"/>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3" name="円/楕円 982"/>
            <p:cNvSpPr/>
            <p:nvPr/>
          </p:nvSpPr>
          <p:spPr>
            <a:xfrm>
              <a:off x="4220547" y="2694316"/>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4" name="円/楕円 983"/>
            <p:cNvSpPr/>
            <p:nvPr/>
          </p:nvSpPr>
          <p:spPr>
            <a:xfrm>
              <a:off x="2055800" y="3163160"/>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5" name="円/楕円 984"/>
            <p:cNvSpPr/>
            <p:nvPr/>
          </p:nvSpPr>
          <p:spPr>
            <a:xfrm>
              <a:off x="1530277" y="3163160"/>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86" name="グループ化 985"/>
            <p:cNvGrpSpPr/>
            <p:nvPr/>
          </p:nvGrpSpPr>
          <p:grpSpPr>
            <a:xfrm>
              <a:off x="2573243" y="3087313"/>
              <a:ext cx="75944" cy="144000"/>
              <a:chOff x="8064859" y="4310077"/>
              <a:chExt cx="72000" cy="144000"/>
            </a:xfrm>
          </p:grpSpPr>
          <p:grpSp>
            <p:nvGrpSpPr>
              <p:cNvPr id="1121" name="グループ化 1120"/>
              <p:cNvGrpSpPr/>
              <p:nvPr/>
            </p:nvGrpSpPr>
            <p:grpSpPr>
              <a:xfrm>
                <a:off x="8064859" y="4310077"/>
                <a:ext cx="72000" cy="144000"/>
                <a:chOff x="8064859" y="4310077"/>
                <a:chExt cx="144000" cy="263430"/>
              </a:xfrm>
            </p:grpSpPr>
            <p:grpSp>
              <p:nvGrpSpPr>
                <p:cNvPr id="1123" name="グループ化 1122"/>
                <p:cNvGrpSpPr/>
                <p:nvPr/>
              </p:nvGrpSpPr>
              <p:grpSpPr>
                <a:xfrm>
                  <a:off x="8064859" y="4310077"/>
                  <a:ext cx="144000" cy="263430"/>
                  <a:chOff x="8064859" y="4309990"/>
                  <a:chExt cx="72000" cy="128217"/>
                </a:xfrm>
              </p:grpSpPr>
              <p:sp>
                <p:nvSpPr>
                  <p:cNvPr id="1125" name="円/楕円 1124"/>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6" name="円/楕円 1125"/>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4" name="正方形/長方形 1123"/>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2" name="円/楕円 1121"/>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7" name="グループ化 986"/>
            <p:cNvGrpSpPr/>
            <p:nvPr/>
          </p:nvGrpSpPr>
          <p:grpSpPr>
            <a:xfrm>
              <a:off x="2036214" y="3078392"/>
              <a:ext cx="75944" cy="144000"/>
              <a:chOff x="8064859" y="4310077"/>
              <a:chExt cx="72000" cy="144000"/>
            </a:xfrm>
          </p:grpSpPr>
          <p:grpSp>
            <p:nvGrpSpPr>
              <p:cNvPr id="1115" name="グループ化 1114"/>
              <p:cNvGrpSpPr/>
              <p:nvPr/>
            </p:nvGrpSpPr>
            <p:grpSpPr>
              <a:xfrm>
                <a:off x="8064859" y="4310077"/>
                <a:ext cx="72000" cy="144000"/>
                <a:chOff x="8064859" y="4310077"/>
                <a:chExt cx="144000" cy="263430"/>
              </a:xfrm>
            </p:grpSpPr>
            <p:grpSp>
              <p:nvGrpSpPr>
                <p:cNvPr id="1117" name="グループ化 1116"/>
                <p:cNvGrpSpPr/>
                <p:nvPr/>
              </p:nvGrpSpPr>
              <p:grpSpPr>
                <a:xfrm>
                  <a:off x="8064859" y="4310077"/>
                  <a:ext cx="144000" cy="263430"/>
                  <a:chOff x="8064859" y="4309990"/>
                  <a:chExt cx="72000" cy="128217"/>
                </a:xfrm>
              </p:grpSpPr>
              <p:sp>
                <p:nvSpPr>
                  <p:cNvPr id="1119" name="円/楕円 1118"/>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0" name="円/楕円 1119"/>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8" name="正方形/長方形 1117"/>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6" name="円/楕円 1115"/>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8" name="グループ化 987"/>
            <p:cNvGrpSpPr/>
            <p:nvPr/>
          </p:nvGrpSpPr>
          <p:grpSpPr>
            <a:xfrm>
              <a:off x="1509945" y="3078506"/>
              <a:ext cx="75944" cy="144000"/>
              <a:chOff x="8064859" y="4310077"/>
              <a:chExt cx="72000" cy="144000"/>
            </a:xfrm>
          </p:grpSpPr>
          <p:grpSp>
            <p:nvGrpSpPr>
              <p:cNvPr id="1109" name="グループ化 1108"/>
              <p:cNvGrpSpPr/>
              <p:nvPr/>
            </p:nvGrpSpPr>
            <p:grpSpPr>
              <a:xfrm>
                <a:off x="8064859" y="4310077"/>
                <a:ext cx="72000" cy="144000"/>
                <a:chOff x="8064859" y="4310077"/>
                <a:chExt cx="144000" cy="263430"/>
              </a:xfrm>
            </p:grpSpPr>
            <p:grpSp>
              <p:nvGrpSpPr>
                <p:cNvPr id="1111" name="グループ化 1110"/>
                <p:cNvGrpSpPr/>
                <p:nvPr/>
              </p:nvGrpSpPr>
              <p:grpSpPr>
                <a:xfrm>
                  <a:off x="8064859" y="4310077"/>
                  <a:ext cx="144000" cy="263430"/>
                  <a:chOff x="8064859" y="4309990"/>
                  <a:chExt cx="72000" cy="128217"/>
                </a:xfrm>
              </p:grpSpPr>
              <p:sp>
                <p:nvSpPr>
                  <p:cNvPr id="1113" name="円/楕円 1112"/>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4" name="円/楕円 1113"/>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2" name="正方形/長方形 1111"/>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0" name="円/楕円 1109"/>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9" name="グループ化 988"/>
            <p:cNvGrpSpPr/>
            <p:nvPr/>
          </p:nvGrpSpPr>
          <p:grpSpPr>
            <a:xfrm>
              <a:off x="4545920" y="3079693"/>
              <a:ext cx="75944" cy="144000"/>
              <a:chOff x="8064859" y="4310077"/>
              <a:chExt cx="72000" cy="144000"/>
            </a:xfrm>
          </p:grpSpPr>
          <p:grpSp>
            <p:nvGrpSpPr>
              <p:cNvPr id="1103" name="グループ化 1102"/>
              <p:cNvGrpSpPr/>
              <p:nvPr/>
            </p:nvGrpSpPr>
            <p:grpSpPr>
              <a:xfrm>
                <a:off x="8064859" y="4310077"/>
                <a:ext cx="72000" cy="144000"/>
                <a:chOff x="8064859" y="4310077"/>
                <a:chExt cx="144000" cy="263430"/>
              </a:xfrm>
            </p:grpSpPr>
            <p:grpSp>
              <p:nvGrpSpPr>
                <p:cNvPr id="1105" name="グループ化 1104"/>
                <p:cNvGrpSpPr/>
                <p:nvPr/>
              </p:nvGrpSpPr>
              <p:grpSpPr>
                <a:xfrm>
                  <a:off x="8064859" y="4310077"/>
                  <a:ext cx="144000" cy="263430"/>
                  <a:chOff x="8064859" y="4309990"/>
                  <a:chExt cx="72000" cy="128217"/>
                </a:xfrm>
              </p:grpSpPr>
              <p:sp>
                <p:nvSpPr>
                  <p:cNvPr id="1107" name="円/楕円 1106"/>
                  <p:cNvSpPr/>
                  <p:nvPr/>
                </p:nvSpPr>
                <p:spPr>
                  <a:xfrm>
                    <a:off x="8064859" y="4366207"/>
                    <a:ext cx="72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8" name="円/楕円 1107"/>
                  <p:cNvSpPr/>
                  <p:nvPr/>
                </p:nvSpPr>
                <p:spPr>
                  <a:xfrm>
                    <a:off x="8082859" y="4309990"/>
                    <a:ext cx="36000" cy="72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06" name="正方形/長方形 1105"/>
                <p:cNvSpPr/>
                <p:nvPr/>
              </p:nvSpPr>
              <p:spPr>
                <a:xfrm>
                  <a:off x="8111517" y="4405969"/>
                  <a:ext cx="53721"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04" name="円/楕円 1103"/>
              <p:cNvSpPr/>
              <p:nvPr/>
            </p:nvSpPr>
            <p:spPr>
              <a:xfrm>
                <a:off x="8082476" y="4394039"/>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90" name="円/楕円 989"/>
            <p:cNvSpPr/>
            <p:nvPr/>
          </p:nvSpPr>
          <p:spPr>
            <a:xfrm>
              <a:off x="2987095" y="2702787"/>
              <a:ext cx="27000" cy="27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1" name="正方形/長方形 990"/>
            <p:cNvSpPr/>
            <p:nvPr/>
          </p:nvSpPr>
          <p:spPr>
            <a:xfrm>
              <a:off x="3732190" y="3444911"/>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2" name="正方形/長方形 991"/>
            <p:cNvSpPr/>
            <p:nvPr/>
          </p:nvSpPr>
          <p:spPr>
            <a:xfrm>
              <a:off x="1405462" y="3439455"/>
              <a:ext cx="180000" cy="180000"/>
            </a:xfrm>
            <a:prstGeom prst="rect">
              <a:avLst/>
            </a:prstGeom>
            <a:no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3" name="円/楕円 992"/>
            <p:cNvSpPr/>
            <p:nvPr/>
          </p:nvSpPr>
          <p:spPr>
            <a:xfrm>
              <a:off x="2916043" y="3397814"/>
              <a:ext cx="36000" cy="36000"/>
            </a:xfrm>
            <a:prstGeom prst="ellipse">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4" name="直線コネクタ 993"/>
            <p:cNvCxnSpPr/>
            <p:nvPr/>
          </p:nvCxnSpPr>
          <p:spPr>
            <a:xfrm rot="5400000">
              <a:off x="3819142" y="3499573"/>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5" name="直線コネクタ 994"/>
            <p:cNvCxnSpPr/>
            <p:nvPr/>
          </p:nvCxnSpPr>
          <p:spPr>
            <a:xfrm rot="5400000">
              <a:off x="1491082" y="3492175"/>
              <a:ext cx="0" cy="65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96" name="グループ化 995"/>
            <p:cNvGrpSpPr/>
            <p:nvPr/>
          </p:nvGrpSpPr>
          <p:grpSpPr>
            <a:xfrm>
              <a:off x="1228682" y="884093"/>
              <a:ext cx="4232974" cy="1108933"/>
              <a:chOff x="1184200" y="1283950"/>
              <a:chExt cx="4232974" cy="1108933"/>
            </a:xfrm>
          </p:grpSpPr>
          <p:cxnSp>
            <p:nvCxnSpPr>
              <p:cNvPr id="1000" name="直線コネクタ 999"/>
              <p:cNvCxnSpPr/>
              <p:nvPr/>
            </p:nvCxnSpPr>
            <p:spPr>
              <a:xfrm>
                <a:off x="4844030" y="1928516"/>
                <a:ext cx="16551" cy="1128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96" name="グループ化 1095"/>
              <p:cNvGrpSpPr/>
              <p:nvPr/>
            </p:nvGrpSpPr>
            <p:grpSpPr>
              <a:xfrm>
                <a:off x="4264220" y="1854294"/>
                <a:ext cx="74038" cy="36882"/>
                <a:chOff x="9766272" y="1910794"/>
                <a:chExt cx="74038" cy="36882"/>
              </a:xfrm>
            </p:grpSpPr>
            <p:cxnSp>
              <p:nvCxnSpPr>
                <p:cNvPr id="1100" name="直線コネクタ 1099"/>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1" name="直線コネクタ 1100"/>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04" name="直線コネクタ 1003"/>
              <p:cNvCxnSpPr/>
              <p:nvPr/>
            </p:nvCxnSpPr>
            <p:spPr>
              <a:xfrm>
                <a:off x="4340030" y="1894104"/>
                <a:ext cx="520975" cy="1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5" name="直線コネクタ 1004"/>
              <p:cNvCxnSpPr/>
              <p:nvPr/>
            </p:nvCxnSpPr>
            <p:spPr>
              <a:xfrm flipV="1">
                <a:off x="4863467" y="1959862"/>
                <a:ext cx="553707" cy="3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3" name="直線コネクタ 1092"/>
              <p:cNvCxnSpPr/>
              <p:nvPr/>
            </p:nvCxnSpPr>
            <p:spPr>
              <a:xfrm rot="5400000">
                <a:off x="5202447" y="1427950"/>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89" name="直線コネクタ 1088"/>
              <p:cNvCxnSpPr/>
              <p:nvPr/>
            </p:nvCxnSpPr>
            <p:spPr>
              <a:xfrm rot="10800000">
                <a:off x="5029590" y="1964773"/>
                <a:ext cx="28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08" name="グループ化 1007"/>
              <p:cNvGrpSpPr/>
              <p:nvPr/>
            </p:nvGrpSpPr>
            <p:grpSpPr>
              <a:xfrm flipV="1">
                <a:off x="4460148" y="1967682"/>
                <a:ext cx="400076" cy="360783"/>
                <a:chOff x="9440234" y="1586893"/>
                <a:chExt cx="400076" cy="360783"/>
              </a:xfrm>
            </p:grpSpPr>
            <p:grpSp>
              <p:nvGrpSpPr>
                <p:cNvPr id="1079" name="グループ化 1078"/>
                <p:cNvGrpSpPr/>
                <p:nvPr/>
              </p:nvGrpSpPr>
              <p:grpSpPr>
                <a:xfrm>
                  <a:off x="9766272" y="1907686"/>
                  <a:ext cx="74038" cy="39990"/>
                  <a:chOff x="9766272" y="1907686"/>
                  <a:chExt cx="74038" cy="39990"/>
                </a:xfrm>
              </p:grpSpPr>
              <p:cxnSp>
                <p:nvCxnSpPr>
                  <p:cNvPr id="1083" name="直線コネクタ 1082"/>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4" name="直線コネクタ 1083"/>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5" name="直線コネクタ 1084"/>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80" name="直線コネクタ 1079"/>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81" name="フリーフォーム 1080"/>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2" name="直線コネクタ 1081"/>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09" name="直線コネクタ 1008"/>
              <p:cNvCxnSpPr/>
              <p:nvPr/>
            </p:nvCxnSpPr>
            <p:spPr>
              <a:xfrm>
                <a:off x="3595377" y="1963756"/>
                <a:ext cx="11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0" name="グループ化 1009"/>
              <p:cNvGrpSpPr/>
              <p:nvPr/>
            </p:nvGrpSpPr>
            <p:grpSpPr>
              <a:xfrm rot="16200000">
                <a:off x="3143149" y="1914197"/>
                <a:ext cx="400076" cy="360783"/>
                <a:chOff x="9440234" y="1586893"/>
                <a:chExt cx="400076" cy="360783"/>
              </a:xfrm>
            </p:grpSpPr>
            <p:grpSp>
              <p:nvGrpSpPr>
                <p:cNvPr id="1072" name="グループ化 1071"/>
                <p:cNvGrpSpPr/>
                <p:nvPr/>
              </p:nvGrpSpPr>
              <p:grpSpPr>
                <a:xfrm>
                  <a:off x="9766272" y="1907686"/>
                  <a:ext cx="74038" cy="39990"/>
                  <a:chOff x="9766272" y="1907686"/>
                  <a:chExt cx="74038" cy="39990"/>
                </a:xfrm>
              </p:grpSpPr>
              <p:cxnSp>
                <p:nvCxnSpPr>
                  <p:cNvPr id="1076" name="直線コネクタ 1075"/>
                  <p:cNvCxnSpPr/>
                  <p:nvPr/>
                </p:nvCxnSpPr>
                <p:spPr>
                  <a:xfrm rot="5400000">
                    <a:off x="9822310" y="1929676"/>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7" name="直線コネクタ 1076"/>
                  <p:cNvCxnSpPr/>
                  <p:nvPr/>
                </p:nvCxnSpPr>
                <p:spPr>
                  <a:xfrm rot="5400000">
                    <a:off x="9748272" y="1928794"/>
                    <a:ext cx="3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8" name="直線コネクタ 1077"/>
                  <p:cNvCxnSpPr/>
                  <p:nvPr/>
                </p:nvCxnSpPr>
                <p:spPr>
                  <a:xfrm>
                    <a:off x="9766272" y="1907686"/>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73" name="直線コネクタ 1072"/>
                <p:cNvCxnSpPr/>
                <p:nvPr/>
              </p:nvCxnSpPr>
              <p:spPr>
                <a:xfrm rot="10800000">
                  <a:off x="9440234" y="1907741"/>
                  <a:ext cx="32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74" name="フリーフォーム 1073"/>
                <p:cNvSpPr/>
                <p:nvPr/>
              </p:nvSpPr>
              <p:spPr>
                <a:xfrm rot="16200000">
                  <a:off x="9475354" y="1614626"/>
                  <a:ext cx="288000" cy="288000"/>
                </a:xfrm>
                <a:custGeom>
                  <a:avLst/>
                  <a:gdLst>
                    <a:gd name="connsiteX0" fmla="*/ 0 w 716703"/>
                    <a:gd name="connsiteY0" fmla="*/ 0 h 737235"/>
                    <a:gd name="connsiteX1" fmla="*/ 100965 w 716703"/>
                    <a:gd name="connsiteY1" fmla="*/ 11430 h 737235"/>
                    <a:gd name="connsiteX2" fmla="*/ 158115 w 716703"/>
                    <a:gd name="connsiteY2" fmla="*/ 22860 h 737235"/>
                    <a:gd name="connsiteX3" fmla="*/ 238125 w 716703"/>
                    <a:gd name="connsiteY3" fmla="*/ 43815 h 737235"/>
                    <a:gd name="connsiteX4" fmla="*/ 285750 w 716703"/>
                    <a:gd name="connsiteY4" fmla="*/ 68580 h 737235"/>
                    <a:gd name="connsiteX5" fmla="*/ 342900 w 716703"/>
                    <a:gd name="connsiteY5" fmla="*/ 91440 h 737235"/>
                    <a:gd name="connsiteX6" fmla="*/ 388620 w 716703"/>
                    <a:gd name="connsiteY6" fmla="*/ 123825 h 737235"/>
                    <a:gd name="connsiteX7" fmla="*/ 426720 w 716703"/>
                    <a:gd name="connsiteY7" fmla="*/ 142875 h 737235"/>
                    <a:gd name="connsiteX8" fmla="*/ 462915 w 716703"/>
                    <a:gd name="connsiteY8" fmla="*/ 169545 h 737235"/>
                    <a:gd name="connsiteX9" fmla="*/ 489585 w 716703"/>
                    <a:gd name="connsiteY9" fmla="*/ 198120 h 737235"/>
                    <a:gd name="connsiteX10" fmla="*/ 520065 w 716703"/>
                    <a:gd name="connsiteY10" fmla="*/ 232410 h 737235"/>
                    <a:gd name="connsiteX11" fmla="*/ 550545 w 716703"/>
                    <a:gd name="connsiteY11" fmla="*/ 260985 h 737235"/>
                    <a:gd name="connsiteX12" fmla="*/ 577215 w 716703"/>
                    <a:gd name="connsiteY12" fmla="*/ 297180 h 737235"/>
                    <a:gd name="connsiteX13" fmla="*/ 592455 w 716703"/>
                    <a:gd name="connsiteY13" fmla="*/ 323850 h 737235"/>
                    <a:gd name="connsiteX14" fmla="*/ 619125 w 716703"/>
                    <a:gd name="connsiteY14" fmla="*/ 363855 h 737235"/>
                    <a:gd name="connsiteX15" fmla="*/ 647700 w 716703"/>
                    <a:gd name="connsiteY15" fmla="*/ 417195 h 737235"/>
                    <a:gd name="connsiteX16" fmla="*/ 678180 w 716703"/>
                    <a:gd name="connsiteY16" fmla="*/ 470535 h 737235"/>
                    <a:gd name="connsiteX17" fmla="*/ 689610 w 716703"/>
                    <a:gd name="connsiteY17" fmla="*/ 521970 h 737235"/>
                    <a:gd name="connsiteX18" fmla="*/ 704850 w 716703"/>
                    <a:gd name="connsiteY18" fmla="*/ 567690 h 737235"/>
                    <a:gd name="connsiteX19" fmla="*/ 710565 w 716703"/>
                    <a:gd name="connsiteY19" fmla="*/ 609600 h 737235"/>
                    <a:gd name="connsiteX20" fmla="*/ 716280 w 716703"/>
                    <a:gd name="connsiteY20" fmla="*/ 641985 h 737235"/>
                    <a:gd name="connsiteX21" fmla="*/ 716280 w 716703"/>
                    <a:gd name="connsiteY21" fmla="*/ 661035 h 737235"/>
                    <a:gd name="connsiteX22" fmla="*/ 716280 w 716703"/>
                    <a:gd name="connsiteY22" fmla="*/ 701040 h 737235"/>
                    <a:gd name="connsiteX23" fmla="*/ 716280 w 716703"/>
                    <a:gd name="connsiteY23" fmla="*/ 723900 h 737235"/>
                    <a:gd name="connsiteX24" fmla="*/ 716280 w 716703"/>
                    <a:gd name="connsiteY24" fmla="*/ 731520 h 737235"/>
                    <a:gd name="connsiteX25" fmla="*/ 716280 w 716703"/>
                    <a:gd name="connsiteY25" fmla="*/ 737235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16703" h="737235">
                      <a:moveTo>
                        <a:pt x="0" y="0"/>
                      </a:moveTo>
                      <a:cubicBezTo>
                        <a:pt x="37306" y="3810"/>
                        <a:pt x="74613" y="7620"/>
                        <a:pt x="100965" y="11430"/>
                      </a:cubicBezTo>
                      <a:cubicBezTo>
                        <a:pt x="127317" y="15240"/>
                        <a:pt x="135255" y="17463"/>
                        <a:pt x="158115" y="22860"/>
                      </a:cubicBezTo>
                      <a:cubicBezTo>
                        <a:pt x="180975" y="28257"/>
                        <a:pt x="216853" y="36195"/>
                        <a:pt x="238125" y="43815"/>
                      </a:cubicBezTo>
                      <a:cubicBezTo>
                        <a:pt x="259397" y="51435"/>
                        <a:pt x="268288" y="60643"/>
                        <a:pt x="285750" y="68580"/>
                      </a:cubicBezTo>
                      <a:cubicBezTo>
                        <a:pt x="303212" y="76517"/>
                        <a:pt x="325755" y="82233"/>
                        <a:pt x="342900" y="91440"/>
                      </a:cubicBezTo>
                      <a:cubicBezTo>
                        <a:pt x="360045" y="100648"/>
                        <a:pt x="374650" y="115253"/>
                        <a:pt x="388620" y="123825"/>
                      </a:cubicBezTo>
                      <a:cubicBezTo>
                        <a:pt x="402590" y="132397"/>
                        <a:pt x="414338" y="135255"/>
                        <a:pt x="426720" y="142875"/>
                      </a:cubicBezTo>
                      <a:cubicBezTo>
                        <a:pt x="439102" y="150495"/>
                        <a:pt x="452438" y="160338"/>
                        <a:pt x="462915" y="169545"/>
                      </a:cubicBezTo>
                      <a:cubicBezTo>
                        <a:pt x="473392" y="178752"/>
                        <a:pt x="480060" y="187643"/>
                        <a:pt x="489585" y="198120"/>
                      </a:cubicBezTo>
                      <a:cubicBezTo>
                        <a:pt x="499110" y="208598"/>
                        <a:pt x="509905" y="221933"/>
                        <a:pt x="520065" y="232410"/>
                      </a:cubicBezTo>
                      <a:cubicBezTo>
                        <a:pt x="530225" y="242887"/>
                        <a:pt x="541020" y="250190"/>
                        <a:pt x="550545" y="260985"/>
                      </a:cubicBezTo>
                      <a:cubicBezTo>
                        <a:pt x="560070" y="271780"/>
                        <a:pt x="570230" y="286703"/>
                        <a:pt x="577215" y="297180"/>
                      </a:cubicBezTo>
                      <a:cubicBezTo>
                        <a:pt x="584200" y="307658"/>
                        <a:pt x="585470" y="312738"/>
                        <a:pt x="592455" y="323850"/>
                      </a:cubicBezTo>
                      <a:cubicBezTo>
                        <a:pt x="599440" y="334962"/>
                        <a:pt x="609918" y="348298"/>
                        <a:pt x="619125" y="363855"/>
                      </a:cubicBezTo>
                      <a:cubicBezTo>
                        <a:pt x="628332" y="379412"/>
                        <a:pt x="637858" y="399415"/>
                        <a:pt x="647700" y="417195"/>
                      </a:cubicBezTo>
                      <a:cubicBezTo>
                        <a:pt x="657543" y="434975"/>
                        <a:pt x="671195" y="453073"/>
                        <a:pt x="678180" y="470535"/>
                      </a:cubicBezTo>
                      <a:cubicBezTo>
                        <a:pt x="685165" y="487997"/>
                        <a:pt x="685165" y="505778"/>
                        <a:pt x="689610" y="521970"/>
                      </a:cubicBezTo>
                      <a:cubicBezTo>
                        <a:pt x="694055" y="538162"/>
                        <a:pt x="701358" y="553085"/>
                        <a:pt x="704850" y="567690"/>
                      </a:cubicBezTo>
                      <a:cubicBezTo>
                        <a:pt x="708343" y="582295"/>
                        <a:pt x="708660" y="597218"/>
                        <a:pt x="710565" y="609600"/>
                      </a:cubicBezTo>
                      <a:cubicBezTo>
                        <a:pt x="712470" y="621982"/>
                        <a:pt x="715328" y="633413"/>
                        <a:pt x="716280" y="641985"/>
                      </a:cubicBezTo>
                      <a:cubicBezTo>
                        <a:pt x="717232" y="650557"/>
                        <a:pt x="716280" y="661035"/>
                        <a:pt x="716280" y="661035"/>
                      </a:cubicBezTo>
                      <a:lnTo>
                        <a:pt x="716280" y="701040"/>
                      </a:lnTo>
                      <a:lnTo>
                        <a:pt x="716280" y="723900"/>
                      </a:lnTo>
                      <a:lnTo>
                        <a:pt x="716280" y="731520"/>
                      </a:lnTo>
                      <a:lnTo>
                        <a:pt x="716280" y="737235"/>
                      </a:ln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5" name="直線コネクタ 1074"/>
                <p:cNvCxnSpPr/>
                <p:nvPr/>
              </p:nvCxnSpPr>
              <p:spPr>
                <a:xfrm>
                  <a:off x="9767319" y="1586893"/>
                  <a:ext cx="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11" name="直線コネクタ 1010"/>
              <p:cNvCxnSpPr/>
              <p:nvPr/>
            </p:nvCxnSpPr>
            <p:spPr>
              <a:xfrm>
                <a:off x="1184200" y="1897476"/>
                <a:ext cx="19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2" name="直線コネクタ 1011"/>
              <p:cNvCxnSpPr/>
              <p:nvPr/>
            </p:nvCxnSpPr>
            <p:spPr>
              <a:xfrm>
                <a:off x="3509853" y="1891506"/>
                <a:ext cx="75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3" name="直線コネクタ 1012"/>
              <p:cNvCxnSpPr/>
              <p:nvPr/>
            </p:nvCxnSpPr>
            <p:spPr>
              <a:xfrm>
                <a:off x="1259060" y="1974274"/>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4" name="グループ化 1013"/>
              <p:cNvGrpSpPr/>
              <p:nvPr/>
            </p:nvGrpSpPr>
            <p:grpSpPr>
              <a:xfrm>
                <a:off x="1264773" y="1972794"/>
                <a:ext cx="1084189" cy="420089"/>
                <a:chOff x="822079" y="2039980"/>
                <a:chExt cx="1084189" cy="420089"/>
              </a:xfrm>
            </p:grpSpPr>
            <p:sp>
              <p:nvSpPr>
                <p:cNvPr id="1037" name="正方形/長方形 1036"/>
                <p:cNvSpPr/>
                <p:nvPr/>
              </p:nvSpPr>
              <p:spPr>
                <a:xfrm>
                  <a:off x="822079" y="2088587"/>
                  <a:ext cx="1035539"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8" name="正方形/長方形 1037"/>
                <p:cNvSpPr/>
                <p:nvPr/>
              </p:nvSpPr>
              <p:spPr>
                <a:xfrm>
                  <a:off x="823373" y="2039980"/>
                  <a:ext cx="1080000" cy="3111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9" name="正方形/長方形 1038"/>
                <p:cNvSpPr/>
                <p:nvPr/>
              </p:nvSpPr>
              <p:spPr>
                <a:xfrm>
                  <a:off x="917205"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40" name="グループ化 1039"/>
                <p:cNvGrpSpPr>
                  <a:grpSpLocks noChangeAspect="1"/>
                </p:cNvGrpSpPr>
                <p:nvPr/>
              </p:nvGrpSpPr>
              <p:grpSpPr>
                <a:xfrm>
                  <a:off x="1696835" y="2093621"/>
                  <a:ext cx="35552" cy="70992"/>
                  <a:chOff x="2444365" y="2165900"/>
                  <a:chExt cx="68145" cy="136079"/>
                </a:xfrm>
              </p:grpSpPr>
              <p:cxnSp>
                <p:nvCxnSpPr>
                  <p:cNvPr id="1066" name="直線コネクタ 1065"/>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67"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8" name="円/楕円 1067"/>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9"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0" name="正方形/長方形 1069"/>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1" name="直線コネクタ 1070"/>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1" name="グループ化 1040"/>
                <p:cNvGrpSpPr>
                  <a:grpSpLocks noChangeAspect="1"/>
                </p:cNvGrpSpPr>
                <p:nvPr/>
              </p:nvGrpSpPr>
              <p:grpSpPr>
                <a:xfrm>
                  <a:off x="1450744" y="2093621"/>
                  <a:ext cx="35552" cy="70992"/>
                  <a:chOff x="2444365" y="2165900"/>
                  <a:chExt cx="68145" cy="136079"/>
                </a:xfrm>
              </p:grpSpPr>
              <p:cxnSp>
                <p:nvCxnSpPr>
                  <p:cNvPr id="1060" name="直線コネクタ 1059"/>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61"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2" name="円/楕円 1061"/>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3"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4" name="正方形/長方形 1063"/>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5" name="直線コネクタ 1064"/>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2" name="グループ化 1041"/>
                <p:cNvGrpSpPr>
                  <a:grpSpLocks noChangeAspect="1"/>
                </p:cNvGrpSpPr>
                <p:nvPr/>
              </p:nvGrpSpPr>
              <p:grpSpPr>
                <a:xfrm>
                  <a:off x="1202678" y="2093621"/>
                  <a:ext cx="35552" cy="70992"/>
                  <a:chOff x="2444365" y="2165900"/>
                  <a:chExt cx="68145" cy="136079"/>
                </a:xfrm>
              </p:grpSpPr>
              <p:cxnSp>
                <p:nvCxnSpPr>
                  <p:cNvPr id="1054" name="直線コネクタ 1053"/>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55"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6" name="円/楕円 1055"/>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7"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8" name="正方形/長方形 1057"/>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9" name="直線コネクタ 1058"/>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3" name="グループ化 1042"/>
                <p:cNvGrpSpPr>
                  <a:grpSpLocks noChangeAspect="1"/>
                </p:cNvGrpSpPr>
                <p:nvPr/>
              </p:nvGrpSpPr>
              <p:grpSpPr>
                <a:xfrm>
                  <a:off x="955022" y="2093621"/>
                  <a:ext cx="35552" cy="70992"/>
                  <a:chOff x="2444365" y="2165900"/>
                  <a:chExt cx="68145" cy="136079"/>
                </a:xfrm>
              </p:grpSpPr>
              <p:cxnSp>
                <p:nvCxnSpPr>
                  <p:cNvPr id="1048" name="直線コネクタ 1047"/>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49"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0" name="円/楕円 1049"/>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1"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2" name="正方形/長方形 1051"/>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3" name="直線コネクタ 1052"/>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4" name="正方形/長方形 1043"/>
                <p:cNvSpPr/>
                <p:nvPr/>
              </p:nvSpPr>
              <p:spPr>
                <a:xfrm>
                  <a:off x="1171207"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5" name="正方形/長方形 1044"/>
                <p:cNvSpPr/>
                <p:nvPr/>
              </p:nvSpPr>
              <p:spPr>
                <a:xfrm>
                  <a:off x="1417179"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6" name="正方形/長方形 1045"/>
                <p:cNvSpPr/>
                <p:nvPr/>
              </p:nvSpPr>
              <p:spPr>
                <a:xfrm>
                  <a:off x="1666813" y="2352069"/>
                  <a:ext cx="108000" cy="1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7" name="直線コネクタ 1046"/>
                <p:cNvCxnSpPr/>
                <p:nvPr/>
              </p:nvCxnSpPr>
              <p:spPr>
                <a:xfrm flipV="1">
                  <a:off x="1840228" y="208752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5" name="正方形/長方形 1014"/>
              <p:cNvSpPr/>
              <p:nvPr/>
            </p:nvSpPr>
            <p:spPr>
              <a:xfrm>
                <a:off x="3596422" y="2015982"/>
                <a:ext cx="504000"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6" name="正方形/長方形 1015"/>
              <p:cNvSpPr/>
              <p:nvPr/>
            </p:nvSpPr>
            <p:spPr>
              <a:xfrm>
                <a:off x="3597716" y="1967375"/>
                <a:ext cx="540000" cy="31177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7" name="正方形/長方形 1016"/>
              <p:cNvSpPr/>
              <p:nvPr/>
            </p:nvSpPr>
            <p:spPr>
              <a:xfrm>
                <a:off x="3691548"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18" name="グループ化 1017"/>
              <p:cNvGrpSpPr>
                <a:grpSpLocks noChangeAspect="1"/>
              </p:cNvGrpSpPr>
              <p:nvPr/>
            </p:nvGrpSpPr>
            <p:grpSpPr>
              <a:xfrm>
                <a:off x="3977021" y="2021016"/>
                <a:ext cx="35552" cy="70992"/>
                <a:chOff x="2444365" y="2165900"/>
                <a:chExt cx="68145" cy="136079"/>
              </a:xfrm>
            </p:grpSpPr>
            <p:cxnSp>
              <p:nvCxnSpPr>
                <p:cNvPr id="1031" name="直線コネクタ 1030"/>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32"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3" name="円/楕円 1032"/>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4"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5" name="正方形/長方形 1034"/>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6" name="直線コネクタ 1035"/>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9" name="グループ化 1018"/>
              <p:cNvGrpSpPr>
                <a:grpSpLocks noChangeAspect="1"/>
              </p:cNvGrpSpPr>
              <p:nvPr/>
            </p:nvGrpSpPr>
            <p:grpSpPr>
              <a:xfrm>
                <a:off x="3729365" y="2021016"/>
                <a:ext cx="35552" cy="70992"/>
                <a:chOff x="2444365" y="2165900"/>
                <a:chExt cx="68145" cy="136079"/>
              </a:xfrm>
            </p:grpSpPr>
            <p:cxnSp>
              <p:nvCxnSpPr>
                <p:cNvPr id="1025" name="直線コネクタ 1024"/>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26"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7" name="円/楕円 1026"/>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8"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9" name="正方形/長方形 1028"/>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0" name="直線コネクタ 1029"/>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0" name="正方形/長方形 1019"/>
              <p:cNvSpPr/>
              <p:nvPr/>
            </p:nvSpPr>
            <p:spPr>
              <a:xfrm>
                <a:off x="3945550" y="2279464"/>
                <a:ext cx="108000" cy="10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1" name="直線コネクタ 1020"/>
              <p:cNvCxnSpPr/>
              <p:nvPr/>
            </p:nvCxnSpPr>
            <p:spPr>
              <a:xfrm flipV="1">
                <a:off x="4073581" y="2016274"/>
                <a:ext cx="66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2" name="円/楕円 1021"/>
              <p:cNvSpPr/>
              <p:nvPr/>
            </p:nvSpPr>
            <p:spPr>
              <a:xfrm>
                <a:off x="2227920" y="2166685"/>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3" name="円/楕円 1022"/>
              <p:cNvSpPr/>
              <p:nvPr/>
            </p:nvSpPr>
            <p:spPr>
              <a:xfrm>
                <a:off x="3642174" y="2160492"/>
                <a:ext cx="36000" cy="3600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4" name="正方形/長方形 1023"/>
              <p:cNvSpPr/>
              <p:nvPr/>
            </p:nvSpPr>
            <p:spPr>
              <a:xfrm>
                <a:off x="2890079" y="2146492"/>
                <a:ext cx="144000" cy="14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37" name="テキスト ボックス 836"/>
            <p:cNvSpPr txBox="1"/>
            <p:nvPr/>
          </p:nvSpPr>
          <p:spPr>
            <a:xfrm>
              <a:off x="1664841" y="2110056"/>
              <a:ext cx="1491477" cy="338554"/>
            </a:xfrm>
            <a:prstGeom prst="rect">
              <a:avLst/>
            </a:prstGeom>
            <a:noFill/>
          </p:spPr>
          <p:txBody>
            <a:bodyPr wrap="square" rtlCol="0">
              <a:spAutoFit/>
            </a:bodyPr>
            <a:lstStyle/>
            <a:p>
              <a:pPr algn="ctr"/>
              <a:r>
                <a:rPr kumimoji="1" lang="en-US" altLang="ja-JP" sz="1600" dirty="0"/>
                <a:t>Women Site</a:t>
              </a:r>
              <a:endParaRPr kumimoji="1" lang="ja-JP" altLang="en-US" sz="1600" dirty="0"/>
            </a:p>
          </p:txBody>
        </p:sp>
        <p:sp>
          <p:nvSpPr>
            <p:cNvPr id="838" name="テキスト ボックス 837"/>
            <p:cNvSpPr txBox="1"/>
            <p:nvPr/>
          </p:nvSpPr>
          <p:spPr>
            <a:xfrm>
              <a:off x="3637831" y="2117449"/>
              <a:ext cx="1214240" cy="338554"/>
            </a:xfrm>
            <a:prstGeom prst="rect">
              <a:avLst/>
            </a:prstGeom>
            <a:noFill/>
          </p:spPr>
          <p:txBody>
            <a:bodyPr wrap="square" rtlCol="0">
              <a:spAutoFit/>
            </a:bodyPr>
            <a:lstStyle/>
            <a:p>
              <a:pPr algn="ctr"/>
              <a:r>
                <a:rPr lang="en-US" altLang="ja-JP" sz="1600" dirty="0"/>
                <a:t>Men</a:t>
              </a:r>
              <a:r>
                <a:rPr kumimoji="1" lang="en-US" altLang="ja-JP" sz="1600" dirty="0"/>
                <a:t> Site</a:t>
              </a:r>
              <a:endParaRPr kumimoji="1" lang="ja-JP" altLang="en-US" sz="1600" dirty="0"/>
            </a:p>
          </p:txBody>
        </p:sp>
        <p:cxnSp>
          <p:nvCxnSpPr>
            <p:cNvPr id="840" name="直線コネクタ 839"/>
            <p:cNvCxnSpPr/>
            <p:nvPr/>
          </p:nvCxnSpPr>
          <p:spPr>
            <a:xfrm>
              <a:off x="3354942" y="309451"/>
              <a:ext cx="0" cy="126000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841" name="直線コネクタ 840"/>
            <p:cNvCxnSpPr/>
            <p:nvPr/>
          </p:nvCxnSpPr>
          <p:spPr>
            <a:xfrm>
              <a:off x="674287" y="1571049"/>
              <a:ext cx="559002" cy="60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842" name="テキスト ボックス 841"/>
            <p:cNvSpPr txBox="1"/>
            <p:nvPr/>
          </p:nvSpPr>
          <p:spPr>
            <a:xfrm rot="16200000">
              <a:off x="3081488" y="1137167"/>
              <a:ext cx="547155" cy="338554"/>
            </a:xfrm>
            <a:prstGeom prst="rect">
              <a:avLst/>
            </a:prstGeom>
            <a:noFill/>
          </p:spPr>
          <p:txBody>
            <a:bodyPr wrap="square" rtlCol="0" anchor="ctr" anchorCtr="1">
              <a:spAutoFit/>
            </a:bodyPr>
            <a:lstStyle/>
            <a:p>
              <a:pPr algn="ctr"/>
              <a:r>
                <a:rPr kumimoji="1" lang="en-US" altLang="ja-JP" sz="800" dirty="0"/>
                <a:t>Center of Door</a:t>
              </a:r>
              <a:endParaRPr kumimoji="1" lang="ja-JP" altLang="en-US" sz="800" dirty="0"/>
            </a:p>
          </p:txBody>
        </p:sp>
        <p:grpSp>
          <p:nvGrpSpPr>
            <p:cNvPr id="843" name="グループ化 842"/>
            <p:cNvGrpSpPr/>
            <p:nvPr/>
          </p:nvGrpSpPr>
          <p:grpSpPr>
            <a:xfrm>
              <a:off x="99874" y="96562"/>
              <a:ext cx="4243088" cy="1468296"/>
              <a:chOff x="-1662940" y="953524"/>
              <a:chExt cx="4243088" cy="1468296"/>
            </a:xfrm>
          </p:grpSpPr>
          <p:sp>
            <p:nvSpPr>
              <p:cNvPr id="877" name="テキスト ボックス 876"/>
              <p:cNvSpPr txBox="1"/>
              <p:nvPr/>
            </p:nvSpPr>
            <p:spPr>
              <a:xfrm>
                <a:off x="-1051502" y="1169303"/>
                <a:ext cx="473529" cy="246221"/>
              </a:xfrm>
              <a:prstGeom prst="rect">
                <a:avLst/>
              </a:prstGeom>
              <a:noFill/>
            </p:spPr>
            <p:txBody>
              <a:bodyPr wrap="square" rtlCol="0">
                <a:spAutoFit/>
              </a:bodyPr>
              <a:lstStyle/>
              <a:p>
                <a:pPr algn="ctr"/>
                <a:r>
                  <a:rPr lang="en-US" altLang="ja-JP" sz="1000" dirty="0"/>
                  <a:t>13</a:t>
                </a:r>
                <a:r>
                  <a:rPr kumimoji="1" lang="en-US" altLang="ja-JP" sz="1000" dirty="0"/>
                  <a:t>00</a:t>
                </a:r>
                <a:endParaRPr kumimoji="1" lang="ja-JP" altLang="en-US" sz="1000" dirty="0"/>
              </a:p>
            </p:txBody>
          </p:sp>
          <p:sp>
            <p:nvSpPr>
              <p:cNvPr id="878" name="テキスト ボックス 877"/>
              <p:cNvSpPr txBox="1"/>
              <p:nvPr/>
            </p:nvSpPr>
            <p:spPr>
              <a:xfrm>
                <a:off x="-66122" y="1169060"/>
                <a:ext cx="473529" cy="246221"/>
              </a:xfrm>
              <a:prstGeom prst="rect">
                <a:avLst/>
              </a:prstGeom>
              <a:noFill/>
            </p:spPr>
            <p:txBody>
              <a:bodyPr wrap="square" rtlCol="0">
                <a:spAutoFit/>
              </a:bodyPr>
              <a:lstStyle/>
              <a:p>
                <a:pPr algn="ctr"/>
                <a:r>
                  <a:rPr lang="en-US" altLang="ja-JP" sz="1000" dirty="0"/>
                  <a:t>420</a:t>
                </a:r>
                <a:r>
                  <a:rPr kumimoji="1" lang="en-US" altLang="ja-JP" sz="1000" dirty="0"/>
                  <a:t>0</a:t>
                </a:r>
                <a:endParaRPr kumimoji="1" lang="ja-JP" altLang="en-US" sz="1000" dirty="0"/>
              </a:p>
            </p:txBody>
          </p:sp>
          <p:sp>
            <p:nvSpPr>
              <p:cNvPr id="879" name="テキスト ボックス 878"/>
              <p:cNvSpPr txBox="1"/>
              <p:nvPr/>
            </p:nvSpPr>
            <p:spPr>
              <a:xfrm>
                <a:off x="923472" y="1169303"/>
                <a:ext cx="473529" cy="246221"/>
              </a:xfrm>
              <a:prstGeom prst="rect">
                <a:avLst/>
              </a:prstGeom>
              <a:noFill/>
            </p:spPr>
            <p:txBody>
              <a:bodyPr wrap="square" rtlCol="0">
                <a:spAutoFit/>
              </a:bodyPr>
              <a:lstStyle/>
              <a:p>
                <a:pPr algn="ctr"/>
                <a:r>
                  <a:rPr lang="en-US" altLang="ja-JP" sz="1000" dirty="0"/>
                  <a:t>12</a:t>
                </a:r>
                <a:r>
                  <a:rPr kumimoji="1" lang="en-US" altLang="ja-JP" sz="1000" dirty="0"/>
                  <a:t>00</a:t>
                </a:r>
                <a:endParaRPr kumimoji="1" lang="ja-JP" altLang="en-US" sz="1000" dirty="0"/>
              </a:p>
            </p:txBody>
          </p:sp>
          <p:sp>
            <p:nvSpPr>
              <p:cNvPr id="880" name="テキスト ボックス 879"/>
              <p:cNvSpPr txBox="1"/>
              <p:nvPr/>
            </p:nvSpPr>
            <p:spPr>
              <a:xfrm>
                <a:off x="1289094" y="1169303"/>
                <a:ext cx="396000" cy="230832"/>
              </a:xfrm>
              <a:prstGeom prst="rect">
                <a:avLst/>
              </a:prstGeom>
              <a:noFill/>
            </p:spPr>
            <p:txBody>
              <a:bodyPr wrap="square" rtlCol="0">
                <a:spAutoFit/>
              </a:bodyPr>
              <a:lstStyle/>
              <a:p>
                <a:pPr algn="ctr"/>
                <a:r>
                  <a:rPr kumimoji="1" lang="en-US" altLang="ja-JP" sz="900" dirty="0"/>
                  <a:t>600</a:t>
                </a:r>
                <a:endParaRPr kumimoji="1" lang="ja-JP" altLang="en-US" sz="900" dirty="0"/>
              </a:p>
            </p:txBody>
          </p:sp>
          <p:sp>
            <p:nvSpPr>
              <p:cNvPr id="881" name="テキスト ボックス 880"/>
              <p:cNvSpPr txBox="1"/>
              <p:nvPr/>
            </p:nvSpPr>
            <p:spPr>
              <a:xfrm>
                <a:off x="485605" y="953524"/>
                <a:ext cx="516333" cy="246221"/>
              </a:xfrm>
              <a:prstGeom prst="rect">
                <a:avLst/>
              </a:prstGeom>
              <a:noFill/>
            </p:spPr>
            <p:txBody>
              <a:bodyPr wrap="square" rtlCol="0" anchor="ctr" anchorCtr="1">
                <a:spAutoFit/>
              </a:bodyPr>
              <a:lstStyle/>
              <a:p>
                <a:pPr algn="ctr"/>
                <a:r>
                  <a:rPr lang="en-US" altLang="ja-JP" sz="1000" dirty="0"/>
                  <a:t>10000</a:t>
                </a:r>
                <a:endParaRPr kumimoji="1" lang="ja-JP" altLang="en-US" sz="1000" dirty="0"/>
              </a:p>
            </p:txBody>
          </p:sp>
          <p:cxnSp>
            <p:nvCxnSpPr>
              <p:cNvPr id="882" name="直線コネクタ 881"/>
              <p:cNvCxnSpPr/>
              <p:nvPr/>
            </p:nvCxnSpPr>
            <p:spPr>
              <a:xfrm>
                <a:off x="-576593" y="1166413"/>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3" name="直線コネクタ 882"/>
              <p:cNvCxnSpPr/>
              <p:nvPr/>
            </p:nvCxnSpPr>
            <p:spPr>
              <a:xfrm>
                <a:off x="946434" y="1166413"/>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4" name="直線コネクタ 883"/>
              <p:cNvCxnSpPr/>
              <p:nvPr/>
            </p:nvCxnSpPr>
            <p:spPr>
              <a:xfrm>
                <a:off x="1382158" y="1166413"/>
                <a:ext cx="0" cy="252000"/>
              </a:xfrm>
              <a:prstGeom prst="line">
                <a:avLst/>
              </a:prstGeom>
            </p:spPr>
            <p:style>
              <a:lnRef idx="1">
                <a:schemeClr val="accent1"/>
              </a:lnRef>
              <a:fillRef idx="0">
                <a:schemeClr val="accent1"/>
              </a:fillRef>
              <a:effectRef idx="0">
                <a:schemeClr val="accent1"/>
              </a:effectRef>
              <a:fontRef idx="minor">
                <a:schemeClr val="tx1"/>
              </a:fontRef>
            </p:style>
          </p:cxnSp>
          <p:sp>
            <p:nvSpPr>
              <p:cNvPr id="885" name="テキスト ボックス 884"/>
              <p:cNvSpPr txBox="1"/>
              <p:nvPr/>
            </p:nvSpPr>
            <p:spPr>
              <a:xfrm rot="5400000">
                <a:off x="-1526375" y="1632980"/>
                <a:ext cx="473529" cy="246221"/>
              </a:xfrm>
              <a:prstGeom prst="rect">
                <a:avLst/>
              </a:prstGeom>
              <a:noFill/>
            </p:spPr>
            <p:txBody>
              <a:bodyPr wrap="square" rtlCol="0">
                <a:spAutoFit/>
              </a:bodyPr>
              <a:lstStyle/>
              <a:p>
                <a:pPr algn="ctr"/>
                <a:r>
                  <a:rPr lang="en-US" altLang="ja-JP" sz="1000" dirty="0"/>
                  <a:t>14</a:t>
                </a:r>
                <a:r>
                  <a:rPr kumimoji="1" lang="en-US" altLang="ja-JP" sz="1000" dirty="0"/>
                  <a:t>00</a:t>
                </a:r>
                <a:endParaRPr kumimoji="1" lang="ja-JP" altLang="en-US" sz="1000" dirty="0"/>
              </a:p>
            </p:txBody>
          </p:sp>
          <p:sp>
            <p:nvSpPr>
              <p:cNvPr id="886" name="テキスト ボックス 885"/>
              <p:cNvSpPr txBox="1"/>
              <p:nvPr/>
            </p:nvSpPr>
            <p:spPr>
              <a:xfrm rot="5400000">
                <a:off x="-1530545" y="2060594"/>
                <a:ext cx="473529" cy="246221"/>
              </a:xfrm>
              <a:prstGeom prst="rect">
                <a:avLst/>
              </a:prstGeom>
              <a:noFill/>
            </p:spPr>
            <p:txBody>
              <a:bodyPr wrap="square" rtlCol="0">
                <a:spAutoFit/>
              </a:bodyPr>
              <a:lstStyle/>
              <a:p>
                <a:pPr algn="ctr"/>
                <a:r>
                  <a:rPr lang="en-US" altLang="ja-JP" sz="1000" dirty="0"/>
                  <a:t>14</a:t>
                </a:r>
                <a:r>
                  <a:rPr kumimoji="1" lang="en-US" altLang="ja-JP" sz="1000" dirty="0"/>
                  <a:t>00</a:t>
                </a:r>
                <a:endParaRPr kumimoji="1" lang="ja-JP" altLang="en-US" sz="1000" dirty="0"/>
              </a:p>
            </p:txBody>
          </p:sp>
          <p:cxnSp>
            <p:nvCxnSpPr>
              <p:cNvPr id="887" name="直線コネクタ 886"/>
              <p:cNvCxnSpPr/>
              <p:nvPr/>
            </p:nvCxnSpPr>
            <p:spPr>
              <a:xfrm rot="5400000">
                <a:off x="-1283775" y="1849489"/>
                <a:ext cx="0" cy="21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8" name="直線コネクタ 887"/>
              <p:cNvCxnSpPr/>
              <p:nvPr/>
            </p:nvCxnSpPr>
            <p:spPr>
              <a:xfrm rot="5400000">
                <a:off x="-1367053" y="2155535"/>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9" name="直線コネクタ 888"/>
              <p:cNvCxnSpPr/>
              <p:nvPr/>
            </p:nvCxnSpPr>
            <p:spPr>
              <a:xfrm rot="5400000">
                <a:off x="-1385714" y="1292714"/>
                <a:ext cx="0" cy="468000"/>
              </a:xfrm>
              <a:prstGeom prst="line">
                <a:avLst/>
              </a:prstGeom>
            </p:spPr>
            <p:style>
              <a:lnRef idx="1">
                <a:schemeClr val="accent1"/>
              </a:lnRef>
              <a:fillRef idx="0">
                <a:schemeClr val="accent1"/>
              </a:fillRef>
              <a:effectRef idx="0">
                <a:schemeClr val="accent1"/>
              </a:effectRef>
              <a:fontRef idx="minor">
                <a:schemeClr val="tx1"/>
              </a:fontRef>
            </p:style>
          </p:cxnSp>
          <p:sp>
            <p:nvSpPr>
              <p:cNvPr id="890" name="正方形/長方形 889"/>
              <p:cNvSpPr/>
              <p:nvPr/>
            </p:nvSpPr>
            <p:spPr>
              <a:xfrm>
                <a:off x="-575500" y="1926712"/>
                <a:ext cx="1957452" cy="7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1" name="直線コネクタ 890"/>
              <p:cNvCxnSpPr/>
              <p:nvPr/>
            </p:nvCxnSpPr>
            <p:spPr>
              <a:xfrm>
                <a:off x="1387078" y="1904399"/>
                <a:ext cx="0" cy="452129"/>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92" name="直線コネクタ 891"/>
              <p:cNvCxnSpPr/>
              <p:nvPr/>
            </p:nvCxnSpPr>
            <p:spPr>
              <a:xfrm>
                <a:off x="-1083490" y="1485820"/>
                <a:ext cx="0" cy="936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893" name="正方形/長方形 892"/>
              <p:cNvSpPr/>
              <p:nvPr/>
            </p:nvSpPr>
            <p:spPr>
              <a:xfrm>
                <a:off x="949952" y="1491823"/>
                <a:ext cx="432000" cy="43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4" name="正方形/長方形 893"/>
              <p:cNvSpPr/>
              <p:nvPr/>
            </p:nvSpPr>
            <p:spPr>
              <a:xfrm>
                <a:off x="-1082422" y="1490221"/>
                <a:ext cx="2031480" cy="7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96" name="グループ化 895"/>
              <p:cNvGrpSpPr/>
              <p:nvPr/>
            </p:nvGrpSpPr>
            <p:grpSpPr>
              <a:xfrm>
                <a:off x="1384264" y="1499057"/>
                <a:ext cx="432000" cy="432541"/>
                <a:chOff x="3171661" y="1467156"/>
                <a:chExt cx="432000" cy="432541"/>
              </a:xfrm>
            </p:grpSpPr>
            <p:sp>
              <p:nvSpPr>
                <p:cNvPr id="926" name="正方形/長方形 925"/>
                <p:cNvSpPr/>
                <p:nvPr/>
              </p:nvSpPr>
              <p:spPr>
                <a:xfrm>
                  <a:off x="3171661" y="1791697"/>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7" name="正方形/長方形 926"/>
                <p:cNvSpPr/>
                <p:nvPr/>
              </p:nvSpPr>
              <p:spPr>
                <a:xfrm>
                  <a:off x="3171661" y="1684576"/>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8" name="正方形/長方形 927"/>
                <p:cNvSpPr/>
                <p:nvPr/>
              </p:nvSpPr>
              <p:spPr>
                <a:xfrm>
                  <a:off x="3171661" y="1576299"/>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9" name="正方形/長方形 928"/>
                <p:cNvSpPr/>
                <p:nvPr/>
              </p:nvSpPr>
              <p:spPr>
                <a:xfrm>
                  <a:off x="3171661" y="1467156"/>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97" name="テキスト ボックス 896"/>
              <p:cNvSpPr txBox="1"/>
              <p:nvPr/>
            </p:nvSpPr>
            <p:spPr>
              <a:xfrm>
                <a:off x="-177267" y="2053071"/>
                <a:ext cx="756000" cy="246221"/>
              </a:xfrm>
              <a:prstGeom prst="rect">
                <a:avLst/>
              </a:prstGeom>
              <a:noFill/>
            </p:spPr>
            <p:txBody>
              <a:bodyPr wrap="square" rtlCol="0" anchor="ctr" anchorCtr="1">
                <a:spAutoFit/>
              </a:bodyPr>
              <a:lstStyle/>
              <a:p>
                <a:pPr algn="ctr"/>
                <a:r>
                  <a:rPr lang="en-US" altLang="ja-JP" sz="1000" dirty="0"/>
                  <a:t>Slope 1/10</a:t>
                </a:r>
                <a:endParaRPr kumimoji="1" lang="ja-JP" altLang="en-US" sz="1000" dirty="0"/>
              </a:p>
            </p:txBody>
          </p:sp>
          <p:cxnSp>
            <p:nvCxnSpPr>
              <p:cNvPr id="898" name="直線矢印コネクタ 897"/>
              <p:cNvCxnSpPr/>
              <p:nvPr/>
            </p:nvCxnSpPr>
            <p:spPr>
              <a:xfrm flipH="1" flipV="1">
                <a:off x="-955370" y="2181764"/>
                <a:ext cx="792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9" name="直線矢印コネクタ 898"/>
              <p:cNvCxnSpPr>
                <a:stCxn id="897" idx="3"/>
              </p:cNvCxnSpPr>
              <p:nvPr/>
            </p:nvCxnSpPr>
            <p:spPr>
              <a:xfrm flipV="1">
                <a:off x="578733" y="2176181"/>
                <a:ext cx="79199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0" name="テキスト ボックス 899"/>
              <p:cNvSpPr txBox="1"/>
              <p:nvPr/>
            </p:nvSpPr>
            <p:spPr>
              <a:xfrm>
                <a:off x="-51478" y="1543625"/>
                <a:ext cx="468000" cy="400110"/>
              </a:xfrm>
              <a:prstGeom prst="rect">
                <a:avLst/>
              </a:prstGeom>
              <a:noFill/>
            </p:spPr>
            <p:txBody>
              <a:bodyPr wrap="square" rtlCol="0" anchor="ctr" anchorCtr="1">
                <a:spAutoFit/>
              </a:bodyPr>
              <a:lstStyle/>
              <a:p>
                <a:pPr algn="ctr"/>
                <a:r>
                  <a:rPr lang="en-US" altLang="ja-JP" sz="1000" dirty="0"/>
                  <a:t>Slope 1/10</a:t>
                </a:r>
                <a:endParaRPr kumimoji="1" lang="ja-JP" altLang="en-US" sz="1000" dirty="0"/>
              </a:p>
            </p:txBody>
          </p:sp>
          <p:cxnSp>
            <p:nvCxnSpPr>
              <p:cNvPr id="901" name="直線矢印コネクタ 900"/>
              <p:cNvCxnSpPr/>
              <p:nvPr/>
            </p:nvCxnSpPr>
            <p:spPr>
              <a:xfrm flipH="1" flipV="1">
                <a:off x="-570710" y="1750829"/>
                <a:ext cx="54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2" name="直線矢印コネクタ 901"/>
              <p:cNvCxnSpPr>
                <a:stCxn id="900" idx="3"/>
              </p:cNvCxnSpPr>
              <p:nvPr/>
            </p:nvCxnSpPr>
            <p:spPr>
              <a:xfrm>
                <a:off x="416522" y="1743680"/>
                <a:ext cx="5400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3" name="テキスト ボックス 902"/>
              <p:cNvSpPr txBox="1"/>
              <p:nvPr/>
            </p:nvSpPr>
            <p:spPr>
              <a:xfrm>
                <a:off x="1888160" y="1508720"/>
                <a:ext cx="468000" cy="144000"/>
              </a:xfrm>
              <a:prstGeom prst="rect">
                <a:avLst/>
              </a:prstGeom>
              <a:noFill/>
            </p:spPr>
            <p:txBody>
              <a:bodyPr wrap="square" rtlCol="0" anchor="ctr" anchorCtr="1">
                <a:spAutoFit/>
              </a:bodyPr>
              <a:lstStyle/>
              <a:p>
                <a:pPr algn="ctr"/>
                <a:r>
                  <a:rPr lang="en-US" altLang="ja-JP" sz="1000" dirty="0"/>
                  <a:t>Steps</a:t>
                </a:r>
                <a:endParaRPr kumimoji="1" lang="ja-JP" altLang="en-US" sz="1000" dirty="0"/>
              </a:p>
            </p:txBody>
          </p:sp>
          <p:sp>
            <p:nvSpPr>
              <p:cNvPr id="904" name="テキスト ボックス 903"/>
              <p:cNvSpPr txBox="1"/>
              <p:nvPr/>
            </p:nvSpPr>
            <p:spPr>
              <a:xfrm>
                <a:off x="129628" y="1909234"/>
                <a:ext cx="396000" cy="108000"/>
              </a:xfrm>
              <a:prstGeom prst="rect">
                <a:avLst/>
              </a:prstGeom>
              <a:noFill/>
            </p:spPr>
            <p:txBody>
              <a:bodyPr wrap="square" rtlCol="0" anchor="ctr" anchorCtr="1">
                <a:spAutoFit/>
              </a:bodyPr>
              <a:lstStyle/>
              <a:p>
                <a:pPr algn="ctr"/>
                <a:r>
                  <a:rPr kumimoji="1" lang="en-US" altLang="ja-JP" sz="800" dirty="0"/>
                  <a:t>Curb</a:t>
                </a:r>
                <a:endParaRPr kumimoji="1" lang="ja-JP" altLang="en-US" sz="800" dirty="0"/>
              </a:p>
            </p:txBody>
          </p:sp>
          <p:sp>
            <p:nvSpPr>
              <p:cNvPr id="905" name="テキスト ボックス 904"/>
              <p:cNvSpPr txBox="1"/>
              <p:nvPr/>
            </p:nvSpPr>
            <p:spPr>
              <a:xfrm>
                <a:off x="-386676" y="1475684"/>
                <a:ext cx="396000" cy="108000"/>
              </a:xfrm>
              <a:prstGeom prst="rect">
                <a:avLst/>
              </a:prstGeom>
              <a:noFill/>
            </p:spPr>
            <p:txBody>
              <a:bodyPr wrap="square" rtlCol="0" anchor="ctr" anchorCtr="1">
                <a:spAutoFit/>
              </a:bodyPr>
              <a:lstStyle/>
              <a:p>
                <a:pPr algn="ctr"/>
                <a:r>
                  <a:rPr kumimoji="1" lang="en-US" altLang="ja-JP" sz="800" dirty="0"/>
                  <a:t>Curb</a:t>
                </a:r>
                <a:endParaRPr kumimoji="1" lang="ja-JP" altLang="en-US" sz="800" dirty="0"/>
              </a:p>
            </p:txBody>
          </p:sp>
          <p:sp>
            <p:nvSpPr>
              <p:cNvPr id="906" name="テキスト ボックス 905"/>
              <p:cNvSpPr txBox="1"/>
              <p:nvPr/>
            </p:nvSpPr>
            <p:spPr>
              <a:xfrm rot="5400000">
                <a:off x="-1776594" y="1831619"/>
                <a:ext cx="473529" cy="246221"/>
              </a:xfrm>
              <a:prstGeom prst="rect">
                <a:avLst/>
              </a:prstGeom>
              <a:noFill/>
            </p:spPr>
            <p:txBody>
              <a:bodyPr wrap="square" rtlCol="0">
                <a:spAutoFit/>
              </a:bodyPr>
              <a:lstStyle/>
              <a:p>
                <a:pPr algn="ctr"/>
                <a:r>
                  <a:rPr lang="en-US" altLang="ja-JP" sz="1000" dirty="0"/>
                  <a:t>28</a:t>
                </a:r>
                <a:r>
                  <a:rPr kumimoji="1" lang="en-US" altLang="ja-JP" sz="1000" dirty="0"/>
                  <a:t>00</a:t>
                </a:r>
                <a:endParaRPr kumimoji="1" lang="ja-JP" altLang="en-US" sz="1000" dirty="0"/>
              </a:p>
            </p:txBody>
          </p:sp>
          <p:sp>
            <p:nvSpPr>
              <p:cNvPr id="907" name="テキスト ボックス 906"/>
              <p:cNvSpPr txBox="1"/>
              <p:nvPr/>
            </p:nvSpPr>
            <p:spPr>
              <a:xfrm>
                <a:off x="1507495" y="1232168"/>
                <a:ext cx="396000" cy="108000"/>
              </a:xfrm>
              <a:prstGeom prst="rect">
                <a:avLst/>
              </a:prstGeom>
              <a:noFill/>
            </p:spPr>
            <p:txBody>
              <a:bodyPr wrap="square" rtlCol="0" anchor="ctr" anchorCtr="1">
                <a:spAutoFit/>
              </a:bodyPr>
              <a:lstStyle/>
              <a:p>
                <a:pPr algn="ctr"/>
                <a:r>
                  <a:rPr kumimoji="1" lang="en-US" altLang="ja-JP" sz="900" dirty="0"/>
                  <a:t>600</a:t>
                </a:r>
                <a:endParaRPr kumimoji="1" lang="ja-JP" altLang="en-US" sz="900" dirty="0"/>
              </a:p>
            </p:txBody>
          </p:sp>
          <p:sp>
            <p:nvSpPr>
              <p:cNvPr id="908" name="テキスト ボックス 907"/>
              <p:cNvSpPr txBox="1"/>
              <p:nvPr/>
            </p:nvSpPr>
            <p:spPr>
              <a:xfrm>
                <a:off x="1966425" y="1748924"/>
                <a:ext cx="396000" cy="108000"/>
              </a:xfrm>
              <a:prstGeom prst="rect">
                <a:avLst/>
              </a:prstGeom>
              <a:noFill/>
            </p:spPr>
            <p:txBody>
              <a:bodyPr wrap="square" rtlCol="0" anchor="ctr" anchorCtr="1">
                <a:spAutoFit/>
              </a:bodyPr>
              <a:lstStyle/>
              <a:p>
                <a:pPr algn="ctr"/>
                <a:r>
                  <a:rPr kumimoji="1" lang="en-US" altLang="ja-JP" sz="800" dirty="0"/>
                  <a:t>Curb</a:t>
                </a:r>
                <a:endParaRPr kumimoji="1" lang="ja-JP" altLang="en-US" sz="800" dirty="0"/>
              </a:p>
            </p:txBody>
          </p:sp>
          <p:cxnSp>
            <p:nvCxnSpPr>
              <p:cNvPr id="909" name="直線コネクタ 908"/>
              <p:cNvCxnSpPr/>
              <p:nvPr/>
            </p:nvCxnSpPr>
            <p:spPr>
              <a:xfrm>
                <a:off x="1816429" y="1166413"/>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0" name="直線コネクタ 909"/>
              <p:cNvCxnSpPr/>
              <p:nvPr/>
            </p:nvCxnSpPr>
            <p:spPr>
              <a:xfrm>
                <a:off x="-1036354" y="1074160"/>
                <a:ext cx="0" cy="3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1" name="直線コネクタ 910"/>
              <p:cNvCxnSpPr/>
              <p:nvPr/>
            </p:nvCxnSpPr>
            <p:spPr>
              <a:xfrm>
                <a:off x="-1006518" y="2353288"/>
                <a:ext cx="540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2" name="直線コネクタ 911"/>
              <p:cNvCxnSpPr/>
              <p:nvPr/>
            </p:nvCxnSpPr>
            <p:spPr>
              <a:xfrm>
                <a:off x="-491276" y="1359502"/>
                <a:ext cx="0" cy="108000"/>
              </a:xfrm>
              <a:prstGeom prst="line">
                <a:avLst/>
              </a:prstGeom>
            </p:spPr>
            <p:style>
              <a:lnRef idx="1">
                <a:schemeClr val="accent1"/>
              </a:lnRef>
              <a:fillRef idx="0">
                <a:schemeClr val="accent1"/>
              </a:fillRef>
              <a:effectRef idx="0">
                <a:schemeClr val="accent1"/>
              </a:effectRef>
              <a:fontRef idx="minor">
                <a:schemeClr val="tx1"/>
              </a:fontRef>
            </p:style>
          </p:cxnSp>
          <p:sp>
            <p:nvSpPr>
              <p:cNvPr id="913" name="テキスト ボックス 912"/>
              <p:cNvSpPr txBox="1"/>
              <p:nvPr/>
            </p:nvSpPr>
            <p:spPr>
              <a:xfrm>
                <a:off x="-990663" y="1302333"/>
                <a:ext cx="473529" cy="215444"/>
              </a:xfrm>
              <a:prstGeom prst="rect">
                <a:avLst/>
              </a:prstGeom>
              <a:noFill/>
            </p:spPr>
            <p:txBody>
              <a:bodyPr wrap="square" rtlCol="0">
                <a:spAutoFit/>
              </a:bodyPr>
              <a:lstStyle/>
              <a:p>
                <a:pPr algn="ctr"/>
                <a:r>
                  <a:rPr kumimoji="1" lang="en-US" altLang="ja-JP" sz="800" dirty="0"/>
                  <a:t>1500</a:t>
                </a:r>
                <a:endParaRPr kumimoji="1" lang="ja-JP" altLang="en-US" sz="800" dirty="0"/>
              </a:p>
            </p:txBody>
          </p:sp>
          <p:cxnSp>
            <p:nvCxnSpPr>
              <p:cNvPr id="914" name="直線矢印コネクタ 913"/>
              <p:cNvCxnSpPr/>
              <p:nvPr/>
            </p:nvCxnSpPr>
            <p:spPr>
              <a:xfrm flipH="1" flipV="1">
                <a:off x="-568895" y="1300447"/>
                <a:ext cx="54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5" name="直線矢印コネクタ 914"/>
              <p:cNvCxnSpPr/>
              <p:nvPr/>
            </p:nvCxnSpPr>
            <p:spPr>
              <a:xfrm flipV="1">
                <a:off x="364881" y="1300447"/>
                <a:ext cx="576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16" name="テキスト ボックス 915"/>
              <p:cNvSpPr txBox="1"/>
              <p:nvPr/>
            </p:nvSpPr>
            <p:spPr>
              <a:xfrm>
                <a:off x="-30006" y="1313505"/>
                <a:ext cx="473529" cy="215444"/>
              </a:xfrm>
              <a:prstGeom prst="rect">
                <a:avLst/>
              </a:prstGeom>
              <a:noFill/>
            </p:spPr>
            <p:txBody>
              <a:bodyPr wrap="square" rtlCol="0">
                <a:spAutoFit/>
              </a:bodyPr>
              <a:lstStyle/>
              <a:p>
                <a:pPr algn="ctr"/>
                <a:r>
                  <a:rPr lang="en-US" altLang="ja-JP" sz="800" dirty="0"/>
                  <a:t>400</a:t>
                </a:r>
                <a:r>
                  <a:rPr kumimoji="1" lang="en-US" altLang="ja-JP" sz="800" dirty="0"/>
                  <a:t>0</a:t>
                </a:r>
                <a:endParaRPr kumimoji="1" lang="ja-JP" altLang="en-US" sz="800" dirty="0"/>
              </a:p>
            </p:txBody>
          </p:sp>
          <p:cxnSp>
            <p:nvCxnSpPr>
              <p:cNvPr id="917" name="直線矢印コネクタ 916"/>
              <p:cNvCxnSpPr/>
              <p:nvPr/>
            </p:nvCxnSpPr>
            <p:spPr>
              <a:xfrm flipV="1">
                <a:off x="-1539830" y="1526714"/>
                <a:ext cx="0" cy="227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8" name="直線矢印コネクタ 917"/>
              <p:cNvCxnSpPr/>
              <p:nvPr/>
            </p:nvCxnSpPr>
            <p:spPr>
              <a:xfrm>
                <a:off x="-1541353" y="2162750"/>
                <a:ext cx="0" cy="227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19" name="フリーフォーム 918"/>
              <p:cNvSpPr/>
              <p:nvPr/>
            </p:nvSpPr>
            <p:spPr>
              <a:xfrm>
                <a:off x="1818663" y="1569236"/>
                <a:ext cx="148590" cy="127635"/>
              </a:xfrm>
              <a:custGeom>
                <a:avLst/>
                <a:gdLst>
                  <a:gd name="connsiteX0" fmla="*/ 0 w 148590"/>
                  <a:gd name="connsiteY0" fmla="*/ 127635 h 127635"/>
                  <a:gd name="connsiteX1" fmla="*/ 97155 w 148590"/>
                  <a:gd name="connsiteY1" fmla="*/ 80010 h 127635"/>
                  <a:gd name="connsiteX2" fmla="*/ 30480 w 148590"/>
                  <a:gd name="connsiteY2" fmla="*/ 32385 h 127635"/>
                  <a:gd name="connsiteX3" fmla="*/ 148590 w 148590"/>
                  <a:gd name="connsiteY3" fmla="*/ 0 h 127635"/>
                  <a:gd name="connsiteX4" fmla="*/ 148590 w 148590"/>
                  <a:gd name="connsiteY4" fmla="*/ 0 h 127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0" h="127635">
                    <a:moveTo>
                      <a:pt x="0" y="127635"/>
                    </a:moveTo>
                    <a:cubicBezTo>
                      <a:pt x="46037" y="111760"/>
                      <a:pt x="92075" y="95885"/>
                      <a:pt x="97155" y="80010"/>
                    </a:cubicBezTo>
                    <a:cubicBezTo>
                      <a:pt x="102235" y="64135"/>
                      <a:pt x="21908" y="45720"/>
                      <a:pt x="30480" y="32385"/>
                    </a:cubicBezTo>
                    <a:cubicBezTo>
                      <a:pt x="39052" y="19050"/>
                      <a:pt x="148590" y="0"/>
                      <a:pt x="148590" y="0"/>
                    </a:cubicBezTo>
                    <a:lnTo>
                      <a:pt x="148590" y="0"/>
                    </a:lnTo>
                  </a:path>
                </a:pathLst>
              </a:custGeom>
              <a:noFill/>
              <a:ln w="6350">
                <a:headEnd type="triangle" w="sm" len="sm"/>
                <a:tailEnd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0" name="直線コネクタ 919"/>
              <p:cNvCxnSpPr/>
              <p:nvPr/>
            </p:nvCxnSpPr>
            <p:spPr>
              <a:xfrm>
                <a:off x="2580148" y="1084506"/>
                <a:ext cx="0" cy="360000"/>
              </a:xfrm>
              <a:prstGeom prst="line">
                <a:avLst/>
              </a:prstGeom>
            </p:spPr>
            <p:style>
              <a:lnRef idx="1">
                <a:schemeClr val="accent1"/>
              </a:lnRef>
              <a:fillRef idx="0">
                <a:schemeClr val="accent1"/>
              </a:fillRef>
              <a:effectRef idx="0">
                <a:schemeClr val="accent1"/>
              </a:effectRef>
              <a:fontRef idx="minor">
                <a:schemeClr val="tx1"/>
              </a:fontRef>
            </p:style>
          </p:cxnSp>
          <p:sp>
            <p:nvSpPr>
              <p:cNvPr id="921" name="テキスト ボックス 920"/>
              <p:cNvSpPr txBox="1"/>
              <p:nvPr/>
            </p:nvSpPr>
            <p:spPr>
              <a:xfrm>
                <a:off x="1964515" y="1171441"/>
                <a:ext cx="473529" cy="246221"/>
              </a:xfrm>
              <a:prstGeom prst="rect">
                <a:avLst/>
              </a:prstGeom>
              <a:noFill/>
            </p:spPr>
            <p:txBody>
              <a:bodyPr wrap="square" rtlCol="0">
                <a:spAutoFit/>
              </a:bodyPr>
              <a:lstStyle/>
              <a:p>
                <a:pPr algn="ctr"/>
                <a:r>
                  <a:rPr lang="en-US" altLang="ja-JP" sz="1000" dirty="0"/>
                  <a:t>21</a:t>
                </a:r>
                <a:r>
                  <a:rPr kumimoji="1" lang="en-US" altLang="ja-JP" sz="1000" dirty="0"/>
                  <a:t>00</a:t>
                </a:r>
                <a:endParaRPr kumimoji="1" lang="ja-JP" altLang="en-US" sz="1000" dirty="0"/>
              </a:p>
            </p:txBody>
          </p:sp>
          <p:cxnSp>
            <p:nvCxnSpPr>
              <p:cNvPr id="922" name="直線矢印コネクタ 921"/>
              <p:cNvCxnSpPr/>
              <p:nvPr/>
            </p:nvCxnSpPr>
            <p:spPr>
              <a:xfrm flipH="1" flipV="1">
                <a:off x="-1036354" y="1084506"/>
                <a:ext cx="154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3" name="直線矢印コネクタ 922"/>
              <p:cNvCxnSpPr/>
              <p:nvPr/>
            </p:nvCxnSpPr>
            <p:spPr>
              <a:xfrm flipV="1">
                <a:off x="942752" y="1076634"/>
                <a:ext cx="162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4" name="直線コネクタ 923"/>
              <p:cNvCxnSpPr/>
              <p:nvPr/>
            </p:nvCxnSpPr>
            <p:spPr>
              <a:xfrm>
                <a:off x="-578030" y="1491448"/>
                <a:ext cx="0" cy="86400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25" name="直線コネクタ 924"/>
              <p:cNvCxnSpPr/>
              <p:nvPr/>
            </p:nvCxnSpPr>
            <p:spPr>
              <a:xfrm>
                <a:off x="-1008423" y="1561082"/>
                <a:ext cx="0" cy="79200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grpSp>
        <p:grpSp>
          <p:nvGrpSpPr>
            <p:cNvPr id="844" name="グループ化 843"/>
            <p:cNvGrpSpPr/>
            <p:nvPr/>
          </p:nvGrpSpPr>
          <p:grpSpPr>
            <a:xfrm>
              <a:off x="4827432" y="1544694"/>
              <a:ext cx="1441055" cy="2870850"/>
              <a:chOff x="3064618" y="2401656"/>
              <a:chExt cx="1441055" cy="2870850"/>
            </a:xfrm>
          </p:grpSpPr>
          <p:grpSp>
            <p:nvGrpSpPr>
              <p:cNvPr id="845" name="グループ化 844"/>
              <p:cNvGrpSpPr/>
              <p:nvPr/>
            </p:nvGrpSpPr>
            <p:grpSpPr>
              <a:xfrm>
                <a:off x="3064618" y="2425823"/>
                <a:ext cx="961372" cy="2846683"/>
                <a:chOff x="3064618" y="2425823"/>
                <a:chExt cx="961372" cy="2846683"/>
              </a:xfrm>
            </p:grpSpPr>
            <p:sp>
              <p:nvSpPr>
                <p:cNvPr id="864" name="正方形/長方形 863"/>
                <p:cNvSpPr/>
                <p:nvPr/>
              </p:nvSpPr>
              <p:spPr>
                <a:xfrm>
                  <a:off x="3155002" y="2426349"/>
                  <a:ext cx="432000" cy="43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5" name="正方形/長方形 864"/>
                <p:cNvSpPr/>
                <p:nvPr/>
              </p:nvSpPr>
              <p:spPr>
                <a:xfrm rot="5400000" flipH="1">
                  <a:off x="2601424" y="3773194"/>
                  <a:ext cx="1908000" cy="7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6" name="直線コネクタ 865"/>
                <p:cNvCxnSpPr/>
                <p:nvPr/>
              </p:nvCxnSpPr>
              <p:spPr>
                <a:xfrm rot="16200000" flipV="1">
                  <a:off x="3514618" y="4821384"/>
                  <a:ext cx="0" cy="90000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67" name="正方形/長方形 866"/>
                <p:cNvSpPr/>
                <p:nvPr/>
              </p:nvSpPr>
              <p:spPr>
                <a:xfrm rot="5400000" flipH="1">
                  <a:off x="3592716" y="2860501"/>
                  <a:ext cx="432000" cy="43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8" name="正方形/長方形 867"/>
                <p:cNvSpPr/>
                <p:nvPr/>
              </p:nvSpPr>
              <p:spPr>
                <a:xfrm rot="5400000" flipH="1">
                  <a:off x="2999990" y="4246506"/>
                  <a:ext cx="1980000" cy="72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9" name="正方形/長方形 868"/>
                <p:cNvSpPr/>
                <p:nvPr/>
              </p:nvSpPr>
              <p:spPr>
                <a:xfrm rot="5400000">
                  <a:off x="3335315" y="4577827"/>
                  <a:ext cx="432000" cy="80989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70" name="グループ化 869"/>
                <p:cNvGrpSpPr/>
                <p:nvPr/>
              </p:nvGrpSpPr>
              <p:grpSpPr>
                <a:xfrm rot="16200000">
                  <a:off x="3590902" y="2424913"/>
                  <a:ext cx="432000" cy="433819"/>
                  <a:chOff x="8471741" y="3162780"/>
                  <a:chExt cx="432000" cy="433819"/>
                </a:xfrm>
              </p:grpSpPr>
              <p:sp>
                <p:nvSpPr>
                  <p:cNvPr id="873" name="正方形/長方形 872"/>
                  <p:cNvSpPr/>
                  <p:nvPr/>
                </p:nvSpPr>
                <p:spPr>
                  <a:xfrm rot="10800000">
                    <a:off x="8471741" y="3380146"/>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4" name="正方形/長方形 873"/>
                  <p:cNvSpPr/>
                  <p:nvPr/>
                </p:nvSpPr>
                <p:spPr>
                  <a:xfrm rot="10800000">
                    <a:off x="8471741" y="3270780"/>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5" name="正方形/長方形 874"/>
                  <p:cNvSpPr/>
                  <p:nvPr/>
                </p:nvSpPr>
                <p:spPr>
                  <a:xfrm rot="10800000">
                    <a:off x="8471741" y="3162780"/>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6" name="正方形/長方形 875"/>
                  <p:cNvSpPr/>
                  <p:nvPr/>
                </p:nvSpPr>
                <p:spPr>
                  <a:xfrm rot="10800000">
                    <a:off x="8471741" y="3488599"/>
                    <a:ext cx="432000" cy="108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871" name="直線コネクタ 870"/>
                <p:cNvCxnSpPr/>
                <p:nvPr/>
              </p:nvCxnSpPr>
              <p:spPr>
                <a:xfrm rot="5400000" flipH="1" flipV="1">
                  <a:off x="3016673" y="5076799"/>
                  <a:ext cx="25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2" name="直線コネクタ 871"/>
                <p:cNvCxnSpPr/>
                <p:nvPr/>
              </p:nvCxnSpPr>
              <p:spPr>
                <a:xfrm rot="5400000" flipH="1" flipV="1">
                  <a:off x="2905283" y="5106772"/>
                  <a:ext cx="324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6" name="テキスト ボックス 845"/>
              <p:cNvSpPr txBox="1"/>
              <p:nvPr/>
            </p:nvSpPr>
            <p:spPr>
              <a:xfrm rot="16200000">
                <a:off x="3896231" y="4966784"/>
                <a:ext cx="396000" cy="215444"/>
              </a:xfrm>
              <a:prstGeom prst="rect">
                <a:avLst/>
              </a:prstGeom>
              <a:noFill/>
            </p:spPr>
            <p:txBody>
              <a:bodyPr wrap="square" rtlCol="0" anchor="ctr" anchorCtr="1">
                <a:spAutoFit/>
              </a:bodyPr>
              <a:lstStyle/>
              <a:p>
                <a:pPr algn="ctr"/>
                <a:r>
                  <a:rPr kumimoji="1" lang="en-US" altLang="ja-JP" sz="800" dirty="0"/>
                  <a:t>900</a:t>
                </a:r>
                <a:endParaRPr kumimoji="1" lang="ja-JP" altLang="en-US" sz="800" dirty="0"/>
              </a:p>
            </p:txBody>
          </p:sp>
          <p:sp>
            <p:nvSpPr>
              <p:cNvPr id="847" name="テキスト ボックス 846"/>
              <p:cNvSpPr txBox="1"/>
              <p:nvPr/>
            </p:nvSpPr>
            <p:spPr>
              <a:xfrm rot="16200000">
                <a:off x="4000114" y="3909732"/>
                <a:ext cx="473529" cy="246221"/>
              </a:xfrm>
              <a:prstGeom prst="rect">
                <a:avLst/>
              </a:prstGeom>
              <a:noFill/>
            </p:spPr>
            <p:txBody>
              <a:bodyPr wrap="square" rtlCol="0">
                <a:spAutoFit/>
              </a:bodyPr>
              <a:lstStyle/>
              <a:p>
                <a:pPr algn="ctr"/>
                <a:r>
                  <a:rPr lang="en-US" altLang="ja-JP" sz="1000" dirty="0"/>
                  <a:t>420</a:t>
                </a:r>
                <a:r>
                  <a:rPr kumimoji="1" lang="en-US" altLang="ja-JP" sz="1000" dirty="0"/>
                  <a:t>0</a:t>
                </a:r>
                <a:endParaRPr kumimoji="1" lang="ja-JP" altLang="en-US" sz="1000" dirty="0"/>
              </a:p>
            </p:txBody>
          </p:sp>
          <p:sp>
            <p:nvSpPr>
              <p:cNvPr id="848" name="テキスト ボックス 847"/>
              <p:cNvSpPr txBox="1"/>
              <p:nvPr/>
            </p:nvSpPr>
            <p:spPr>
              <a:xfrm rot="16200000">
                <a:off x="3949948" y="2951745"/>
                <a:ext cx="473529" cy="246221"/>
              </a:xfrm>
              <a:prstGeom prst="rect">
                <a:avLst/>
              </a:prstGeom>
              <a:noFill/>
            </p:spPr>
            <p:txBody>
              <a:bodyPr wrap="square" rtlCol="0">
                <a:spAutoFit/>
              </a:bodyPr>
              <a:lstStyle/>
              <a:p>
                <a:pPr algn="ctr"/>
                <a:r>
                  <a:rPr lang="en-US" altLang="ja-JP" sz="1000" dirty="0"/>
                  <a:t>12</a:t>
                </a:r>
                <a:r>
                  <a:rPr kumimoji="1" lang="en-US" altLang="ja-JP" sz="1000" dirty="0"/>
                  <a:t>00</a:t>
                </a:r>
                <a:endParaRPr kumimoji="1" lang="ja-JP" altLang="en-US" sz="1000" dirty="0"/>
              </a:p>
            </p:txBody>
          </p:sp>
          <p:cxnSp>
            <p:nvCxnSpPr>
              <p:cNvPr id="849" name="直線コネクタ 848"/>
              <p:cNvCxnSpPr/>
              <p:nvPr/>
            </p:nvCxnSpPr>
            <p:spPr>
              <a:xfrm rot="16200000">
                <a:off x="4240712" y="5053680"/>
                <a:ext cx="0" cy="3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0" name="直線コネクタ 849"/>
              <p:cNvCxnSpPr/>
              <p:nvPr/>
            </p:nvCxnSpPr>
            <p:spPr>
              <a:xfrm rot="16200000">
                <a:off x="4171472" y="3166468"/>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1" name="直線コネクタ 850"/>
              <p:cNvCxnSpPr/>
              <p:nvPr/>
            </p:nvCxnSpPr>
            <p:spPr>
              <a:xfrm rot="16200000">
                <a:off x="4186711" y="2728839"/>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2" name="直線コネクタ 851"/>
              <p:cNvCxnSpPr/>
              <p:nvPr/>
            </p:nvCxnSpPr>
            <p:spPr>
              <a:xfrm rot="16200000">
                <a:off x="4258711" y="2222568"/>
                <a:ext cx="0" cy="39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3" name="直線コネクタ 852"/>
              <p:cNvCxnSpPr/>
              <p:nvPr/>
            </p:nvCxnSpPr>
            <p:spPr>
              <a:xfrm rot="16200000">
                <a:off x="4120180" y="4849402"/>
                <a:ext cx="0" cy="144000"/>
              </a:xfrm>
              <a:prstGeom prst="line">
                <a:avLst/>
              </a:prstGeom>
            </p:spPr>
            <p:style>
              <a:lnRef idx="1">
                <a:schemeClr val="accent1"/>
              </a:lnRef>
              <a:fillRef idx="0">
                <a:schemeClr val="accent1"/>
              </a:fillRef>
              <a:effectRef idx="0">
                <a:schemeClr val="accent1"/>
              </a:effectRef>
              <a:fontRef idx="minor">
                <a:schemeClr val="tx1"/>
              </a:fontRef>
            </p:style>
          </p:cxnSp>
          <p:sp>
            <p:nvSpPr>
              <p:cNvPr id="854" name="テキスト ボックス 853"/>
              <p:cNvSpPr txBox="1"/>
              <p:nvPr/>
            </p:nvSpPr>
            <p:spPr>
              <a:xfrm rot="16200000">
                <a:off x="4069190" y="4923522"/>
                <a:ext cx="348678" cy="153888"/>
              </a:xfrm>
              <a:prstGeom prst="rect">
                <a:avLst/>
              </a:prstGeom>
              <a:noFill/>
            </p:spPr>
            <p:txBody>
              <a:bodyPr wrap="square" lIns="0" tIns="0" rIns="0" bIns="0" rtlCol="0" anchor="ctr" anchorCtr="1">
                <a:spAutoFit/>
              </a:bodyPr>
              <a:lstStyle/>
              <a:p>
                <a:pPr algn="ctr"/>
                <a:r>
                  <a:rPr kumimoji="1" lang="en-US" altLang="ja-JP" sz="1000" dirty="0"/>
                  <a:t>1300</a:t>
                </a:r>
                <a:endParaRPr kumimoji="1" lang="ja-JP" altLang="en-US" sz="1000" dirty="0"/>
              </a:p>
            </p:txBody>
          </p:sp>
          <p:cxnSp>
            <p:nvCxnSpPr>
              <p:cNvPr id="855" name="直線矢印コネクタ 854"/>
              <p:cNvCxnSpPr/>
              <p:nvPr/>
            </p:nvCxnSpPr>
            <p:spPr>
              <a:xfrm rot="16200000" flipH="1" flipV="1">
                <a:off x="3966423" y="4495386"/>
                <a:ext cx="54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6" name="直線矢印コネクタ 855"/>
              <p:cNvCxnSpPr/>
              <p:nvPr/>
            </p:nvCxnSpPr>
            <p:spPr>
              <a:xfrm rot="16200000" flipV="1">
                <a:off x="3966541" y="3569244"/>
                <a:ext cx="54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57" name="グループ化 856"/>
              <p:cNvGrpSpPr/>
              <p:nvPr/>
            </p:nvGrpSpPr>
            <p:grpSpPr>
              <a:xfrm>
                <a:off x="4259452" y="2436923"/>
                <a:ext cx="246221" cy="2781650"/>
                <a:chOff x="5231966" y="1521719"/>
                <a:chExt cx="246221" cy="4097763"/>
              </a:xfrm>
            </p:grpSpPr>
            <p:sp>
              <p:nvSpPr>
                <p:cNvPr id="861" name="テキスト ボックス 860"/>
                <p:cNvSpPr txBox="1"/>
                <p:nvPr/>
              </p:nvSpPr>
              <p:spPr>
                <a:xfrm rot="16200000">
                  <a:off x="5010362" y="3352778"/>
                  <a:ext cx="689430" cy="246221"/>
                </a:xfrm>
                <a:prstGeom prst="rect">
                  <a:avLst/>
                </a:prstGeom>
                <a:noFill/>
              </p:spPr>
              <p:txBody>
                <a:bodyPr wrap="square" rtlCol="0" anchor="ctr" anchorCtr="1">
                  <a:spAutoFit/>
                </a:bodyPr>
                <a:lstStyle/>
                <a:p>
                  <a:pPr algn="ctr"/>
                  <a:r>
                    <a:rPr lang="en-US" altLang="ja-JP" sz="1000" dirty="0"/>
                    <a:t>7900</a:t>
                  </a:r>
                  <a:endParaRPr kumimoji="1" lang="ja-JP" altLang="en-US" sz="1000" dirty="0"/>
                </a:p>
              </p:txBody>
            </p:sp>
            <p:cxnSp>
              <p:nvCxnSpPr>
                <p:cNvPr id="862" name="直線矢印コネクタ 861"/>
                <p:cNvCxnSpPr/>
                <p:nvPr/>
              </p:nvCxnSpPr>
              <p:spPr>
                <a:xfrm rot="16200000" flipH="1" flipV="1">
                  <a:off x="4426997" y="4691403"/>
                  <a:ext cx="18561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3" name="直線矢印コネクタ 862"/>
                <p:cNvCxnSpPr/>
                <p:nvPr/>
              </p:nvCxnSpPr>
              <p:spPr>
                <a:xfrm rot="16200000" flipV="1">
                  <a:off x="4527075" y="2349719"/>
                  <a:ext cx="1656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858" name="テキスト ボックス 857"/>
              <p:cNvSpPr txBox="1"/>
              <p:nvPr/>
            </p:nvSpPr>
            <p:spPr>
              <a:xfrm rot="16200000">
                <a:off x="3945030" y="2515310"/>
                <a:ext cx="473529" cy="246221"/>
              </a:xfrm>
              <a:prstGeom prst="rect">
                <a:avLst/>
              </a:prstGeom>
              <a:noFill/>
            </p:spPr>
            <p:txBody>
              <a:bodyPr wrap="square" rtlCol="0">
                <a:spAutoFit/>
              </a:bodyPr>
              <a:lstStyle/>
              <a:p>
                <a:pPr algn="ctr"/>
                <a:r>
                  <a:rPr lang="en-US" altLang="ja-JP" sz="1000" dirty="0"/>
                  <a:t>12</a:t>
                </a:r>
                <a:r>
                  <a:rPr kumimoji="1" lang="en-US" altLang="ja-JP" sz="1000" dirty="0"/>
                  <a:t>00</a:t>
                </a:r>
                <a:endParaRPr kumimoji="1" lang="ja-JP" altLang="en-US" sz="1000" dirty="0"/>
              </a:p>
            </p:txBody>
          </p:sp>
          <p:sp>
            <p:nvSpPr>
              <p:cNvPr id="859" name="テキスト ボックス 858"/>
              <p:cNvSpPr txBox="1"/>
              <p:nvPr/>
            </p:nvSpPr>
            <p:spPr>
              <a:xfrm rot="16200000">
                <a:off x="3887424" y="4046416"/>
                <a:ext cx="396000" cy="215444"/>
              </a:xfrm>
              <a:prstGeom prst="rect">
                <a:avLst/>
              </a:prstGeom>
              <a:noFill/>
            </p:spPr>
            <p:txBody>
              <a:bodyPr wrap="square" rtlCol="0" anchor="ctr" anchorCtr="1">
                <a:spAutoFit/>
              </a:bodyPr>
              <a:lstStyle/>
              <a:p>
                <a:pPr algn="ctr"/>
                <a:r>
                  <a:rPr lang="en-US" altLang="ja-JP" sz="800" dirty="0"/>
                  <a:t>40</a:t>
                </a:r>
                <a:r>
                  <a:rPr kumimoji="1" lang="en-US" altLang="ja-JP" sz="800" dirty="0"/>
                  <a:t>00</a:t>
                </a:r>
                <a:endParaRPr kumimoji="1" lang="ja-JP" altLang="en-US" sz="800" dirty="0"/>
              </a:p>
            </p:txBody>
          </p:sp>
          <p:cxnSp>
            <p:nvCxnSpPr>
              <p:cNvPr id="860" name="直線コネクタ 859"/>
              <p:cNvCxnSpPr/>
              <p:nvPr/>
            </p:nvCxnSpPr>
            <p:spPr>
              <a:xfrm rot="16200000">
                <a:off x="4244043" y="4711656"/>
                <a:ext cx="0" cy="1080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65" name="正方形/長方形 564"/>
            <p:cNvSpPr/>
            <p:nvPr/>
          </p:nvSpPr>
          <p:spPr>
            <a:xfrm>
              <a:off x="1219936" y="3369789"/>
              <a:ext cx="3708000" cy="74398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1" name="正方形/長方形 563"/>
          <p:cNvSpPr/>
          <p:nvPr/>
        </p:nvSpPr>
        <p:spPr>
          <a:xfrm rot="21600000">
            <a:off x="8828023" y="692664"/>
            <a:ext cx="36000" cy="39600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2" name="正方形/長方形 563"/>
          <p:cNvSpPr/>
          <p:nvPr/>
        </p:nvSpPr>
        <p:spPr>
          <a:xfrm rot="21600000">
            <a:off x="10497792" y="731381"/>
            <a:ext cx="36000" cy="396000"/>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66" name="Picture 7"/>
          <p:cNvPicPr>
            <a:picLocks noChangeAspect="1" noChangeArrowheads="1"/>
          </p:cNvPicPr>
          <p:nvPr/>
        </p:nvPicPr>
        <p:blipFill>
          <a:blip r:embed="rId2"/>
          <a:srcRect/>
          <a:stretch>
            <a:fillRect/>
          </a:stretch>
        </p:blipFill>
        <p:spPr bwMode="auto">
          <a:xfrm>
            <a:off x="7024452" y="3731610"/>
            <a:ext cx="4048086" cy="2275591"/>
          </a:xfrm>
          <a:prstGeom prst="rect">
            <a:avLst/>
          </a:prstGeom>
          <a:noFill/>
          <a:ln w="9525">
            <a:noFill/>
            <a:miter lim="800000"/>
            <a:headEnd/>
            <a:tailEnd/>
          </a:ln>
          <a:effectLst/>
        </p:spPr>
      </p:pic>
      <p:sp>
        <p:nvSpPr>
          <p:cNvPr id="436" name="Text Box 313">
            <a:extLst>
              <a:ext uri="{FF2B5EF4-FFF2-40B4-BE49-F238E27FC236}">
                <a16:creationId xmlns:a16="http://schemas.microsoft.com/office/drawing/2014/main" id="{A742CCC0-71CB-43F8-8742-71BD38D29224}"/>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a:t>
            </a:r>
            <a:r>
              <a:rPr lang="en-US" altLang="ja-JP" sz="1600" dirty="0" err="1"/>
              <a:t>Hosbital</a:t>
            </a:r>
            <a:r>
              <a:rPr lang="en-US" altLang="ja-JP" sz="1600" dirty="0"/>
              <a:t> Toilets and Septic Tank</a:t>
            </a:r>
          </a:p>
        </p:txBody>
      </p:sp>
      <p:sp>
        <p:nvSpPr>
          <p:cNvPr id="437" name="Text Box 314">
            <a:extLst>
              <a:ext uri="{FF2B5EF4-FFF2-40B4-BE49-F238E27FC236}">
                <a16:creationId xmlns:a16="http://schemas.microsoft.com/office/drawing/2014/main" id="{C28A8AD5-DB43-457A-9102-89EBEBE05544}"/>
              </a:ext>
            </a:extLst>
          </p:cNvPr>
          <p:cNvSpPr txBox="1">
            <a:spLocks noChangeArrowheads="1"/>
          </p:cNvSpPr>
          <p:nvPr/>
        </p:nvSpPr>
        <p:spPr bwMode="auto">
          <a:xfrm>
            <a:off x="9308359" y="6496462"/>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438" name="Text Box 5">
            <a:extLst>
              <a:ext uri="{FF2B5EF4-FFF2-40B4-BE49-F238E27FC236}">
                <a16:creationId xmlns:a16="http://schemas.microsoft.com/office/drawing/2014/main" id="{B5229BAB-E573-4B91-8913-6B8AA1E24A9A}"/>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Approach Slopes</a:t>
            </a:r>
          </a:p>
        </p:txBody>
      </p:sp>
      <p:pic>
        <p:nvPicPr>
          <p:cNvPr id="439" name="Picture 438">
            <a:extLst>
              <a:ext uri="{FF2B5EF4-FFF2-40B4-BE49-F238E27FC236}">
                <a16:creationId xmlns:a16="http://schemas.microsoft.com/office/drawing/2014/main" id="{B535C6FE-8E38-49A2-AB92-5C94C9D111FA}"/>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9041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4" name="Group 303"/>
          <p:cNvGrpSpPr>
            <a:grpSpLocks/>
          </p:cNvGrpSpPr>
          <p:nvPr/>
        </p:nvGrpSpPr>
        <p:grpSpPr bwMode="auto">
          <a:xfrm>
            <a:off x="42040" y="15492"/>
            <a:ext cx="12149762" cy="6821488"/>
            <a:chOff x="0" y="0"/>
            <a:chExt cx="5798" cy="4320"/>
          </a:xfrm>
        </p:grpSpPr>
        <p:sp>
          <p:nvSpPr>
            <p:cNvPr id="2056" name="Rectangle 304"/>
            <p:cNvSpPr>
              <a:spLocks noChangeArrowheads="1"/>
            </p:cNvSpPr>
            <p:nvPr/>
          </p:nvSpPr>
          <p:spPr bwMode="auto">
            <a:xfrm>
              <a:off x="0" y="0"/>
              <a:ext cx="5760" cy="4320"/>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 name="Line 306"/>
            <p:cNvSpPr>
              <a:spLocks noChangeShapeType="1"/>
            </p:cNvSpPr>
            <p:nvPr/>
          </p:nvSpPr>
          <p:spPr bwMode="auto">
            <a:xfrm>
              <a:off x="0" y="3884"/>
              <a:ext cx="576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308"/>
            <p:cNvSpPr>
              <a:spLocks noChangeShapeType="1"/>
            </p:cNvSpPr>
            <p:nvPr/>
          </p:nvSpPr>
          <p:spPr bwMode="auto">
            <a:xfrm>
              <a:off x="1383"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Line 309"/>
            <p:cNvSpPr>
              <a:spLocks noChangeShapeType="1"/>
            </p:cNvSpPr>
            <p:nvPr/>
          </p:nvSpPr>
          <p:spPr bwMode="auto">
            <a:xfrm>
              <a:off x="1391" y="4028"/>
              <a:ext cx="43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0" name="Text Box 310"/>
            <p:cNvSpPr txBox="1">
              <a:spLocks noChangeArrowheads="1"/>
            </p:cNvSpPr>
            <p:nvPr/>
          </p:nvSpPr>
          <p:spPr bwMode="auto">
            <a:xfrm>
              <a:off x="1359" y="3874"/>
              <a:ext cx="40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a:t>TITLE</a:t>
              </a:r>
              <a:r>
                <a:rPr lang="ja-JP" altLang="en-US" sz="1000"/>
                <a:t>：</a:t>
              </a:r>
            </a:p>
          </p:txBody>
        </p:sp>
        <p:sp>
          <p:nvSpPr>
            <p:cNvPr id="2061" name="Line 311"/>
            <p:cNvSpPr>
              <a:spLocks noChangeShapeType="1"/>
            </p:cNvSpPr>
            <p:nvPr/>
          </p:nvSpPr>
          <p:spPr bwMode="auto">
            <a:xfrm>
              <a:off x="4830" y="3884"/>
              <a:ext cx="0" cy="436"/>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2" name="Text Box 312"/>
            <p:cNvSpPr txBox="1">
              <a:spLocks noChangeArrowheads="1"/>
            </p:cNvSpPr>
            <p:nvPr/>
          </p:nvSpPr>
          <p:spPr bwMode="auto">
            <a:xfrm>
              <a:off x="4820" y="3884"/>
              <a:ext cx="978"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1000" dirty="0"/>
                <a:t>DATE</a:t>
              </a:r>
              <a:r>
                <a:rPr lang="ja-JP" altLang="en-US" sz="1000" dirty="0"/>
                <a:t>： </a:t>
              </a:r>
              <a:r>
                <a:rPr lang="en-US" altLang="ja-JP" sz="1000" dirty="0"/>
                <a:t>August 2021</a:t>
              </a:r>
              <a:endParaRPr lang="ja-JP" altLang="en-US" sz="1000" dirty="0"/>
            </a:p>
          </p:txBody>
        </p:sp>
      </p:grpSp>
      <p:grpSp>
        <p:nvGrpSpPr>
          <p:cNvPr id="377" name="グループ化 376"/>
          <p:cNvGrpSpPr/>
          <p:nvPr/>
        </p:nvGrpSpPr>
        <p:grpSpPr>
          <a:xfrm>
            <a:off x="690393" y="500522"/>
            <a:ext cx="4640407" cy="2293479"/>
            <a:chOff x="1027856" y="500522"/>
            <a:chExt cx="4640407" cy="2293479"/>
          </a:xfrm>
        </p:grpSpPr>
        <p:sp>
          <p:nvSpPr>
            <p:cNvPr id="378" name="テキスト ボックス 377"/>
            <p:cNvSpPr txBox="1"/>
            <p:nvPr/>
          </p:nvSpPr>
          <p:spPr>
            <a:xfrm>
              <a:off x="1465804" y="1861708"/>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sp>
          <p:nvSpPr>
            <p:cNvPr id="379" name="テキスト ボックス 378"/>
            <p:cNvSpPr txBox="1"/>
            <p:nvPr/>
          </p:nvSpPr>
          <p:spPr>
            <a:xfrm rot="16200000">
              <a:off x="4487312" y="1861708"/>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sp>
          <p:nvSpPr>
            <p:cNvPr id="380" name="テキスト ボックス 379"/>
            <p:cNvSpPr txBox="1"/>
            <p:nvPr/>
          </p:nvSpPr>
          <p:spPr>
            <a:xfrm>
              <a:off x="1943319" y="2340630"/>
              <a:ext cx="473529" cy="246221"/>
            </a:xfrm>
            <a:prstGeom prst="rect">
              <a:avLst/>
            </a:prstGeom>
            <a:noFill/>
          </p:spPr>
          <p:txBody>
            <a:bodyPr wrap="square" rtlCol="0">
              <a:spAutoFit/>
            </a:bodyPr>
            <a:lstStyle/>
            <a:p>
              <a:pPr algn="ctr"/>
              <a:r>
                <a:rPr lang="en-US" altLang="ja-JP" sz="1000" dirty="0"/>
                <a:t>7</a:t>
              </a:r>
              <a:r>
                <a:rPr kumimoji="1" lang="en-US" altLang="ja-JP" sz="1000" dirty="0"/>
                <a:t>00</a:t>
              </a:r>
              <a:endParaRPr kumimoji="1" lang="ja-JP" altLang="en-US" sz="1000" dirty="0"/>
            </a:p>
          </p:txBody>
        </p:sp>
        <p:sp>
          <p:nvSpPr>
            <p:cNvPr id="381" name="テキスト ボックス 380"/>
            <p:cNvSpPr txBox="1"/>
            <p:nvPr/>
          </p:nvSpPr>
          <p:spPr>
            <a:xfrm>
              <a:off x="2926378" y="2340630"/>
              <a:ext cx="473529" cy="246221"/>
            </a:xfrm>
            <a:prstGeom prst="rect">
              <a:avLst/>
            </a:prstGeom>
            <a:noFill/>
          </p:spPr>
          <p:txBody>
            <a:bodyPr wrap="square" rtlCol="0">
              <a:spAutoFit/>
            </a:bodyPr>
            <a:lstStyle/>
            <a:p>
              <a:pPr algn="ctr"/>
              <a:r>
                <a:rPr lang="en-US" altLang="ja-JP" sz="1000" dirty="0"/>
                <a:t>7</a:t>
              </a:r>
              <a:r>
                <a:rPr kumimoji="1" lang="en-US" altLang="ja-JP" sz="1000" dirty="0"/>
                <a:t>00</a:t>
              </a:r>
              <a:endParaRPr kumimoji="1" lang="ja-JP" altLang="en-US" sz="1000" dirty="0"/>
            </a:p>
          </p:txBody>
        </p:sp>
        <p:sp>
          <p:nvSpPr>
            <p:cNvPr id="382" name="テキスト ボックス 381"/>
            <p:cNvSpPr txBox="1"/>
            <p:nvPr/>
          </p:nvSpPr>
          <p:spPr>
            <a:xfrm>
              <a:off x="1113654" y="2340630"/>
              <a:ext cx="473529" cy="246221"/>
            </a:xfrm>
            <a:prstGeom prst="rect">
              <a:avLst/>
            </a:prstGeom>
            <a:noFill/>
          </p:spPr>
          <p:txBody>
            <a:bodyPr wrap="square" rtlCol="0">
              <a:spAutoFit/>
            </a:bodyPr>
            <a:lstStyle/>
            <a:p>
              <a:pPr algn="ctr"/>
              <a:r>
                <a:rPr lang="en-US" altLang="ja-JP" sz="1000" dirty="0"/>
                <a:t>45</a:t>
              </a:r>
              <a:r>
                <a:rPr kumimoji="1" lang="en-US" altLang="ja-JP" sz="1000" dirty="0"/>
                <a:t>0</a:t>
              </a:r>
              <a:endParaRPr kumimoji="1" lang="ja-JP" altLang="en-US" sz="1000" dirty="0"/>
            </a:p>
          </p:txBody>
        </p:sp>
        <p:sp>
          <p:nvSpPr>
            <p:cNvPr id="383" name="テキスト ボックス 382"/>
            <p:cNvSpPr txBox="1"/>
            <p:nvPr/>
          </p:nvSpPr>
          <p:spPr>
            <a:xfrm>
              <a:off x="3978022" y="2340630"/>
              <a:ext cx="473529" cy="246221"/>
            </a:xfrm>
            <a:prstGeom prst="rect">
              <a:avLst/>
            </a:prstGeom>
            <a:noFill/>
          </p:spPr>
          <p:txBody>
            <a:bodyPr wrap="square" rtlCol="0">
              <a:spAutoFit/>
            </a:bodyPr>
            <a:lstStyle/>
            <a:p>
              <a:pPr algn="ctr"/>
              <a:r>
                <a:rPr lang="en-US" altLang="ja-JP" sz="1000" dirty="0"/>
                <a:t>7</a:t>
              </a:r>
              <a:r>
                <a:rPr kumimoji="1" lang="en-US" altLang="ja-JP" sz="1000" dirty="0"/>
                <a:t>00</a:t>
              </a:r>
              <a:endParaRPr kumimoji="1" lang="ja-JP" altLang="en-US" sz="1000" dirty="0"/>
            </a:p>
          </p:txBody>
        </p:sp>
        <p:sp>
          <p:nvSpPr>
            <p:cNvPr id="384" name="テキスト ボックス 383"/>
            <p:cNvSpPr txBox="1"/>
            <p:nvPr/>
          </p:nvSpPr>
          <p:spPr>
            <a:xfrm>
              <a:off x="2818957" y="2545517"/>
              <a:ext cx="780328" cy="246221"/>
            </a:xfrm>
            <a:prstGeom prst="rect">
              <a:avLst/>
            </a:prstGeom>
            <a:noFill/>
          </p:spPr>
          <p:txBody>
            <a:bodyPr wrap="square" rtlCol="0">
              <a:spAutoFit/>
            </a:bodyPr>
            <a:lstStyle/>
            <a:p>
              <a:pPr algn="ctr"/>
              <a:r>
                <a:rPr lang="en-US" altLang="ja-JP" sz="1000" dirty="0"/>
                <a:t>30</a:t>
              </a:r>
              <a:r>
                <a:rPr kumimoji="1" lang="en-US" altLang="ja-JP" sz="1000" dirty="0"/>
                <a:t>00</a:t>
              </a:r>
              <a:endParaRPr kumimoji="1" lang="ja-JP" altLang="en-US" sz="1000" dirty="0"/>
            </a:p>
          </p:txBody>
        </p:sp>
        <p:sp>
          <p:nvSpPr>
            <p:cNvPr id="385" name="テキスト ボックス 384"/>
            <p:cNvSpPr txBox="1"/>
            <p:nvPr/>
          </p:nvSpPr>
          <p:spPr>
            <a:xfrm>
              <a:off x="4795358" y="2340630"/>
              <a:ext cx="473529" cy="246221"/>
            </a:xfrm>
            <a:prstGeom prst="rect">
              <a:avLst/>
            </a:prstGeom>
            <a:noFill/>
          </p:spPr>
          <p:txBody>
            <a:bodyPr wrap="square" rtlCol="0">
              <a:spAutoFit/>
            </a:bodyPr>
            <a:lstStyle/>
            <a:p>
              <a:pPr algn="ctr"/>
              <a:r>
                <a:rPr lang="en-US" altLang="ja-JP" sz="1000" dirty="0"/>
                <a:t>45</a:t>
              </a:r>
              <a:r>
                <a:rPr kumimoji="1" lang="en-US" altLang="ja-JP" sz="1000" dirty="0"/>
                <a:t>0</a:t>
              </a:r>
              <a:endParaRPr kumimoji="1" lang="ja-JP" altLang="en-US" sz="1000" dirty="0"/>
            </a:p>
          </p:txBody>
        </p:sp>
        <p:cxnSp>
          <p:nvCxnSpPr>
            <p:cNvPr id="386" name="直線コネクタ 385"/>
            <p:cNvCxnSpPr/>
            <p:nvPr/>
          </p:nvCxnSpPr>
          <p:spPr>
            <a:xfrm>
              <a:off x="1696973" y="2337740"/>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7" name="直線コネクタ 386"/>
            <p:cNvCxnSpPr/>
            <p:nvPr/>
          </p:nvCxnSpPr>
          <p:spPr>
            <a:xfrm>
              <a:off x="2711773" y="2337740"/>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8" name="直線コネクタ 387"/>
            <p:cNvCxnSpPr/>
            <p:nvPr/>
          </p:nvCxnSpPr>
          <p:spPr>
            <a:xfrm>
              <a:off x="3714387" y="2337740"/>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9" name="直線コネクタ 388"/>
            <p:cNvCxnSpPr/>
            <p:nvPr/>
          </p:nvCxnSpPr>
          <p:spPr>
            <a:xfrm>
              <a:off x="1055273" y="2326001"/>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直線コネクタ 389"/>
            <p:cNvCxnSpPr/>
            <p:nvPr/>
          </p:nvCxnSpPr>
          <p:spPr>
            <a:xfrm>
              <a:off x="4726278" y="2337740"/>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直線コネクタ 390"/>
            <p:cNvCxnSpPr/>
            <p:nvPr/>
          </p:nvCxnSpPr>
          <p:spPr>
            <a:xfrm>
              <a:off x="5381895" y="2321486"/>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直線矢印コネクタ 391"/>
            <p:cNvCxnSpPr/>
            <p:nvPr/>
          </p:nvCxnSpPr>
          <p:spPr>
            <a:xfrm flipH="1" flipV="1">
              <a:off x="1079965" y="2666711"/>
              <a:ext cx="180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3" name="直線矢印コネクタ 392"/>
            <p:cNvCxnSpPr/>
            <p:nvPr/>
          </p:nvCxnSpPr>
          <p:spPr>
            <a:xfrm flipV="1">
              <a:off x="3551371" y="2666711"/>
              <a:ext cx="1800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4" name="直線コネクタ 393"/>
            <p:cNvCxnSpPr/>
            <p:nvPr/>
          </p:nvCxnSpPr>
          <p:spPr>
            <a:xfrm rot="5400000">
              <a:off x="5545152" y="459522"/>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5" name="直線コネクタ 394"/>
            <p:cNvCxnSpPr/>
            <p:nvPr/>
          </p:nvCxnSpPr>
          <p:spPr>
            <a:xfrm rot="5400000">
              <a:off x="5545152" y="1613671"/>
              <a:ext cx="0" cy="180000"/>
            </a:xfrm>
            <a:prstGeom prst="line">
              <a:avLst/>
            </a:prstGeom>
          </p:spPr>
          <p:style>
            <a:lnRef idx="1">
              <a:schemeClr val="accent1"/>
            </a:lnRef>
            <a:fillRef idx="0">
              <a:schemeClr val="accent1"/>
            </a:fillRef>
            <a:effectRef idx="0">
              <a:schemeClr val="accent1"/>
            </a:effectRef>
            <a:fontRef idx="minor">
              <a:schemeClr val="tx1"/>
            </a:fontRef>
          </p:style>
        </p:cxnSp>
        <p:sp>
          <p:nvSpPr>
            <p:cNvPr id="396" name="正方形/長方形 395"/>
            <p:cNvSpPr>
              <a:spLocks/>
            </p:cNvSpPr>
            <p:nvPr/>
          </p:nvSpPr>
          <p:spPr>
            <a:xfrm>
              <a:off x="1049195" y="694359"/>
              <a:ext cx="4175999" cy="864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正方形/長方形 396"/>
            <p:cNvSpPr/>
            <p:nvPr/>
          </p:nvSpPr>
          <p:spPr>
            <a:xfrm>
              <a:off x="1054371" y="546346"/>
              <a:ext cx="4320185" cy="115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8" name="正方形/長方形 397"/>
            <p:cNvSpPr>
              <a:spLocks/>
            </p:cNvSpPr>
            <p:nvPr/>
          </p:nvSpPr>
          <p:spPr>
            <a:xfrm>
              <a:off x="1413841" y="1696818"/>
              <a:ext cx="576000" cy="5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9" name="グループ化 398"/>
            <p:cNvGrpSpPr>
              <a:grpSpLocks noChangeAspect="1"/>
            </p:cNvGrpSpPr>
            <p:nvPr/>
          </p:nvGrpSpPr>
          <p:grpSpPr>
            <a:xfrm>
              <a:off x="4645728" y="697750"/>
              <a:ext cx="142214" cy="292066"/>
              <a:chOff x="2444365" y="2165900"/>
              <a:chExt cx="68145" cy="136079"/>
            </a:xfrm>
          </p:grpSpPr>
          <p:cxnSp>
            <p:nvCxnSpPr>
              <p:cNvPr id="432" name="直線コネクタ 431"/>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33"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34" name="円/楕円 433"/>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5"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6" name="正方形/長方形 435"/>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7" name="直線コネクタ 436"/>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0" name="グループ化 399"/>
            <p:cNvGrpSpPr>
              <a:grpSpLocks noChangeAspect="1"/>
            </p:cNvGrpSpPr>
            <p:nvPr/>
          </p:nvGrpSpPr>
          <p:grpSpPr>
            <a:xfrm>
              <a:off x="3640157" y="697750"/>
              <a:ext cx="142214" cy="292066"/>
              <a:chOff x="2444365" y="2165900"/>
              <a:chExt cx="68145" cy="136079"/>
            </a:xfrm>
          </p:grpSpPr>
          <p:cxnSp>
            <p:nvCxnSpPr>
              <p:cNvPr id="426" name="直線コネクタ 425"/>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27"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28" name="円/楕円 427"/>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9"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0" name="正方形/長方形 429"/>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1" name="直線コネクタ 430"/>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1" name="グループ化 400"/>
            <p:cNvGrpSpPr>
              <a:grpSpLocks noChangeAspect="1"/>
            </p:cNvGrpSpPr>
            <p:nvPr/>
          </p:nvGrpSpPr>
          <p:grpSpPr>
            <a:xfrm>
              <a:off x="2639384" y="697750"/>
              <a:ext cx="142214" cy="292066"/>
              <a:chOff x="2444365" y="2165900"/>
              <a:chExt cx="68145" cy="136079"/>
            </a:xfrm>
          </p:grpSpPr>
          <p:cxnSp>
            <p:nvCxnSpPr>
              <p:cNvPr id="420" name="直線コネクタ 419"/>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21"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22" name="円/楕円 421"/>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3"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4" name="正方形/長方形 423"/>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5" name="直線コネクタ 424"/>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2" name="グループ化 401"/>
            <p:cNvGrpSpPr>
              <a:grpSpLocks noChangeAspect="1"/>
            </p:cNvGrpSpPr>
            <p:nvPr/>
          </p:nvGrpSpPr>
          <p:grpSpPr>
            <a:xfrm>
              <a:off x="1623320" y="697750"/>
              <a:ext cx="142214" cy="292066"/>
              <a:chOff x="2444365" y="2165900"/>
              <a:chExt cx="68145" cy="136079"/>
            </a:xfrm>
          </p:grpSpPr>
          <p:cxnSp>
            <p:nvCxnSpPr>
              <p:cNvPr id="414" name="直線コネクタ 413"/>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15"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16" name="円/楕円 415"/>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7"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8" name="正方形/長方形 417"/>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9" name="直線コネクタ 418"/>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03" name="直線コネクタ 402"/>
            <p:cNvCxnSpPr/>
            <p:nvPr/>
          </p:nvCxnSpPr>
          <p:spPr>
            <a:xfrm flipV="1">
              <a:off x="5194710" y="693450"/>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4" name="円/楕円 403"/>
            <p:cNvSpPr/>
            <p:nvPr/>
          </p:nvSpPr>
          <p:spPr>
            <a:xfrm>
              <a:off x="4948177" y="1280582"/>
              <a:ext cx="144006" cy="148107"/>
            </a:xfrm>
            <a:prstGeom prst="ellipse">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5" name="テキスト ボックス 404"/>
            <p:cNvSpPr txBox="1"/>
            <p:nvPr/>
          </p:nvSpPr>
          <p:spPr>
            <a:xfrm rot="16200000">
              <a:off x="5054320" y="879824"/>
              <a:ext cx="473529" cy="246221"/>
            </a:xfrm>
            <a:prstGeom prst="rect">
              <a:avLst/>
            </a:prstGeom>
            <a:noFill/>
          </p:spPr>
          <p:txBody>
            <a:bodyPr wrap="square" rtlCol="0">
              <a:spAutoFit/>
            </a:bodyPr>
            <a:lstStyle/>
            <a:p>
              <a:pPr algn="ctr"/>
              <a:r>
                <a:rPr lang="en-US" altLang="ja-JP" sz="1000" dirty="0"/>
                <a:t>1</a:t>
              </a:r>
              <a:r>
                <a:rPr kumimoji="1" lang="en-US" altLang="ja-JP" sz="1000" dirty="0"/>
                <a:t>00</a:t>
              </a:r>
              <a:endParaRPr kumimoji="1" lang="ja-JP" altLang="en-US" sz="1000" dirty="0"/>
            </a:p>
          </p:txBody>
        </p:sp>
        <p:sp>
          <p:nvSpPr>
            <p:cNvPr id="406" name="テキスト ボックス 405"/>
            <p:cNvSpPr txBox="1"/>
            <p:nvPr/>
          </p:nvSpPr>
          <p:spPr>
            <a:xfrm>
              <a:off x="1035749" y="1505251"/>
              <a:ext cx="473529" cy="246221"/>
            </a:xfrm>
            <a:prstGeom prst="rect">
              <a:avLst/>
            </a:prstGeom>
            <a:noFill/>
          </p:spPr>
          <p:txBody>
            <a:bodyPr wrap="square" rtlCol="0">
              <a:spAutoFit/>
            </a:bodyPr>
            <a:lstStyle/>
            <a:p>
              <a:pPr algn="ctr"/>
              <a:r>
                <a:rPr lang="en-US" altLang="ja-JP" sz="1000" dirty="0"/>
                <a:t>1</a:t>
              </a:r>
              <a:r>
                <a:rPr kumimoji="1" lang="en-US" altLang="ja-JP" sz="1000" dirty="0"/>
                <a:t>00</a:t>
              </a:r>
              <a:endParaRPr kumimoji="1" lang="ja-JP" altLang="en-US" sz="1000" dirty="0"/>
            </a:p>
          </p:txBody>
        </p:sp>
        <p:sp>
          <p:nvSpPr>
            <p:cNvPr id="407" name="テキスト ボックス 406"/>
            <p:cNvSpPr txBox="1"/>
            <p:nvPr/>
          </p:nvSpPr>
          <p:spPr>
            <a:xfrm>
              <a:off x="1027856" y="500522"/>
              <a:ext cx="473529" cy="246221"/>
            </a:xfrm>
            <a:prstGeom prst="rect">
              <a:avLst/>
            </a:prstGeom>
            <a:noFill/>
          </p:spPr>
          <p:txBody>
            <a:bodyPr wrap="square" rtlCol="0">
              <a:spAutoFit/>
            </a:bodyPr>
            <a:lstStyle/>
            <a:p>
              <a:pPr algn="ctr"/>
              <a:r>
                <a:rPr lang="en-US" altLang="ja-JP" sz="1000" dirty="0"/>
                <a:t>1</a:t>
              </a:r>
              <a:r>
                <a:rPr kumimoji="1" lang="en-US" altLang="ja-JP" sz="1000" dirty="0"/>
                <a:t>00</a:t>
              </a:r>
              <a:endParaRPr kumimoji="1" lang="ja-JP" altLang="en-US" sz="1000" dirty="0"/>
            </a:p>
          </p:txBody>
        </p:sp>
        <p:sp>
          <p:nvSpPr>
            <p:cNvPr id="408" name="テキスト ボックス 407"/>
            <p:cNvSpPr txBox="1"/>
            <p:nvPr/>
          </p:nvSpPr>
          <p:spPr>
            <a:xfrm rot="16200000">
              <a:off x="5308388" y="992139"/>
              <a:ext cx="473529" cy="246221"/>
            </a:xfrm>
            <a:prstGeom prst="rect">
              <a:avLst/>
            </a:prstGeom>
            <a:noFill/>
          </p:spPr>
          <p:txBody>
            <a:bodyPr wrap="square" rtlCol="0">
              <a:spAutoFit/>
            </a:bodyPr>
            <a:lstStyle/>
            <a:p>
              <a:pPr algn="ctr"/>
              <a:r>
                <a:rPr kumimoji="1" lang="en-US" altLang="ja-JP" sz="1000" dirty="0"/>
                <a:t>800</a:t>
              </a:r>
              <a:endParaRPr kumimoji="1" lang="ja-JP" altLang="en-US" sz="1000" dirty="0"/>
            </a:p>
          </p:txBody>
        </p:sp>
        <p:cxnSp>
          <p:nvCxnSpPr>
            <p:cNvPr id="409" name="直線矢印コネクタ 408"/>
            <p:cNvCxnSpPr/>
            <p:nvPr/>
          </p:nvCxnSpPr>
          <p:spPr>
            <a:xfrm flipH="1" flipV="1">
              <a:off x="5545152" y="565397"/>
              <a:ext cx="1" cy="39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0" name="直線矢印コネクタ 409"/>
            <p:cNvCxnSpPr/>
            <p:nvPr/>
          </p:nvCxnSpPr>
          <p:spPr>
            <a:xfrm flipH="1">
              <a:off x="5549893" y="1258717"/>
              <a:ext cx="1" cy="432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1" name="正方形/長方形 410"/>
            <p:cNvSpPr>
              <a:spLocks/>
            </p:cNvSpPr>
            <p:nvPr/>
          </p:nvSpPr>
          <p:spPr>
            <a:xfrm>
              <a:off x="2424021" y="1696818"/>
              <a:ext cx="576000" cy="5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2" name="正方形/長方形 411"/>
            <p:cNvSpPr>
              <a:spLocks/>
            </p:cNvSpPr>
            <p:nvPr/>
          </p:nvSpPr>
          <p:spPr>
            <a:xfrm>
              <a:off x="3422692" y="1696818"/>
              <a:ext cx="576000" cy="5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3" name="正方形/長方形 412"/>
            <p:cNvSpPr>
              <a:spLocks/>
            </p:cNvSpPr>
            <p:nvPr/>
          </p:nvSpPr>
          <p:spPr>
            <a:xfrm>
              <a:off x="4437549" y="1696818"/>
              <a:ext cx="576000" cy="5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8" name="グループ化 437"/>
          <p:cNvGrpSpPr/>
          <p:nvPr/>
        </p:nvGrpSpPr>
        <p:grpSpPr>
          <a:xfrm>
            <a:off x="715451" y="3410837"/>
            <a:ext cx="4906607" cy="1055817"/>
            <a:chOff x="334449" y="3410837"/>
            <a:chExt cx="4906607" cy="1055817"/>
          </a:xfrm>
        </p:grpSpPr>
        <p:cxnSp>
          <p:nvCxnSpPr>
            <p:cNvPr id="439" name="直線コネクタ 438"/>
            <p:cNvCxnSpPr/>
            <p:nvPr/>
          </p:nvCxnSpPr>
          <p:spPr>
            <a:xfrm>
              <a:off x="334449" y="4229407"/>
              <a:ext cx="4320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40" name="テキスト ボックス 439"/>
            <p:cNvSpPr txBox="1"/>
            <p:nvPr/>
          </p:nvSpPr>
          <p:spPr>
            <a:xfrm>
              <a:off x="4584641" y="3410837"/>
              <a:ext cx="473529" cy="246221"/>
            </a:xfrm>
            <a:prstGeom prst="rect">
              <a:avLst/>
            </a:prstGeom>
            <a:noFill/>
          </p:spPr>
          <p:txBody>
            <a:bodyPr wrap="square" rtlCol="0">
              <a:spAutoFit/>
            </a:bodyPr>
            <a:lstStyle/>
            <a:p>
              <a:pPr algn="ctr"/>
              <a:r>
                <a:rPr lang="en-US" altLang="ja-JP" sz="1000" dirty="0"/>
                <a:t>15</a:t>
              </a:r>
              <a:r>
                <a:rPr kumimoji="1" lang="en-US" altLang="ja-JP" sz="1000" dirty="0"/>
                <a:t>0</a:t>
              </a:r>
              <a:endParaRPr kumimoji="1" lang="ja-JP" altLang="en-US" sz="1000" dirty="0"/>
            </a:p>
          </p:txBody>
        </p:sp>
        <p:cxnSp>
          <p:nvCxnSpPr>
            <p:cNvPr id="441" name="直線コネクタ 440"/>
            <p:cNvCxnSpPr/>
            <p:nvPr/>
          </p:nvCxnSpPr>
          <p:spPr>
            <a:xfrm>
              <a:off x="4520131" y="4246416"/>
              <a:ext cx="0" cy="18000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42" name="テキスト ボックス 441"/>
            <p:cNvSpPr txBox="1"/>
            <p:nvPr/>
          </p:nvSpPr>
          <p:spPr>
            <a:xfrm>
              <a:off x="4584641" y="4220433"/>
              <a:ext cx="473529" cy="246221"/>
            </a:xfrm>
            <a:prstGeom prst="rect">
              <a:avLst/>
            </a:prstGeom>
            <a:noFill/>
          </p:spPr>
          <p:txBody>
            <a:bodyPr wrap="square" rtlCol="0">
              <a:spAutoFit/>
            </a:bodyPr>
            <a:lstStyle/>
            <a:p>
              <a:pPr algn="ctr"/>
              <a:r>
                <a:rPr lang="en-US" altLang="ja-JP" sz="1000" dirty="0"/>
                <a:t>15</a:t>
              </a:r>
              <a:r>
                <a:rPr kumimoji="1" lang="en-US" altLang="ja-JP" sz="1000" dirty="0"/>
                <a:t>0</a:t>
              </a:r>
              <a:endParaRPr kumimoji="1" lang="ja-JP" altLang="en-US" sz="1000" dirty="0"/>
            </a:p>
          </p:txBody>
        </p:sp>
        <p:cxnSp>
          <p:nvCxnSpPr>
            <p:cNvPr id="443" name="直線コネクタ 442"/>
            <p:cNvCxnSpPr/>
            <p:nvPr/>
          </p:nvCxnSpPr>
          <p:spPr>
            <a:xfrm rot="5400000">
              <a:off x="4965405" y="3195173"/>
              <a:ext cx="0" cy="468000"/>
            </a:xfrm>
            <a:prstGeom prst="line">
              <a:avLst/>
            </a:prstGeom>
          </p:spPr>
          <p:style>
            <a:lnRef idx="1">
              <a:schemeClr val="accent1"/>
            </a:lnRef>
            <a:fillRef idx="0">
              <a:schemeClr val="accent1"/>
            </a:fillRef>
            <a:effectRef idx="0">
              <a:schemeClr val="accent1"/>
            </a:effectRef>
            <a:fontRef idx="minor">
              <a:schemeClr val="tx1"/>
            </a:fontRef>
          </p:style>
        </p:cxnSp>
        <p:sp>
          <p:nvSpPr>
            <p:cNvPr id="444" name="正方形/長方形 443"/>
            <p:cNvSpPr/>
            <p:nvPr/>
          </p:nvSpPr>
          <p:spPr>
            <a:xfrm>
              <a:off x="335816" y="3424411"/>
              <a:ext cx="4320185" cy="10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5" name="テキスト ボックス 444"/>
            <p:cNvSpPr txBox="1"/>
            <p:nvPr/>
          </p:nvSpPr>
          <p:spPr>
            <a:xfrm>
              <a:off x="4584641" y="3812300"/>
              <a:ext cx="473529" cy="246221"/>
            </a:xfrm>
            <a:prstGeom prst="rect">
              <a:avLst/>
            </a:prstGeom>
            <a:noFill/>
          </p:spPr>
          <p:txBody>
            <a:bodyPr wrap="square" rtlCol="0">
              <a:spAutoFit/>
            </a:bodyPr>
            <a:lstStyle/>
            <a:p>
              <a:pPr algn="ctr"/>
              <a:r>
                <a:rPr lang="en-US" altLang="ja-JP" sz="1000" dirty="0"/>
                <a:t>40</a:t>
              </a:r>
              <a:r>
                <a:rPr kumimoji="1" lang="en-US" altLang="ja-JP" sz="1000" dirty="0"/>
                <a:t>0</a:t>
              </a:r>
              <a:endParaRPr kumimoji="1" lang="ja-JP" altLang="en-US" sz="1000" dirty="0"/>
            </a:p>
          </p:txBody>
        </p:sp>
        <p:sp>
          <p:nvSpPr>
            <p:cNvPr id="446" name="テキスト ボックス 445"/>
            <p:cNvSpPr txBox="1"/>
            <p:nvPr/>
          </p:nvSpPr>
          <p:spPr>
            <a:xfrm rot="16200000">
              <a:off x="4881181" y="3815672"/>
              <a:ext cx="473529" cy="246221"/>
            </a:xfrm>
            <a:prstGeom prst="rect">
              <a:avLst/>
            </a:prstGeom>
            <a:noFill/>
          </p:spPr>
          <p:txBody>
            <a:bodyPr wrap="square" rtlCol="0">
              <a:spAutoFit/>
            </a:bodyPr>
            <a:lstStyle/>
            <a:p>
              <a:pPr algn="ctr"/>
              <a:r>
                <a:rPr kumimoji="1" lang="en-US" altLang="ja-JP" sz="1000" dirty="0"/>
                <a:t>700</a:t>
              </a:r>
              <a:endParaRPr kumimoji="1" lang="ja-JP" altLang="en-US" sz="1000" dirty="0"/>
            </a:p>
          </p:txBody>
        </p:sp>
        <p:cxnSp>
          <p:nvCxnSpPr>
            <p:cNvPr id="447" name="直線矢印コネクタ 446"/>
            <p:cNvCxnSpPr/>
            <p:nvPr/>
          </p:nvCxnSpPr>
          <p:spPr>
            <a:xfrm flipH="1" flipV="1">
              <a:off x="5117945" y="3443461"/>
              <a:ext cx="1" cy="3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8" name="直線矢印コネクタ 447"/>
            <p:cNvCxnSpPr/>
            <p:nvPr/>
          </p:nvCxnSpPr>
          <p:spPr>
            <a:xfrm flipH="1">
              <a:off x="5122686" y="4072287"/>
              <a:ext cx="1" cy="3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49" name="グループ化 448"/>
            <p:cNvGrpSpPr>
              <a:grpSpLocks noChangeAspect="1"/>
            </p:cNvGrpSpPr>
            <p:nvPr/>
          </p:nvGrpSpPr>
          <p:grpSpPr>
            <a:xfrm>
              <a:off x="3933523" y="3528287"/>
              <a:ext cx="144000" cy="217170"/>
              <a:chOff x="9362123" y="5136198"/>
              <a:chExt cx="268287" cy="404610"/>
            </a:xfrm>
          </p:grpSpPr>
          <p:sp>
            <p:nvSpPr>
              <p:cNvPr id="476" name="Freeform 13"/>
              <p:cNvSpPr>
                <a:spLocks/>
              </p:cNvSpPr>
              <p:nvPr/>
            </p:nvSpPr>
            <p:spPr bwMode="auto">
              <a:xfrm>
                <a:off x="9362123" y="5136198"/>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7" name="円/楕円 476"/>
              <p:cNvSpPr/>
              <p:nvPr/>
            </p:nvSpPr>
            <p:spPr>
              <a:xfrm>
                <a:off x="9410339" y="5251450"/>
                <a:ext cx="188003" cy="2024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8" name="フローチャート : 論理積ゲート 348"/>
              <p:cNvSpPr/>
              <p:nvPr/>
            </p:nvSpPr>
            <p:spPr>
              <a:xfrm rot="16200000">
                <a:off x="9389472" y="5369720"/>
                <a:ext cx="230304" cy="111872"/>
              </a:xfrm>
              <a:prstGeom prst="flowChartDelay">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9" name="直線コネクタ 478"/>
              <p:cNvCxnSpPr/>
              <p:nvPr/>
            </p:nvCxnSpPr>
            <p:spPr>
              <a:xfrm rot="420000">
                <a:off x="9495595" y="5195632"/>
                <a:ext cx="10160" cy="7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0" name="グループ化 449"/>
            <p:cNvGrpSpPr>
              <a:grpSpLocks noChangeAspect="1"/>
            </p:cNvGrpSpPr>
            <p:nvPr/>
          </p:nvGrpSpPr>
          <p:grpSpPr>
            <a:xfrm>
              <a:off x="901624" y="3528287"/>
              <a:ext cx="144000" cy="217170"/>
              <a:chOff x="9362123" y="5136198"/>
              <a:chExt cx="268287" cy="404610"/>
            </a:xfrm>
          </p:grpSpPr>
          <p:sp>
            <p:nvSpPr>
              <p:cNvPr id="472" name="Freeform 13"/>
              <p:cNvSpPr>
                <a:spLocks/>
              </p:cNvSpPr>
              <p:nvPr/>
            </p:nvSpPr>
            <p:spPr bwMode="auto">
              <a:xfrm>
                <a:off x="9362123" y="5136198"/>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3" name="円/楕円 472"/>
              <p:cNvSpPr/>
              <p:nvPr/>
            </p:nvSpPr>
            <p:spPr>
              <a:xfrm>
                <a:off x="9410339" y="5251450"/>
                <a:ext cx="188003" cy="2024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4" name="フローチャート : 論理積ゲート 348"/>
              <p:cNvSpPr/>
              <p:nvPr/>
            </p:nvSpPr>
            <p:spPr>
              <a:xfrm rot="16200000">
                <a:off x="9389472" y="5369720"/>
                <a:ext cx="230304" cy="111872"/>
              </a:xfrm>
              <a:prstGeom prst="flowChartDelay">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5" name="直線コネクタ 474"/>
              <p:cNvCxnSpPr/>
              <p:nvPr/>
            </p:nvCxnSpPr>
            <p:spPr>
              <a:xfrm rot="420000">
                <a:off x="9495595" y="5195632"/>
                <a:ext cx="10160" cy="7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1" name="グループ化 450"/>
            <p:cNvGrpSpPr>
              <a:grpSpLocks noChangeAspect="1"/>
            </p:cNvGrpSpPr>
            <p:nvPr/>
          </p:nvGrpSpPr>
          <p:grpSpPr>
            <a:xfrm>
              <a:off x="1925020" y="3528287"/>
              <a:ext cx="144000" cy="217170"/>
              <a:chOff x="9362123" y="5136198"/>
              <a:chExt cx="268287" cy="404610"/>
            </a:xfrm>
          </p:grpSpPr>
          <p:sp>
            <p:nvSpPr>
              <p:cNvPr id="468" name="Freeform 13"/>
              <p:cNvSpPr>
                <a:spLocks/>
              </p:cNvSpPr>
              <p:nvPr/>
            </p:nvSpPr>
            <p:spPr bwMode="auto">
              <a:xfrm>
                <a:off x="9362123" y="5136198"/>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69" name="円/楕円 468"/>
              <p:cNvSpPr/>
              <p:nvPr/>
            </p:nvSpPr>
            <p:spPr>
              <a:xfrm>
                <a:off x="9410339" y="5251450"/>
                <a:ext cx="188003" cy="2024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0" name="フローチャート : 論理積ゲート 348"/>
              <p:cNvSpPr/>
              <p:nvPr/>
            </p:nvSpPr>
            <p:spPr>
              <a:xfrm rot="16200000">
                <a:off x="9389472" y="5369720"/>
                <a:ext cx="230304" cy="111872"/>
              </a:xfrm>
              <a:prstGeom prst="flowChartDelay">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1" name="直線コネクタ 470"/>
              <p:cNvCxnSpPr/>
              <p:nvPr/>
            </p:nvCxnSpPr>
            <p:spPr>
              <a:xfrm rot="420000">
                <a:off x="9495595" y="5195632"/>
                <a:ext cx="10160" cy="7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2" name="グループ化 451"/>
            <p:cNvGrpSpPr>
              <a:grpSpLocks noChangeAspect="1"/>
            </p:cNvGrpSpPr>
            <p:nvPr/>
          </p:nvGrpSpPr>
          <p:grpSpPr>
            <a:xfrm>
              <a:off x="2928436" y="3528287"/>
              <a:ext cx="144000" cy="217170"/>
              <a:chOff x="9362123" y="5136198"/>
              <a:chExt cx="268287" cy="404610"/>
            </a:xfrm>
          </p:grpSpPr>
          <p:sp>
            <p:nvSpPr>
              <p:cNvPr id="464" name="Freeform 13"/>
              <p:cNvSpPr>
                <a:spLocks/>
              </p:cNvSpPr>
              <p:nvPr/>
            </p:nvSpPr>
            <p:spPr bwMode="auto">
              <a:xfrm>
                <a:off x="9362123" y="5136198"/>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65" name="円/楕円 464"/>
              <p:cNvSpPr/>
              <p:nvPr/>
            </p:nvSpPr>
            <p:spPr>
              <a:xfrm>
                <a:off x="9410339" y="5251450"/>
                <a:ext cx="188003" cy="2024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6" name="フローチャート : 論理積ゲート 348"/>
              <p:cNvSpPr/>
              <p:nvPr/>
            </p:nvSpPr>
            <p:spPr>
              <a:xfrm rot="16200000">
                <a:off x="9389472" y="5369720"/>
                <a:ext cx="230304" cy="111872"/>
              </a:xfrm>
              <a:prstGeom prst="flowChartDelay">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7" name="直線コネクタ 466"/>
              <p:cNvCxnSpPr/>
              <p:nvPr/>
            </p:nvCxnSpPr>
            <p:spPr>
              <a:xfrm rot="420000">
                <a:off x="9495595" y="5195632"/>
                <a:ext cx="10160" cy="7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53" name="直線コネクタ 452"/>
            <p:cNvCxnSpPr/>
            <p:nvPr/>
          </p:nvCxnSpPr>
          <p:spPr>
            <a:xfrm rot="60000" flipV="1">
              <a:off x="334450" y="4407962"/>
              <a:ext cx="385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4" name="直線コネクタ 453"/>
            <p:cNvCxnSpPr/>
            <p:nvPr/>
          </p:nvCxnSpPr>
          <p:spPr>
            <a:xfrm rot="21420000" flipV="1">
              <a:off x="4222610" y="4417452"/>
              <a:ext cx="2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455" name="正方形/長方形 454"/>
            <p:cNvSpPr>
              <a:spLocks/>
            </p:cNvSpPr>
            <p:nvPr/>
          </p:nvSpPr>
          <p:spPr>
            <a:xfrm>
              <a:off x="689799" y="3856656"/>
              <a:ext cx="576000" cy="576000"/>
            </a:xfrm>
            <a:prstGeom prst="rect">
              <a:avLst/>
            </a:prstGeom>
            <a:solidFill>
              <a:schemeClr val="bg1">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6" name="正方形/長方形 455"/>
            <p:cNvSpPr>
              <a:spLocks/>
            </p:cNvSpPr>
            <p:nvPr/>
          </p:nvSpPr>
          <p:spPr>
            <a:xfrm>
              <a:off x="1710637" y="3857018"/>
              <a:ext cx="576000" cy="576000"/>
            </a:xfrm>
            <a:prstGeom prst="rect">
              <a:avLst/>
            </a:prstGeom>
            <a:solidFill>
              <a:schemeClr val="bg1">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7" name="正方形/長方形 456"/>
            <p:cNvSpPr>
              <a:spLocks/>
            </p:cNvSpPr>
            <p:nvPr/>
          </p:nvSpPr>
          <p:spPr>
            <a:xfrm>
              <a:off x="2709308" y="3857018"/>
              <a:ext cx="576000" cy="576000"/>
            </a:xfrm>
            <a:prstGeom prst="rect">
              <a:avLst/>
            </a:prstGeom>
            <a:solidFill>
              <a:schemeClr val="bg1">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8" name="正方形/長方形 457"/>
            <p:cNvSpPr>
              <a:spLocks/>
            </p:cNvSpPr>
            <p:nvPr/>
          </p:nvSpPr>
          <p:spPr>
            <a:xfrm>
              <a:off x="3724165" y="3857018"/>
              <a:ext cx="576000" cy="576000"/>
            </a:xfrm>
            <a:prstGeom prst="rect">
              <a:avLst/>
            </a:prstGeom>
            <a:solidFill>
              <a:schemeClr val="bg1">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9" name="テキスト ボックス 458"/>
            <p:cNvSpPr txBox="1"/>
            <p:nvPr/>
          </p:nvSpPr>
          <p:spPr>
            <a:xfrm rot="16200000">
              <a:off x="3782133" y="4017329"/>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sp>
          <p:nvSpPr>
            <p:cNvPr id="460" name="テキスト ボックス 459"/>
            <p:cNvSpPr txBox="1"/>
            <p:nvPr/>
          </p:nvSpPr>
          <p:spPr>
            <a:xfrm>
              <a:off x="747610" y="4021415"/>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cxnSp>
          <p:nvCxnSpPr>
            <p:cNvPr id="461" name="直線コネクタ 460"/>
            <p:cNvCxnSpPr/>
            <p:nvPr/>
          </p:nvCxnSpPr>
          <p:spPr>
            <a:xfrm rot="5400000">
              <a:off x="4821405" y="3549666"/>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2" name="直線コネクタ 461"/>
            <p:cNvCxnSpPr/>
            <p:nvPr/>
          </p:nvCxnSpPr>
          <p:spPr>
            <a:xfrm rot="5400000">
              <a:off x="4821405" y="4143204"/>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3" name="直線コネクタ 462"/>
            <p:cNvCxnSpPr/>
            <p:nvPr/>
          </p:nvCxnSpPr>
          <p:spPr>
            <a:xfrm rot="5400000">
              <a:off x="4965405" y="4205841"/>
              <a:ext cx="0" cy="4680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80" name="グループ化 479"/>
          <p:cNvGrpSpPr/>
          <p:nvPr/>
        </p:nvGrpSpPr>
        <p:grpSpPr>
          <a:xfrm>
            <a:off x="6529619" y="497937"/>
            <a:ext cx="2480078" cy="2293479"/>
            <a:chOff x="6790880" y="497937"/>
            <a:chExt cx="2480078" cy="2293479"/>
          </a:xfrm>
        </p:grpSpPr>
        <p:sp>
          <p:nvSpPr>
            <p:cNvPr id="481" name="テキスト ボックス 480"/>
            <p:cNvSpPr txBox="1"/>
            <p:nvPr/>
          </p:nvSpPr>
          <p:spPr>
            <a:xfrm>
              <a:off x="7165333" y="1859123"/>
              <a:ext cx="473529" cy="246221"/>
            </a:xfrm>
            <a:prstGeom prst="rect">
              <a:avLst/>
            </a:prstGeom>
            <a:noFill/>
          </p:spPr>
          <p:txBody>
            <a:bodyPr wrap="square" rtlCol="0">
              <a:spAutoFit/>
            </a:bodyPr>
            <a:lstStyle/>
            <a:p>
              <a:pPr algn="ctr"/>
              <a:r>
                <a:rPr lang="en-US" altLang="ja-JP" sz="1000" dirty="0"/>
                <a:t>40</a:t>
              </a:r>
              <a:r>
                <a:rPr kumimoji="1" lang="en-US" altLang="ja-JP" sz="1000" dirty="0"/>
                <a:t>0</a:t>
              </a:r>
              <a:endParaRPr kumimoji="1" lang="ja-JP" altLang="en-US" sz="1000" dirty="0"/>
            </a:p>
          </p:txBody>
        </p:sp>
        <p:sp>
          <p:nvSpPr>
            <p:cNvPr id="482" name="テキスト ボックス 481"/>
            <p:cNvSpPr txBox="1"/>
            <p:nvPr/>
          </p:nvSpPr>
          <p:spPr>
            <a:xfrm rot="16200000">
              <a:off x="8164776" y="1855885"/>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sp>
          <p:nvSpPr>
            <p:cNvPr id="483" name="テキスト ボックス 482"/>
            <p:cNvSpPr txBox="1"/>
            <p:nvPr/>
          </p:nvSpPr>
          <p:spPr>
            <a:xfrm>
              <a:off x="7655547" y="2338045"/>
              <a:ext cx="473529" cy="246221"/>
            </a:xfrm>
            <a:prstGeom prst="rect">
              <a:avLst/>
            </a:prstGeom>
            <a:noFill/>
          </p:spPr>
          <p:txBody>
            <a:bodyPr wrap="square" rtlCol="0">
              <a:spAutoFit/>
            </a:bodyPr>
            <a:lstStyle/>
            <a:p>
              <a:pPr algn="ctr"/>
              <a:r>
                <a:rPr lang="en-US" altLang="ja-JP" sz="1000" dirty="0"/>
                <a:t>70</a:t>
              </a:r>
              <a:r>
                <a:rPr kumimoji="1" lang="en-US" altLang="ja-JP" sz="1000" dirty="0"/>
                <a:t>0</a:t>
              </a:r>
              <a:endParaRPr kumimoji="1" lang="ja-JP" altLang="en-US" sz="1000" dirty="0"/>
            </a:p>
          </p:txBody>
        </p:sp>
        <p:sp>
          <p:nvSpPr>
            <p:cNvPr id="484" name="テキスト ボックス 483"/>
            <p:cNvSpPr txBox="1"/>
            <p:nvPr/>
          </p:nvSpPr>
          <p:spPr>
            <a:xfrm>
              <a:off x="6876678" y="2338045"/>
              <a:ext cx="473529" cy="246221"/>
            </a:xfrm>
            <a:prstGeom prst="rect">
              <a:avLst/>
            </a:prstGeom>
            <a:noFill/>
          </p:spPr>
          <p:txBody>
            <a:bodyPr wrap="square" rtlCol="0">
              <a:spAutoFit/>
            </a:bodyPr>
            <a:lstStyle/>
            <a:p>
              <a:pPr algn="ctr"/>
              <a:r>
                <a:rPr lang="en-US" altLang="ja-JP" sz="1000" dirty="0"/>
                <a:t>40</a:t>
              </a:r>
              <a:r>
                <a:rPr kumimoji="1" lang="en-US" altLang="ja-JP" sz="1000" dirty="0"/>
                <a:t>0</a:t>
              </a:r>
              <a:endParaRPr kumimoji="1" lang="ja-JP" altLang="en-US" sz="1000" dirty="0"/>
            </a:p>
          </p:txBody>
        </p:sp>
        <p:sp>
          <p:nvSpPr>
            <p:cNvPr id="485" name="テキスト ボックス 484"/>
            <p:cNvSpPr txBox="1"/>
            <p:nvPr/>
          </p:nvSpPr>
          <p:spPr>
            <a:xfrm>
              <a:off x="7506715" y="2542932"/>
              <a:ext cx="780328" cy="246221"/>
            </a:xfrm>
            <a:prstGeom prst="rect">
              <a:avLst/>
            </a:prstGeom>
            <a:noFill/>
          </p:spPr>
          <p:txBody>
            <a:bodyPr wrap="square" rtlCol="0">
              <a:spAutoFit/>
            </a:bodyPr>
            <a:lstStyle/>
            <a:p>
              <a:pPr algn="ctr"/>
              <a:r>
                <a:rPr lang="en-US" altLang="ja-JP" sz="1000" dirty="0"/>
                <a:t>15</a:t>
              </a:r>
              <a:r>
                <a:rPr kumimoji="1" lang="en-US" altLang="ja-JP" sz="1000" dirty="0"/>
                <a:t>00</a:t>
              </a:r>
              <a:endParaRPr kumimoji="1" lang="ja-JP" altLang="en-US" sz="1000" dirty="0"/>
            </a:p>
          </p:txBody>
        </p:sp>
        <p:sp>
          <p:nvSpPr>
            <p:cNvPr id="486" name="テキスト ボックス 485"/>
            <p:cNvSpPr txBox="1"/>
            <p:nvPr/>
          </p:nvSpPr>
          <p:spPr>
            <a:xfrm>
              <a:off x="8543333" y="2338045"/>
              <a:ext cx="473529" cy="246221"/>
            </a:xfrm>
            <a:prstGeom prst="rect">
              <a:avLst/>
            </a:prstGeom>
            <a:noFill/>
          </p:spPr>
          <p:txBody>
            <a:bodyPr wrap="square" rtlCol="0">
              <a:spAutoFit/>
            </a:bodyPr>
            <a:lstStyle/>
            <a:p>
              <a:pPr algn="ctr"/>
              <a:r>
                <a:rPr lang="en-US" altLang="ja-JP" sz="1000" dirty="0"/>
                <a:t>40</a:t>
              </a:r>
              <a:r>
                <a:rPr kumimoji="1" lang="en-US" altLang="ja-JP" sz="1000" dirty="0"/>
                <a:t>0</a:t>
              </a:r>
              <a:endParaRPr kumimoji="1" lang="ja-JP" altLang="en-US" sz="1000" dirty="0"/>
            </a:p>
          </p:txBody>
        </p:sp>
        <p:cxnSp>
          <p:nvCxnSpPr>
            <p:cNvPr id="487" name="直線コネクタ 486"/>
            <p:cNvCxnSpPr/>
            <p:nvPr/>
          </p:nvCxnSpPr>
          <p:spPr>
            <a:xfrm>
              <a:off x="7400735" y="2335155"/>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8" name="直線コネクタ 487"/>
            <p:cNvCxnSpPr/>
            <p:nvPr/>
          </p:nvCxnSpPr>
          <p:spPr>
            <a:xfrm>
              <a:off x="6818297" y="2323416"/>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9" name="直線コネクタ 488"/>
            <p:cNvCxnSpPr/>
            <p:nvPr/>
          </p:nvCxnSpPr>
          <p:spPr>
            <a:xfrm>
              <a:off x="8406513" y="2335155"/>
              <a:ext cx="0" cy="25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0" name="直線コネクタ 489"/>
            <p:cNvCxnSpPr/>
            <p:nvPr/>
          </p:nvCxnSpPr>
          <p:spPr>
            <a:xfrm>
              <a:off x="8977480" y="2318901"/>
              <a:ext cx="0" cy="46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1" name="直線矢印コネクタ 490"/>
            <p:cNvCxnSpPr/>
            <p:nvPr/>
          </p:nvCxnSpPr>
          <p:spPr>
            <a:xfrm flipH="1" flipV="1">
              <a:off x="6842989" y="2664126"/>
              <a:ext cx="864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2" name="直線矢印コネクタ 491"/>
            <p:cNvCxnSpPr/>
            <p:nvPr/>
          </p:nvCxnSpPr>
          <p:spPr>
            <a:xfrm flipV="1">
              <a:off x="8102372" y="2657020"/>
              <a:ext cx="864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3" name="直線コネクタ 492"/>
            <p:cNvCxnSpPr/>
            <p:nvPr/>
          </p:nvCxnSpPr>
          <p:spPr>
            <a:xfrm rot="5400000">
              <a:off x="9147847" y="456482"/>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4" name="直線コネクタ 493"/>
            <p:cNvCxnSpPr/>
            <p:nvPr/>
          </p:nvCxnSpPr>
          <p:spPr>
            <a:xfrm rot="5400000">
              <a:off x="9147847" y="1610631"/>
              <a:ext cx="0" cy="180000"/>
            </a:xfrm>
            <a:prstGeom prst="line">
              <a:avLst/>
            </a:prstGeom>
          </p:spPr>
          <p:style>
            <a:lnRef idx="1">
              <a:schemeClr val="accent1"/>
            </a:lnRef>
            <a:fillRef idx="0">
              <a:schemeClr val="accent1"/>
            </a:fillRef>
            <a:effectRef idx="0">
              <a:schemeClr val="accent1"/>
            </a:effectRef>
            <a:fontRef idx="minor">
              <a:schemeClr val="tx1"/>
            </a:fontRef>
          </p:style>
        </p:cxnSp>
        <p:sp>
          <p:nvSpPr>
            <p:cNvPr id="495" name="正方形/長方形 494"/>
            <p:cNvSpPr>
              <a:spLocks/>
            </p:cNvSpPr>
            <p:nvPr/>
          </p:nvSpPr>
          <p:spPr>
            <a:xfrm>
              <a:off x="6812219" y="691774"/>
              <a:ext cx="2016000" cy="864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6" name="正方形/長方形 495"/>
            <p:cNvSpPr/>
            <p:nvPr/>
          </p:nvSpPr>
          <p:spPr>
            <a:xfrm>
              <a:off x="6817395" y="543761"/>
              <a:ext cx="2160000" cy="115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7" name="正方形/長方形 496"/>
            <p:cNvSpPr>
              <a:spLocks noChangeAspect="1"/>
            </p:cNvSpPr>
            <p:nvPr/>
          </p:nvSpPr>
          <p:spPr>
            <a:xfrm>
              <a:off x="7109137" y="1694233"/>
              <a:ext cx="576000" cy="5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98" name="グループ化 497"/>
            <p:cNvGrpSpPr>
              <a:grpSpLocks noChangeAspect="1"/>
            </p:cNvGrpSpPr>
            <p:nvPr/>
          </p:nvGrpSpPr>
          <p:grpSpPr>
            <a:xfrm>
              <a:off x="8326214" y="695165"/>
              <a:ext cx="142214" cy="292066"/>
              <a:chOff x="2444365" y="2165900"/>
              <a:chExt cx="68145" cy="136079"/>
            </a:xfrm>
          </p:grpSpPr>
          <p:cxnSp>
            <p:nvCxnSpPr>
              <p:cNvPr id="515" name="直線コネクタ 514"/>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516"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17" name="円/楕円 516"/>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8"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9" name="正方形/長方形 518"/>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0" name="直線コネクタ 519"/>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9" name="グループ化 498"/>
            <p:cNvGrpSpPr>
              <a:grpSpLocks noChangeAspect="1"/>
            </p:cNvGrpSpPr>
            <p:nvPr/>
          </p:nvGrpSpPr>
          <p:grpSpPr>
            <a:xfrm>
              <a:off x="7322849" y="695165"/>
              <a:ext cx="142214" cy="292066"/>
              <a:chOff x="2444365" y="2165900"/>
              <a:chExt cx="68145" cy="136079"/>
            </a:xfrm>
          </p:grpSpPr>
          <p:cxnSp>
            <p:nvCxnSpPr>
              <p:cNvPr id="509" name="直線コネクタ 508"/>
              <p:cNvCxnSpPr/>
              <p:nvPr/>
            </p:nvCxnSpPr>
            <p:spPr>
              <a:xfrm>
                <a:off x="2465062" y="2177512"/>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510" name="Freeform 13"/>
              <p:cNvSpPr>
                <a:spLocks/>
              </p:cNvSpPr>
              <p:nvPr/>
            </p:nvSpPr>
            <p:spPr bwMode="auto">
              <a:xfrm>
                <a:off x="2444365" y="2214317"/>
                <a:ext cx="68145" cy="13709"/>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11" name="円/楕円 510"/>
              <p:cNvSpPr/>
              <p:nvPr/>
            </p:nvSpPr>
            <p:spPr>
              <a:xfrm>
                <a:off x="2455322" y="2194559"/>
                <a:ext cx="47753" cy="51410"/>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 name="フローチャート : 論理積ゲート 367"/>
              <p:cNvSpPr/>
              <p:nvPr/>
            </p:nvSpPr>
            <p:spPr>
              <a:xfrm rot="5400000" flipV="1">
                <a:off x="2450022" y="2258524"/>
                <a:ext cx="58495" cy="28416"/>
              </a:xfrm>
              <a:prstGeom prst="flowChartDelay">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3" name="正方形/長方形 512"/>
              <p:cNvSpPr/>
              <p:nvPr/>
            </p:nvSpPr>
            <p:spPr>
              <a:xfrm>
                <a:off x="2452153" y="2165900"/>
                <a:ext cx="52884" cy="116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4" name="直線コネクタ 513"/>
              <p:cNvCxnSpPr/>
              <p:nvPr/>
            </p:nvCxnSpPr>
            <p:spPr>
              <a:xfrm>
                <a:off x="2493864" y="2178793"/>
                <a:ext cx="0" cy="2161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00" name="直線コネクタ 499"/>
            <p:cNvCxnSpPr/>
            <p:nvPr/>
          </p:nvCxnSpPr>
          <p:spPr>
            <a:xfrm flipV="1">
              <a:off x="8797405" y="690410"/>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1" name="円/楕円 500"/>
            <p:cNvSpPr/>
            <p:nvPr/>
          </p:nvSpPr>
          <p:spPr>
            <a:xfrm>
              <a:off x="6950835" y="1281776"/>
              <a:ext cx="144006" cy="148107"/>
            </a:xfrm>
            <a:prstGeom prst="ellipse">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2" name="テキスト ボックス 501"/>
            <p:cNvSpPr txBox="1"/>
            <p:nvPr/>
          </p:nvSpPr>
          <p:spPr>
            <a:xfrm rot="16200000">
              <a:off x="8657015" y="876784"/>
              <a:ext cx="473529" cy="246221"/>
            </a:xfrm>
            <a:prstGeom prst="rect">
              <a:avLst/>
            </a:prstGeom>
            <a:noFill/>
          </p:spPr>
          <p:txBody>
            <a:bodyPr wrap="square" rtlCol="0">
              <a:spAutoFit/>
            </a:bodyPr>
            <a:lstStyle/>
            <a:p>
              <a:pPr algn="ctr"/>
              <a:r>
                <a:rPr lang="en-US" altLang="ja-JP" sz="1000" dirty="0"/>
                <a:t>1</a:t>
              </a:r>
              <a:r>
                <a:rPr kumimoji="1" lang="en-US" altLang="ja-JP" sz="1000" dirty="0"/>
                <a:t>00</a:t>
              </a:r>
              <a:endParaRPr kumimoji="1" lang="ja-JP" altLang="en-US" sz="1000" dirty="0"/>
            </a:p>
          </p:txBody>
        </p:sp>
        <p:sp>
          <p:nvSpPr>
            <p:cNvPr id="503" name="テキスト ボックス 502"/>
            <p:cNvSpPr txBox="1"/>
            <p:nvPr/>
          </p:nvSpPr>
          <p:spPr>
            <a:xfrm>
              <a:off x="6798773" y="1502666"/>
              <a:ext cx="473529" cy="246221"/>
            </a:xfrm>
            <a:prstGeom prst="rect">
              <a:avLst/>
            </a:prstGeom>
            <a:noFill/>
          </p:spPr>
          <p:txBody>
            <a:bodyPr wrap="square" rtlCol="0">
              <a:spAutoFit/>
            </a:bodyPr>
            <a:lstStyle/>
            <a:p>
              <a:pPr algn="ctr"/>
              <a:r>
                <a:rPr lang="en-US" altLang="ja-JP" sz="1000" dirty="0"/>
                <a:t>1</a:t>
              </a:r>
              <a:r>
                <a:rPr kumimoji="1" lang="en-US" altLang="ja-JP" sz="1000" dirty="0"/>
                <a:t>00</a:t>
              </a:r>
              <a:endParaRPr kumimoji="1" lang="ja-JP" altLang="en-US" sz="1000" dirty="0"/>
            </a:p>
          </p:txBody>
        </p:sp>
        <p:sp>
          <p:nvSpPr>
            <p:cNvPr id="504" name="テキスト ボックス 503"/>
            <p:cNvSpPr txBox="1"/>
            <p:nvPr/>
          </p:nvSpPr>
          <p:spPr>
            <a:xfrm>
              <a:off x="6790880" y="497937"/>
              <a:ext cx="473529" cy="246221"/>
            </a:xfrm>
            <a:prstGeom prst="rect">
              <a:avLst/>
            </a:prstGeom>
            <a:noFill/>
          </p:spPr>
          <p:txBody>
            <a:bodyPr wrap="square" rtlCol="0">
              <a:spAutoFit/>
            </a:bodyPr>
            <a:lstStyle/>
            <a:p>
              <a:pPr algn="ctr"/>
              <a:r>
                <a:rPr lang="en-US" altLang="ja-JP" sz="1000" dirty="0"/>
                <a:t>1</a:t>
              </a:r>
              <a:r>
                <a:rPr kumimoji="1" lang="en-US" altLang="ja-JP" sz="1000" dirty="0"/>
                <a:t>00</a:t>
              </a:r>
              <a:endParaRPr kumimoji="1" lang="ja-JP" altLang="en-US" sz="1000" dirty="0"/>
            </a:p>
          </p:txBody>
        </p:sp>
        <p:sp>
          <p:nvSpPr>
            <p:cNvPr id="505" name="テキスト ボックス 504"/>
            <p:cNvSpPr txBox="1"/>
            <p:nvPr/>
          </p:nvSpPr>
          <p:spPr>
            <a:xfrm rot="16200000">
              <a:off x="8911083" y="989099"/>
              <a:ext cx="473529" cy="246221"/>
            </a:xfrm>
            <a:prstGeom prst="rect">
              <a:avLst/>
            </a:prstGeom>
            <a:noFill/>
          </p:spPr>
          <p:txBody>
            <a:bodyPr wrap="square" rtlCol="0">
              <a:spAutoFit/>
            </a:bodyPr>
            <a:lstStyle/>
            <a:p>
              <a:pPr algn="ctr"/>
              <a:r>
                <a:rPr kumimoji="1" lang="en-US" altLang="ja-JP" sz="1000" dirty="0"/>
                <a:t>800</a:t>
              </a:r>
              <a:endParaRPr kumimoji="1" lang="ja-JP" altLang="en-US" sz="1000" dirty="0"/>
            </a:p>
          </p:txBody>
        </p:sp>
        <p:cxnSp>
          <p:nvCxnSpPr>
            <p:cNvPr id="506" name="直線矢印コネクタ 505"/>
            <p:cNvCxnSpPr/>
            <p:nvPr/>
          </p:nvCxnSpPr>
          <p:spPr>
            <a:xfrm flipH="1" flipV="1">
              <a:off x="9147847" y="562357"/>
              <a:ext cx="1" cy="39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7" name="直線矢印コネクタ 506"/>
            <p:cNvCxnSpPr/>
            <p:nvPr/>
          </p:nvCxnSpPr>
          <p:spPr>
            <a:xfrm flipH="1">
              <a:off x="9152588" y="1255677"/>
              <a:ext cx="1" cy="432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8" name="正方形/長方形 507"/>
            <p:cNvSpPr>
              <a:spLocks noChangeAspect="1"/>
            </p:cNvSpPr>
            <p:nvPr/>
          </p:nvSpPr>
          <p:spPr>
            <a:xfrm>
              <a:off x="8115071" y="1694233"/>
              <a:ext cx="576000" cy="5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21" name="グループ化 520"/>
          <p:cNvGrpSpPr/>
          <p:nvPr/>
        </p:nvGrpSpPr>
        <p:grpSpPr>
          <a:xfrm>
            <a:off x="6554656" y="3416211"/>
            <a:ext cx="2741663" cy="1026807"/>
            <a:chOff x="6097452" y="3416211"/>
            <a:chExt cx="2741663" cy="1026807"/>
          </a:xfrm>
        </p:grpSpPr>
        <p:cxnSp>
          <p:nvCxnSpPr>
            <p:cNvPr id="522" name="直線コネクタ 521"/>
            <p:cNvCxnSpPr/>
            <p:nvPr/>
          </p:nvCxnSpPr>
          <p:spPr>
            <a:xfrm>
              <a:off x="6097452" y="4209568"/>
              <a:ext cx="2160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23" name="テキスト ボックス 522"/>
            <p:cNvSpPr txBox="1"/>
            <p:nvPr/>
          </p:nvSpPr>
          <p:spPr>
            <a:xfrm>
              <a:off x="8182700" y="3416211"/>
              <a:ext cx="473529" cy="246221"/>
            </a:xfrm>
            <a:prstGeom prst="rect">
              <a:avLst/>
            </a:prstGeom>
            <a:noFill/>
          </p:spPr>
          <p:txBody>
            <a:bodyPr wrap="square" rtlCol="0">
              <a:spAutoFit/>
            </a:bodyPr>
            <a:lstStyle/>
            <a:p>
              <a:pPr algn="ctr"/>
              <a:r>
                <a:rPr lang="en-US" altLang="ja-JP" sz="1000" dirty="0"/>
                <a:t>15</a:t>
              </a:r>
              <a:r>
                <a:rPr kumimoji="1" lang="en-US" altLang="ja-JP" sz="1000" dirty="0"/>
                <a:t>0</a:t>
              </a:r>
              <a:endParaRPr kumimoji="1" lang="ja-JP" altLang="en-US" sz="1000" dirty="0"/>
            </a:p>
          </p:txBody>
        </p:sp>
        <p:cxnSp>
          <p:nvCxnSpPr>
            <p:cNvPr id="524" name="直線コネクタ 523"/>
            <p:cNvCxnSpPr/>
            <p:nvPr/>
          </p:nvCxnSpPr>
          <p:spPr>
            <a:xfrm>
              <a:off x="8118190" y="4230802"/>
              <a:ext cx="0" cy="18000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25" name="テキスト ボックス 524"/>
            <p:cNvSpPr txBox="1"/>
            <p:nvPr/>
          </p:nvSpPr>
          <p:spPr>
            <a:xfrm>
              <a:off x="8182700" y="4196797"/>
              <a:ext cx="473529" cy="246221"/>
            </a:xfrm>
            <a:prstGeom prst="rect">
              <a:avLst/>
            </a:prstGeom>
            <a:noFill/>
          </p:spPr>
          <p:txBody>
            <a:bodyPr wrap="square" rtlCol="0">
              <a:spAutoFit/>
            </a:bodyPr>
            <a:lstStyle/>
            <a:p>
              <a:pPr algn="ctr"/>
              <a:r>
                <a:rPr lang="en-US" altLang="ja-JP" sz="1000" dirty="0"/>
                <a:t>15</a:t>
              </a:r>
              <a:r>
                <a:rPr kumimoji="1" lang="en-US" altLang="ja-JP" sz="1000" dirty="0"/>
                <a:t>0</a:t>
              </a:r>
              <a:endParaRPr kumimoji="1" lang="ja-JP" altLang="en-US" sz="1000" dirty="0"/>
            </a:p>
          </p:txBody>
        </p:sp>
        <p:cxnSp>
          <p:nvCxnSpPr>
            <p:cNvPr id="526" name="直線コネクタ 525"/>
            <p:cNvCxnSpPr/>
            <p:nvPr/>
          </p:nvCxnSpPr>
          <p:spPr>
            <a:xfrm rot="5400000">
              <a:off x="8563464" y="3200547"/>
              <a:ext cx="0" cy="468000"/>
            </a:xfrm>
            <a:prstGeom prst="line">
              <a:avLst/>
            </a:prstGeom>
          </p:spPr>
          <p:style>
            <a:lnRef idx="1">
              <a:schemeClr val="accent1"/>
            </a:lnRef>
            <a:fillRef idx="0">
              <a:schemeClr val="accent1"/>
            </a:fillRef>
            <a:effectRef idx="0">
              <a:schemeClr val="accent1"/>
            </a:effectRef>
            <a:fontRef idx="minor">
              <a:schemeClr val="tx1"/>
            </a:fontRef>
          </p:style>
        </p:cxnSp>
        <p:sp>
          <p:nvSpPr>
            <p:cNvPr id="527" name="正方形/長方形 526"/>
            <p:cNvSpPr/>
            <p:nvPr/>
          </p:nvSpPr>
          <p:spPr>
            <a:xfrm>
              <a:off x="6098819" y="3429785"/>
              <a:ext cx="2160000" cy="100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8" name="テキスト ボックス 527"/>
            <p:cNvSpPr txBox="1"/>
            <p:nvPr/>
          </p:nvSpPr>
          <p:spPr>
            <a:xfrm>
              <a:off x="8182700" y="3798714"/>
              <a:ext cx="473529" cy="246221"/>
            </a:xfrm>
            <a:prstGeom prst="rect">
              <a:avLst/>
            </a:prstGeom>
            <a:noFill/>
          </p:spPr>
          <p:txBody>
            <a:bodyPr wrap="square" rtlCol="0">
              <a:spAutoFit/>
            </a:bodyPr>
            <a:lstStyle/>
            <a:p>
              <a:pPr algn="ctr"/>
              <a:r>
                <a:rPr lang="en-US" altLang="ja-JP" sz="1000" dirty="0"/>
                <a:t>40</a:t>
              </a:r>
              <a:r>
                <a:rPr kumimoji="1" lang="en-US" altLang="ja-JP" sz="1000" dirty="0"/>
                <a:t>0</a:t>
              </a:r>
              <a:endParaRPr kumimoji="1" lang="ja-JP" altLang="en-US" sz="1000" dirty="0"/>
            </a:p>
          </p:txBody>
        </p:sp>
        <p:sp>
          <p:nvSpPr>
            <p:cNvPr id="529" name="テキスト ボックス 528"/>
            <p:cNvSpPr txBox="1"/>
            <p:nvPr/>
          </p:nvSpPr>
          <p:spPr>
            <a:xfrm rot="16200000">
              <a:off x="8479240" y="3809013"/>
              <a:ext cx="473529" cy="246221"/>
            </a:xfrm>
            <a:prstGeom prst="rect">
              <a:avLst/>
            </a:prstGeom>
            <a:noFill/>
          </p:spPr>
          <p:txBody>
            <a:bodyPr wrap="square" rtlCol="0">
              <a:spAutoFit/>
            </a:bodyPr>
            <a:lstStyle/>
            <a:p>
              <a:pPr algn="ctr"/>
              <a:r>
                <a:rPr lang="en-US" altLang="ja-JP" sz="1000" dirty="0"/>
                <a:t>7</a:t>
              </a:r>
              <a:r>
                <a:rPr kumimoji="1" lang="en-US" altLang="ja-JP" sz="1000" dirty="0"/>
                <a:t>00</a:t>
              </a:r>
              <a:endParaRPr kumimoji="1" lang="ja-JP" altLang="en-US" sz="1000" dirty="0"/>
            </a:p>
          </p:txBody>
        </p:sp>
        <p:cxnSp>
          <p:nvCxnSpPr>
            <p:cNvPr id="530" name="直線矢印コネクタ 529"/>
            <p:cNvCxnSpPr/>
            <p:nvPr/>
          </p:nvCxnSpPr>
          <p:spPr>
            <a:xfrm flipH="1" flipV="1">
              <a:off x="8716004" y="3448835"/>
              <a:ext cx="1" cy="3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1" name="直線矢印コネクタ 530"/>
            <p:cNvCxnSpPr/>
            <p:nvPr/>
          </p:nvCxnSpPr>
          <p:spPr>
            <a:xfrm flipH="1">
              <a:off x="8720745" y="4065628"/>
              <a:ext cx="1" cy="36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32" name="グループ化 531"/>
            <p:cNvGrpSpPr>
              <a:grpSpLocks noChangeAspect="1"/>
            </p:cNvGrpSpPr>
            <p:nvPr/>
          </p:nvGrpSpPr>
          <p:grpSpPr>
            <a:xfrm>
              <a:off x="6596047" y="3533661"/>
              <a:ext cx="144000" cy="217170"/>
              <a:chOff x="9362123" y="5136198"/>
              <a:chExt cx="268287" cy="404610"/>
            </a:xfrm>
          </p:grpSpPr>
          <p:sp>
            <p:nvSpPr>
              <p:cNvPr id="547" name="Freeform 13"/>
              <p:cNvSpPr>
                <a:spLocks/>
              </p:cNvSpPr>
              <p:nvPr/>
            </p:nvSpPr>
            <p:spPr bwMode="auto">
              <a:xfrm>
                <a:off x="9362123" y="5136198"/>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48" name="円/楕円 547"/>
              <p:cNvSpPr/>
              <p:nvPr/>
            </p:nvSpPr>
            <p:spPr>
              <a:xfrm>
                <a:off x="9410339" y="5251450"/>
                <a:ext cx="188003" cy="2024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9" name="フローチャート : 論理積ゲート 348"/>
              <p:cNvSpPr/>
              <p:nvPr/>
            </p:nvSpPr>
            <p:spPr>
              <a:xfrm rot="16200000">
                <a:off x="9389472" y="5369720"/>
                <a:ext cx="230304" cy="111872"/>
              </a:xfrm>
              <a:prstGeom prst="flowChartDelay">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0" name="直線コネクタ 549"/>
              <p:cNvCxnSpPr/>
              <p:nvPr/>
            </p:nvCxnSpPr>
            <p:spPr>
              <a:xfrm rot="420000">
                <a:off x="9495595" y="5195632"/>
                <a:ext cx="10160" cy="7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33" name="グループ化 532"/>
            <p:cNvGrpSpPr>
              <a:grpSpLocks noChangeAspect="1"/>
            </p:cNvGrpSpPr>
            <p:nvPr/>
          </p:nvGrpSpPr>
          <p:grpSpPr>
            <a:xfrm>
              <a:off x="7619443" y="3533661"/>
              <a:ext cx="144000" cy="217170"/>
              <a:chOff x="9362123" y="5136198"/>
              <a:chExt cx="268287" cy="404610"/>
            </a:xfrm>
          </p:grpSpPr>
          <p:sp>
            <p:nvSpPr>
              <p:cNvPr id="543" name="Freeform 13"/>
              <p:cNvSpPr>
                <a:spLocks/>
              </p:cNvSpPr>
              <p:nvPr/>
            </p:nvSpPr>
            <p:spPr bwMode="auto">
              <a:xfrm>
                <a:off x="9362123" y="5136198"/>
                <a:ext cx="268287" cy="53975"/>
              </a:xfrm>
              <a:custGeom>
                <a:avLst/>
                <a:gdLst>
                  <a:gd name="T0" fmla="*/ 7 w 844"/>
                  <a:gd name="T1" fmla="*/ 102 h 167"/>
                  <a:gd name="T2" fmla="*/ 1 w 844"/>
                  <a:gd name="T3" fmla="*/ 60 h 167"/>
                  <a:gd name="T4" fmla="*/ 24 w 844"/>
                  <a:gd name="T5" fmla="*/ 22 h 167"/>
                  <a:gd name="T6" fmla="*/ 43 w 844"/>
                  <a:gd name="T7" fmla="*/ 9 h 167"/>
                  <a:gd name="T8" fmla="*/ 66 w 844"/>
                  <a:gd name="T9" fmla="*/ 1 h 167"/>
                  <a:gd name="T10" fmla="*/ 88 w 844"/>
                  <a:gd name="T11" fmla="*/ 0 h 167"/>
                  <a:gd name="T12" fmla="*/ 120 w 844"/>
                  <a:gd name="T13" fmla="*/ 3 h 167"/>
                  <a:gd name="T14" fmla="*/ 163 w 844"/>
                  <a:gd name="T15" fmla="*/ 9 h 167"/>
                  <a:gd name="T16" fmla="*/ 213 w 844"/>
                  <a:gd name="T17" fmla="*/ 19 h 167"/>
                  <a:gd name="T18" fmla="*/ 264 w 844"/>
                  <a:gd name="T19" fmla="*/ 31 h 167"/>
                  <a:gd name="T20" fmla="*/ 313 w 844"/>
                  <a:gd name="T21" fmla="*/ 46 h 167"/>
                  <a:gd name="T22" fmla="*/ 368 w 844"/>
                  <a:gd name="T23" fmla="*/ 28 h 167"/>
                  <a:gd name="T24" fmla="*/ 391 w 844"/>
                  <a:gd name="T25" fmla="*/ 12 h 167"/>
                  <a:gd name="T26" fmla="*/ 419 w 844"/>
                  <a:gd name="T27" fmla="*/ 5 h 167"/>
                  <a:gd name="T28" fmla="*/ 446 w 844"/>
                  <a:gd name="T29" fmla="*/ 7 h 167"/>
                  <a:gd name="T30" fmla="*/ 472 w 844"/>
                  <a:gd name="T31" fmla="*/ 17 h 167"/>
                  <a:gd name="T32" fmla="*/ 493 w 844"/>
                  <a:gd name="T33" fmla="*/ 32 h 167"/>
                  <a:gd name="T34" fmla="*/ 554 w 844"/>
                  <a:gd name="T35" fmla="*/ 39 h 167"/>
                  <a:gd name="T36" fmla="*/ 603 w 844"/>
                  <a:gd name="T37" fmla="*/ 25 h 167"/>
                  <a:gd name="T38" fmla="*/ 652 w 844"/>
                  <a:gd name="T39" fmla="*/ 14 h 167"/>
                  <a:gd name="T40" fmla="*/ 697 w 844"/>
                  <a:gd name="T41" fmla="*/ 7 h 167"/>
                  <a:gd name="T42" fmla="*/ 736 w 844"/>
                  <a:gd name="T43" fmla="*/ 2 h 167"/>
                  <a:gd name="T44" fmla="*/ 763 w 844"/>
                  <a:gd name="T45" fmla="*/ 0 h 167"/>
                  <a:gd name="T46" fmla="*/ 787 w 844"/>
                  <a:gd name="T47" fmla="*/ 3 h 167"/>
                  <a:gd name="T48" fmla="*/ 808 w 844"/>
                  <a:gd name="T49" fmla="*/ 12 h 167"/>
                  <a:gd name="T50" fmla="*/ 832 w 844"/>
                  <a:gd name="T51" fmla="*/ 33 h 167"/>
                  <a:gd name="T52" fmla="*/ 844 w 844"/>
                  <a:gd name="T53" fmla="*/ 74 h 167"/>
                  <a:gd name="T54" fmla="*/ 830 w 844"/>
                  <a:gd name="T55" fmla="*/ 115 h 167"/>
                  <a:gd name="T56" fmla="*/ 795 w 844"/>
                  <a:gd name="T57" fmla="*/ 142 h 167"/>
                  <a:gd name="T58" fmla="*/ 756 w 844"/>
                  <a:gd name="T59" fmla="*/ 148 h 167"/>
                  <a:gd name="T60" fmla="*/ 728 w 844"/>
                  <a:gd name="T61" fmla="*/ 145 h 167"/>
                  <a:gd name="T62" fmla="*/ 689 w 844"/>
                  <a:gd name="T63" fmla="*/ 140 h 167"/>
                  <a:gd name="T64" fmla="*/ 647 w 844"/>
                  <a:gd name="T65" fmla="*/ 132 h 167"/>
                  <a:gd name="T66" fmla="*/ 599 w 844"/>
                  <a:gd name="T67" fmla="*/ 122 h 167"/>
                  <a:gd name="T68" fmla="*/ 554 w 844"/>
                  <a:gd name="T69" fmla="*/ 109 h 167"/>
                  <a:gd name="T70" fmla="*/ 497 w 844"/>
                  <a:gd name="T71" fmla="*/ 135 h 167"/>
                  <a:gd name="T72" fmla="*/ 472 w 844"/>
                  <a:gd name="T73" fmla="*/ 156 h 167"/>
                  <a:gd name="T74" fmla="*/ 440 w 844"/>
                  <a:gd name="T75" fmla="*/ 166 h 167"/>
                  <a:gd name="T76" fmla="*/ 405 w 844"/>
                  <a:gd name="T77" fmla="*/ 164 h 167"/>
                  <a:gd name="T78" fmla="*/ 374 w 844"/>
                  <a:gd name="T79" fmla="*/ 149 h 167"/>
                  <a:gd name="T80" fmla="*/ 350 w 844"/>
                  <a:gd name="T81" fmla="*/ 125 h 167"/>
                  <a:gd name="T82" fmla="*/ 285 w 844"/>
                  <a:gd name="T83" fmla="*/ 111 h 167"/>
                  <a:gd name="T84" fmla="*/ 237 w 844"/>
                  <a:gd name="T85" fmla="*/ 124 h 167"/>
                  <a:gd name="T86" fmla="*/ 190 w 844"/>
                  <a:gd name="T87" fmla="*/ 133 h 167"/>
                  <a:gd name="T88" fmla="*/ 145 w 844"/>
                  <a:gd name="T89" fmla="*/ 142 h 167"/>
                  <a:gd name="T90" fmla="*/ 108 w 844"/>
                  <a:gd name="T91" fmla="*/ 146 h 167"/>
                  <a:gd name="T92" fmla="*/ 81 w 844"/>
                  <a:gd name="T93" fmla="*/ 148 h 167"/>
                  <a:gd name="T94" fmla="*/ 58 w 844"/>
                  <a:gd name="T95" fmla="*/ 145 h 167"/>
                  <a:gd name="T96" fmla="*/ 37 w 844"/>
                  <a:gd name="T97" fmla="*/ 13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44" h="167">
                    <a:moveTo>
                      <a:pt x="24" y="126"/>
                    </a:moveTo>
                    <a:lnTo>
                      <a:pt x="14" y="114"/>
                    </a:lnTo>
                    <a:lnTo>
                      <a:pt x="7" y="102"/>
                    </a:lnTo>
                    <a:lnTo>
                      <a:pt x="1" y="88"/>
                    </a:lnTo>
                    <a:lnTo>
                      <a:pt x="0" y="74"/>
                    </a:lnTo>
                    <a:lnTo>
                      <a:pt x="1" y="60"/>
                    </a:lnTo>
                    <a:lnTo>
                      <a:pt x="7" y="46"/>
                    </a:lnTo>
                    <a:lnTo>
                      <a:pt x="14" y="33"/>
                    </a:lnTo>
                    <a:lnTo>
                      <a:pt x="24" y="22"/>
                    </a:lnTo>
                    <a:lnTo>
                      <a:pt x="30" y="17"/>
                    </a:lnTo>
                    <a:lnTo>
                      <a:pt x="37" y="12"/>
                    </a:lnTo>
                    <a:lnTo>
                      <a:pt x="43" y="9"/>
                    </a:lnTo>
                    <a:lnTo>
                      <a:pt x="51" y="6"/>
                    </a:lnTo>
                    <a:lnTo>
                      <a:pt x="58" y="3"/>
                    </a:lnTo>
                    <a:lnTo>
                      <a:pt x="66" y="1"/>
                    </a:lnTo>
                    <a:lnTo>
                      <a:pt x="73" y="0"/>
                    </a:lnTo>
                    <a:lnTo>
                      <a:pt x="81" y="0"/>
                    </a:lnTo>
                    <a:lnTo>
                      <a:pt x="88" y="0"/>
                    </a:lnTo>
                    <a:lnTo>
                      <a:pt x="97" y="1"/>
                    </a:lnTo>
                    <a:lnTo>
                      <a:pt x="109" y="2"/>
                    </a:lnTo>
                    <a:lnTo>
                      <a:pt x="120" y="3"/>
                    </a:lnTo>
                    <a:lnTo>
                      <a:pt x="133" y="5"/>
                    </a:lnTo>
                    <a:lnTo>
                      <a:pt x="148" y="7"/>
                    </a:lnTo>
                    <a:lnTo>
                      <a:pt x="163" y="9"/>
                    </a:lnTo>
                    <a:lnTo>
                      <a:pt x="179" y="12"/>
                    </a:lnTo>
                    <a:lnTo>
                      <a:pt x="195" y="16"/>
                    </a:lnTo>
                    <a:lnTo>
                      <a:pt x="213" y="19"/>
                    </a:lnTo>
                    <a:lnTo>
                      <a:pt x="230" y="23"/>
                    </a:lnTo>
                    <a:lnTo>
                      <a:pt x="246" y="27"/>
                    </a:lnTo>
                    <a:lnTo>
                      <a:pt x="264" y="31"/>
                    </a:lnTo>
                    <a:lnTo>
                      <a:pt x="281" y="36"/>
                    </a:lnTo>
                    <a:lnTo>
                      <a:pt x="297" y="41"/>
                    </a:lnTo>
                    <a:lnTo>
                      <a:pt x="313" y="46"/>
                    </a:lnTo>
                    <a:lnTo>
                      <a:pt x="341" y="55"/>
                    </a:lnTo>
                    <a:lnTo>
                      <a:pt x="361" y="34"/>
                    </a:lnTo>
                    <a:lnTo>
                      <a:pt x="368" y="28"/>
                    </a:lnTo>
                    <a:lnTo>
                      <a:pt x="375" y="22"/>
                    </a:lnTo>
                    <a:lnTo>
                      <a:pt x="383" y="17"/>
                    </a:lnTo>
                    <a:lnTo>
                      <a:pt x="391" y="12"/>
                    </a:lnTo>
                    <a:lnTo>
                      <a:pt x="400" y="9"/>
                    </a:lnTo>
                    <a:lnTo>
                      <a:pt x="409" y="7"/>
                    </a:lnTo>
                    <a:lnTo>
                      <a:pt x="419" y="5"/>
                    </a:lnTo>
                    <a:lnTo>
                      <a:pt x="428" y="5"/>
                    </a:lnTo>
                    <a:lnTo>
                      <a:pt x="437" y="5"/>
                    </a:lnTo>
                    <a:lnTo>
                      <a:pt x="446" y="7"/>
                    </a:lnTo>
                    <a:lnTo>
                      <a:pt x="456" y="9"/>
                    </a:lnTo>
                    <a:lnTo>
                      <a:pt x="464" y="12"/>
                    </a:lnTo>
                    <a:lnTo>
                      <a:pt x="472" y="17"/>
                    </a:lnTo>
                    <a:lnTo>
                      <a:pt x="480" y="21"/>
                    </a:lnTo>
                    <a:lnTo>
                      <a:pt x="487" y="26"/>
                    </a:lnTo>
                    <a:lnTo>
                      <a:pt x="493" y="32"/>
                    </a:lnTo>
                    <a:lnTo>
                      <a:pt x="512" y="52"/>
                    </a:lnTo>
                    <a:lnTo>
                      <a:pt x="539" y="43"/>
                    </a:lnTo>
                    <a:lnTo>
                      <a:pt x="554" y="39"/>
                    </a:lnTo>
                    <a:lnTo>
                      <a:pt x="570" y="33"/>
                    </a:lnTo>
                    <a:lnTo>
                      <a:pt x="586" y="29"/>
                    </a:lnTo>
                    <a:lnTo>
                      <a:pt x="603" y="25"/>
                    </a:lnTo>
                    <a:lnTo>
                      <a:pt x="619" y="22"/>
                    </a:lnTo>
                    <a:lnTo>
                      <a:pt x="636" y="18"/>
                    </a:lnTo>
                    <a:lnTo>
                      <a:pt x="652" y="14"/>
                    </a:lnTo>
                    <a:lnTo>
                      <a:pt x="667" y="11"/>
                    </a:lnTo>
                    <a:lnTo>
                      <a:pt x="684" y="9"/>
                    </a:lnTo>
                    <a:lnTo>
                      <a:pt x="697" y="7"/>
                    </a:lnTo>
                    <a:lnTo>
                      <a:pt x="711" y="5"/>
                    </a:lnTo>
                    <a:lnTo>
                      <a:pt x="724" y="3"/>
                    </a:lnTo>
                    <a:lnTo>
                      <a:pt x="736" y="2"/>
                    </a:lnTo>
                    <a:lnTo>
                      <a:pt x="747" y="1"/>
                    </a:lnTo>
                    <a:lnTo>
                      <a:pt x="755" y="0"/>
                    </a:lnTo>
                    <a:lnTo>
                      <a:pt x="763" y="0"/>
                    </a:lnTo>
                    <a:lnTo>
                      <a:pt x="771" y="0"/>
                    </a:lnTo>
                    <a:lnTo>
                      <a:pt x="780" y="1"/>
                    </a:lnTo>
                    <a:lnTo>
                      <a:pt x="787" y="3"/>
                    </a:lnTo>
                    <a:lnTo>
                      <a:pt x="795" y="6"/>
                    </a:lnTo>
                    <a:lnTo>
                      <a:pt x="802" y="9"/>
                    </a:lnTo>
                    <a:lnTo>
                      <a:pt x="808" y="12"/>
                    </a:lnTo>
                    <a:lnTo>
                      <a:pt x="815" y="17"/>
                    </a:lnTo>
                    <a:lnTo>
                      <a:pt x="821" y="22"/>
                    </a:lnTo>
                    <a:lnTo>
                      <a:pt x="832" y="33"/>
                    </a:lnTo>
                    <a:lnTo>
                      <a:pt x="839" y="46"/>
                    </a:lnTo>
                    <a:lnTo>
                      <a:pt x="843" y="60"/>
                    </a:lnTo>
                    <a:lnTo>
                      <a:pt x="844" y="74"/>
                    </a:lnTo>
                    <a:lnTo>
                      <a:pt x="843" y="89"/>
                    </a:lnTo>
                    <a:lnTo>
                      <a:pt x="839" y="103"/>
                    </a:lnTo>
                    <a:lnTo>
                      <a:pt x="830" y="115"/>
                    </a:lnTo>
                    <a:lnTo>
                      <a:pt x="821" y="126"/>
                    </a:lnTo>
                    <a:lnTo>
                      <a:pt x="808" y="135"/>
                    </a:lnTo>
                    <a:lnTo>
                      <a:pt x="795" y="142"/>
                    </a:lnTo>
                    <a:lnTo>
                      <a:pt x="780" y="147"/>
                    </a:lnTo>
                    <a:lnTo>
                      <a:pt x="763" y="148"/>
                    </a:lnTo>
                    <a:lnTo>
                      <a:pt x="756" y="148"/>
                    </a:lnTo>
                    <a:lnTo>
                      <a:pt x="748" y="147"/>
                    </a:lnTo>
                    <a:lnTo>
                      <a:pt x="738" y="147"/>
                    </a:lnTo>
                    <a:lnTo>
                      <a:pt x="728" y="145"/>
                    </a:lnTo>
                    <a:lnTo>
                      <a:pt x="716" y="144"/>
                    </a:lnTo>
                    <a:lnTo>
                      <a:pt x="703" y="142"/>
                    </a:lnTo>
                    <a:lnTo>
                      <a:pt x="689" y="140"/>
                    </a:lnTo>
                    <a:lnTo>
                      <a:pt x="675" y="137"/>
                    </a:lnTo>
                    <a:lnTo>
                      <a:pt x="660" y="135"/>
                    </a:lnTo>
                    <a:lnTo>
                      <a:pt x="647" y="132"/>
                    </a:lnTo>
                    <a:lnTo>
                      <a:pt x="630" y="129"/>
                    </a:lnTo>
                    <a:lnTo>
                      <a:pt x="615" y="125"/>
                    </a:lnTo>
                    <a:lnTo>
                      <a:pt x="599" y="122"/>
                    </a:lnTo>
                    <a:lnTo>
                      <a:pt x="584" y="118"/>
                    </a:lnTo>
                    <a:lnTo>
                      <a:pt x="569" y="113"/>
                    </a:lnTo>
                    <a:lnTo>
                      <a:pt x="554" y="109"/>
                    </a:lnTo>
                    <a:lnTo>
                      <a:pt x="520" y="100"/>
                    </a:lnTo>
                    <a:lnTo>
                      <a:pt x="503" y="127"/>
                    </a:lnTo>
                    <a:lnTo>
                      <a:pt x="497" y="135"/>
                    </a:lnTo>
                    <a:lnTo>
                      <a:pt x="489" y="144"/>
                    </a:lnTo>
                    <a:lnTo>
                      <a:pt x="481" y="150"/>
                    </a:lnTo>
                    <a:lnTo>
                      <a:pt x="472" y="156"/>
                    </a:lnTo>
                    <a:lnTo>
                      <a:pt x="461" y="161"/>
                    </a:lnTo>
                    <a:lnTo>
                      <a:pt x="451" y="164"/>
                    </a:lnTo>
                    <a:lnTo>
                      <a:pt x="440" y="166"/>
                    </a:lnTo>
                    <a:lnTo>
                      <a:pt x="428" y="167"/>
                    </a:lnTo>
                    <a:lnTo>
                      <a:pt x="416" y="166"/>
                    </a:lnTo>
                    <a:lnTo>
                      <a:pt x="405" y="164"/>
                    </a:lnTo>
                    <a:lnTo>
                      <a:pt x="393" y="161"/>
                    </a:lnTo>
                    <a:lnTo>
                      <a:pt x="383" y="155"/>
                    </a:lnTo>
                    <a:lnTo>
                      <a:pt x="374" y="149"/>
                    </a:lnTo>
                    <a:lnTo>
                      <a:pt x="364" y="142"/>
                    </a:lnTo>
                    <a:lnTo>
                      <a:pt x="357" y="134"/>
                    </a:lnTo>
                    <a:lnTo>
                      <a:pt x="350" y="125"/>
                    </a:lnTo>
                    <a:lnTo>
                      <a:pt x="333" y="96"/>
                    </a:lnTo>
                    <a:lnTo>
                      <a:pt x="300" y="107"/>
                    </a:lnTo>
                    <a:lnTo>
                      <a:pt x="285" y="111"/>
                    </a:lnTo>
                    <a:lnTo>
                      <a:pt x="269" y="115"/>
                    </a:lnTo>
                    <a:lnTo>
                      <a:pt x="253" y="120"/>
                    </a:lnTo>
                    <a:lnTo>
                      <a:pt x="237" y="124"/>
                    </a:lnTo>
                    <a:lnTo>
                      <a:pt x="221" y="127"/>
                    </a:lnTo>
                    <a:lnTo>
                      <a:pt x="205" y="130"/>
                    </a:lnTo>
                    <a:lnTo>
                      <a:pt x="190" y="133"/>
                    </a:lnTo>
                    <a:lnTo>
                      <a:pt x="173" y="136"/>
                    </a:lnTo>
                    <a:lnTo>
                      <a:pt x="158" y="140"/>
                    </a:lnTo>
                    <a:lnTo>
                      <a:pt x="145" y="142"/>
                    </a:lnTo>
                    <a:lnTo>
                      <a:pt x="131" y="144"/>
                    </a:lnTo>
                    <a:lnTo>
                      <a:pt x="119" y="145"/>
                    </a:lnTo>
                    <a:lnTo>
                      <a:pt x="108" y="146"/>
                    </a:lnTo>
                    <a:lnTo>
                      <a:pt x="97" y="147"/>
                    </a:lnTo>
                    <a:lnTo>
                      <a:pt x="88" y="148"/>
                    </a:lnTo>
                    <a:lnTo>
                      <a:pt x="81" y="148"/>
                    </a:lnTo>
                    <a:lnTo>
                      <a:pt x="73" y="148"/>
                    </a:lnTo>
                    <a:lnTo>
                      <a:pt x="66" y="147"/>
                    </a:lnTo>
                    <a:lnTo>
                      <a:pt x="58" y="145"/>
                    </a:lnTo>
                    <a:lnTo>
                      <a:pt x="51" y="142"/>
                    </a:lnTo>
                    <a:lnTo>
                      <a:pt x="43" y="139"/>
                    </a:lnTo>
                    <a:lnTo>
                      <a:pt x="37" y="135"/>
                    </a:lnTo>
                    <a:lnTo>
                      <a:pt x="30" y="131"/>
                    </a:lnTo>
                    <a:lnTo>
                      <a:pt x="24" y="126"/>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44" name="円/楕円 543"/>
              <p:cNvSpPr/>
              <p:nvPr/>
            </p:nvSpPr>
            <p:spPr>
              <a:xfrm>
                <a:off x="9410339" y="5251450"/>
                <a:ext cx="188003" cy="2024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5" name="フローチャート : 論理積ゲート 348"/>
              <p:cNvSpPr/>
              <p:nvPr/>
            </p:nvSpPr>
            <p:spPr>
              <a:xfrm rot="16200000">
                <a:off x="9389472" y="5369720"/>
                <a:ext cx="230304" cy="111872"/>
              </a:xfrm>
              <a:prstGeom prst="flowChartDelay">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46" name="直線コネクタ 545"/>
              <p:cNvCxnSpPr/>
              <p:nvPr/>
            </p:nvCxnSpPr>
            <p:spPr>
              <a:xfrm rot="420000">
                <a:off x="9495595" y="5195632"/>
                <a:ext cx="10160" cy="7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34" name="直線コネクタ 533"/>
            <p:cNvCxnSpPr/>
            <p:nvPr/>
          </p:nvCxnSpPr>
          <p:spPr>
            <a:xfrm rot="21540000">
              <a:off x="6455764" y="4408740"/>
              <a:ext cx="18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5" name="直線コネクタ 534"/>
            <p:cNvCxnSpPr/>
            <p:nvPr/>
          </p:nvCxnSpPr>
          <p:spPr>
            <a:xfrm rot="21420000" flipV="1">
              <a:off x="7820669" y="4401838"/>
              <a:ext cx="2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536" name="正方形/長方形 535"/>
            <p:cNvSpPr>
              <a:spLocks/>
            </p:cNvSpPr>
            <p:nvPr/>
          </p:nvSpPr>
          <p:spPr>
            <a:xfrm>
              <a:off x="6388455" y="3853741"/>
              <a:ext cx="576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7" name="正方形/長方形 536"/>
            <p:cNvSpPr>
              <a:spLocks/>
            </p:cNvSpPr>
            <p:nvPr/>
          </p:nvSpPr>
          <p:spPr>
            <a:xfrm>
              <a:off x="7405060" y="3854103"/>
              <a:ext cx="576000" cy="57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8" name="テキスト ボックス 537"/>
            <p:cNvSpPr txBox="1"/>
            <p:nvPr/>
          </p:nvSpPr>
          <p:spPr>
            <a:xfrm rot="16200000">
              <a:off x="7473142" y="4019374"/>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sp>
          <p:nvSpPr>
            <p:cNvPr id="539" name="テキスト ボックス 538"/>
            <p:cNvSpPr txBox="1"/>
            <p:nvPr/>
          </p:nvSpPr>
          <p:spPr>
            <a:xfrm>
              <a:off x="6442033" y="4018500"/>
              <a:ext cx="473529" cy="246221"/>
            </a:xfrm>
            <a:prstGeom prst="rect">
              <a:avLst/>
            </a:prstGeom>
            <a:noFill/>
          </p:spPr>
          <p:txBody>
            <a:bodyPr wrap="square" rtlCol="0">
              <a:spAutoFit/>
            </a:bodyPr>
            <a:lstStyle/>
            <a:p>
              <a:pPr algn="ctr"/>
              <a:r>
                <a:rPr kumimoji="1" lang="en-US" altLang="ja-JP" sz="1000" dirty="0"/>
                <a:t>400</a:t>
              </a:r>
              <a:endParaRPr kumimoji="1" lang="ja-JP" altLang="en-US" sz="1000" dirty="0"/>
            </a:p>
          </p:txBody>
        </p:sp>
        <p:cxnSp>
          <p:nvCxnSpPr>
            <p:cNvPr id="540" name="直線コネクタ 539"/>
            <p:cNvCxnSpPr/>
            <p:nvPr/>
          </p:nvCxnSpPr>
          <p:spPr>
            <a:xfrm rot="5400000">
              <a:off x="8419464" y="3555040"/>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1" name="直線コネクタ 540"/>
            <p:cNvCxnSpPr/>
            <p:nvPr/>
          </p:nvCxnSpPr>
          <p:spPr>
            <a:xfrm rot="5400000">
              <a:off x="8419464" y="4119568"/>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2" name="直線コネクタ 541"/>
            <p:cNvCxnSpPr/>
            <p:nvPr/>
          </p:nvCxnSpPr>
          <p:spPr>
            <a:xfrm rot="5400000">
              <a:off x="8563464" y="4199035"/>
              <a:ext cx="0" cy="4680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51" name="グループ化 550"/>
          <p:cNvGrpSpPr/>
          <p:nvPr/>
        </p:nvGrpSpPr>
        <p:grpSpPr>
          <a:xfrm>
            <a:off x="9787157" y="3252524"/>
            <a:ext cx="1910339" cy="1185604"/>
            <a:chOff x="9950447" y="3252524"/>
            <a:chExt cx="1910339" cy="1185604"/>
          </a:xfrm>
        </p:grpSpPr>
        <p:cxnSp>
          <p:nvCxnSpPr>
            <p:cNvPr id="552" name="直線コネクタ 551"/>
            <p:cNvCxnSpPr/>
            <p:nvPr/>
          </p:nvCxnSpPr>
          <p:spPr>
            <a:xfrm>
              <a:off x="11860786" y="3252524"/>
              <a:ext cx="0" cy="11350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3" name="直線コネクタ 552"/>
            <p:cNvCxnSpPr/>
            <p:nvPr/>
          </p:nvCxnSpPr>
          <p:spPr>
            <a:xfrm>
              <a:off x="9950447" y="4437493"/>
              <a:ext cx="19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4" name="正方形/長方形 553"/>
            <p:cNvSpPr>
              <a:spLocks/>
            </p:cNvSpPr>
            <p:nvPr/>
          </p:nvSpPr>
          <p:spPr>
            <a:xfrm rot="5400000">
              <a:off x="11282788" y="3860610"/>
              <a:ext cx="1008000" cy="144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5" name="正方形/長方形 554"/>
            <p:cNvSpPr>
              <a:spLocks/>
            </p:cNvSpPr>
            <p:nvPr/>
          </p:nvSpPr>
          <p:spPr>
            <a:xfrm>
              <a:off x="10702263" y="4222128"/>
              <a:ext cx="1008000" cy="2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6" name="正方形/長方形 555"/>
            <p:cNvSpPr>
              <a:spLocks/>
            </p:cNvSpPr>
            <p:nvPr/>
          </p:nvSpPr>
          <p:spPr>
            <a:xfrm>
              <a:off x="10128679" y="3857631"/>
              <a:ext cx="576000" cy="57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7" name="直線コネクタ 556"/>
            <p:cNvCxnSpPr/>
            <p:nvPr/>
          </p:nvCxnSpPr>
          <p:spPr>
            <a:xfrm>
              <a:off x="10853875" y="4240128"/>
              <a:ext cx="0" cy="18000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558" name="Picture 329" descr="MC9001998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1465585" y="3491941"/>
              <a:ext cx="293641" cy="308253"/>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559" name="直線コネクタ 558"/>
            <p:cNvCxnSpPr/>
            <p:nvPr/>
          </p:nvCxnSpPr>
          <p:spPr>
            <a:xfrm rot="16200000">
              <a:off x="11058693" y="4382910"/>
              <a:ext cx="0" cy="108000"/>
            </a:xfrm>
            <a:prstGeom prst="line">
              <a:avLst/>
            </a:prstGeom>
            <a:ln w="22225" cmpd="dbl">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60" name="直線コネクタ 559"/>
            <p:cNvCxnSpPr/>
            <p:nvPr/>
          </p:nvCxnSpPr>
          <p:spPr>
            <a:xfrm rot="-120000">
              <a:off x="11113193" y="4410610"/>
              <a:ext cx="604162" cy="2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1" name="直線コネクタ 560"/>
            <p:cNvCxnSpPr/>
            <p:nvPr/>
          </p:nvCxnSpPr>
          <p:spPr>
            <a:xfrm rot="300000" flipV="1">
              <a:off x="10865634" y="4417321"/>
              <a:ext cx="144000" cy="2381"/>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562" name="直線コネクタ 561"/>
          <p:cNvCxnSpPr/>
          <p:nvPr/>
        </p:nvCxnSpPr>
        <p:spPr>
          <a:xfrm>
            <a:off x="6550958" y="3261211"/>
            <a:ext cx="0" cy="11350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3" name="直線コネクタ 562"/>
          <p:cNvCxnSpPr/>
          <p:nvPr/>
        </p:nvCxnSpPr>
        <p:spPr>
          <a:xfrm>
            <a:off x="722618" y="3229587"/>
            <a:ext cx="0" cy="11350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763480" y="119742"/>
            <a:ext cx="2528524" cy="369332"/>
          </a:xfrm>
          <a:prstGeom prst="rect">
            <a:avLst/>
          </a:prstGeom>
          <a:noFill/>
        </p:spPr>
        <p:txBody>
          <a:bodyPr wrap="square" rtlCol="0">
            <a:spAutoFit/>
          </a:bodyPr>
          <a:lstStyle/>
          <a:p>
            <a:pPr algn="ctr"/>
            <a:r>
              <a:rPr kumimoji="1" lang="en-US" altLang="ja-JP" dirty="0"/>
              <a:t>Men Site</a:t>
            </a:r>
            <a:endParaRPr kumimoji="1" lang="ja-JP" altLang="en-US" dirty="0"/>
          </a:p>
        </p:txBody>
      </p:sp>
      <p:sp>
        <p:nvSpPr>
          <p:cNvPr id="5" name="テキスト ボックス 4"/>
          <p:cNvSpPr txBox="1"/>
          <p:nvPr/>
        </p:nvSpPr>
        <p:spPr>
          <a:xfrm>
            <a:off x="6615417" y="80808"/>
            <a:ext cx="2024487" cy="369332"/>
          </a:xfrm>
          <a:prstGeom prst="rect">
            <a:avLst/>
          </a:prstGeom>
          <a:noFill/>
        </p:spPr>
        <p:txBody>
          <a:bodyPr wrap="square" rtlCol="0">
            <a:spAutoFit/>
          </a:bodyPr>
          <a:lstStyle/>
          <a:p>
            <a:pPr algn="ctr"/>
            <a:r>
              <a:rPr kumimoji="1" lang="en-US" altLang="ja-JP" dirty="0"/>
              <a:t>Women Site</a:t>
            </a:r>
            <a:endParaRPr kumimoji="1" lang="ja-JP" altLang="en-US" dirty="0"/>
          </a:p>
        </p:txBody>
      </p:sp>
      <p:grpSp>
        <p:nvGrpSpPr>
          <p:cNvPr id="10" name="グループ化 9"/>
          <p:cNvGrpSpPr/>
          <p:nvPr/>
        </p:nvGrpSpPr>
        <p:grpSpPr>
          <a:xfrm>
            <a:off x="4981955" y="2684668"/>
            <a:ext cx="1476000" cy="607235"/>
            <a:chOff x="5064505" y="2684668"/>
            <a:chExt cx="1476000" cy="607235"/>
          </a:xfrm>
        </p:grpSpPr>
        <p:cxnSp>
          <p:nvCxnSpPr>
            <p:cNvPr id="8" name="直線コネクタ 7"/>
            <p:cNvCxnSpPr/>
            <p:nvPr/>
          </p:nvCxnSpPr>
          <p:spPr>
            <a:xfrm>
              <a:off x="5118505" y="2966720"/>
              <a:ext cx="1368000" cy="0"/>
            </a:xfrm>
            <a:prstGeom prst="line">
              <a:avLst/>
            </a:prstGeom>
            <a:ln w="47625"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248309" y="2684668"/>
              <a:ext cx="1108393" cy="216000"/>
            </a:xfrm>
            <a:prstGeom prst="rect">
              <a:avLst/>
            </a:prstGeom>
            <a:noFill/>
          </p:spPr>
          <p:txBody>
            <a:bodyPr wrap="square" rtlCol="0" anchor="ctr" anchorCtr="1">
              <a:spAutoFit/>
            </a:bodyPr>
            <a:lstStyle/>
            <a:p>
              <a:pPr algn="ctr"/>
              <a:r>
                <a:rPr kumimoji="1" lang="en-US" altLang="ja-JP" sz="1600" dirty="0"/>
                <a:t>Plan View</a:t>
              </a:r>
              <a:endParaRPr kumimoji="1" lang="ja-JP" altLang="en-US" sz="1600" dirty="0"/>
            </a:p>
          </p:txBody>
        </p:sp>
        <p:sp>
          <p:nvSpPr>
            <p:cNvPr id="564" name="テキスト ボックス 563"/>
            <p:cNvSpPr txBox="1"/>
            <p:nvPr/>
          </p:nvSpPr>
          <p:spPr>
            <a:xfrm>
              <a:off x="5064505" y="2953349"/>
              <a:ext cx="1476000" cy="338554"/>
            </a:xfrm>
            <a:prstGeom prst="rect">
              <a:avLst/>
            </a:prstGeom>
            <a:noFill/>
          </p:spPr>
          <p:txBody>
            <a:bodyPr wrap="square" rtlCol="0" anchor="ctr" anchorCtr="1">
              <a:spAutoFit/>
            </a:bodyPr>
            <a:lstStyle/>
            <a:p>
              <a:pPr algn="ctr"/>
              <a:r>
                <a:rPr lang="en-US" altLang="ja-JP" sz="1600" dirty="0"/>
                <a:t>Elevation</a:t>
              </a:r>
              <a:r>
                <a:rPr kumimoji="1" lang="en-US" altLang="ja-JP" sz="1600" dirty="0"/>
                <a:t> View</a:t>
              </a:r>
              <a:endParaRPr kumimoji="1" lang="ja-JP" altLang="en-US" sz="1600" dirty="0"/>
            </a:p>
          </p:txBody>
        </p:sp>
      </p:grpSp>
      <p:grpSp>
        <p:nvGrpSpPr>
          <p:cNvPr id="11" name="グループ化 10"/>
          <p:cNvGrpSpPr/>
          <p:nvPr/>
        </p:nvGrpSpPr>
        <p:grpSpPr>
          <a:xfrm>
            <a:off x="9723715" y="2938107"/>
            <a:ext cx="1476000" cy="338554"/>
            <a:chOff x="9723715" y="2938107"/>
            <a:chExt cx="1476000" cy="338554"/>
          </a:xfrm>
        </p:grpSpPr>
        <p:cxnSp>
          <p:nvCxnSpPr>
            <p:cNvPr id="565" name="直線コネクタ 564"/>
            <p:cNvCxnSpPr/>
            <p:nvPr/>
          </p:nvCxnSpPr>
          <p:spPr>
            <a:xfrm>
              <a:off x="9777715" y="2951478"/>
              <a:ext cx="1368000" cy="0"/>
            </a:xfrm>
            <a:prstGeom prst="line">
              <a:avLst/>
            </a:prstGeom>
            <a:ln w="47625"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567" name="テキスト ボックス 566"/>
            <p:cNvSpPr txBox="1"/>
            <p:nvPr/>
          </p:nvSpPr>
          <p:spPr>
            <a:xfrm>
              <a:off x="9723715" y="2938107"/>
              <a:ext cx="1476000" cy="338554"/>
            </a:xfrm>
            <a:prstGeom prst="rect">
              <a:avLst/>
            </a:prstGeom>
            <a:noFill/>
          </p:spPr>
          <p:txBody>
            <a:bodyPr wrap="square" rtlCol="0" anchor="ctr" anchorCtr="1">
              <a:spAutoFit/>
            </a:bodyPr>
            <a:lstStyle/>
            <a:p>
              <a:pPr algn="ctr"/>
              <a:r>
                <a:rPr lang="en-US" altLang="ja-JP" sz="1600" dirty="0"/>
                <a:t>Side </a:t>
              </a:r>
              <a:r>
                <a:rPr kumimoji="1" lang="en-US" altLang="ja-JP" sz="1600" dirty="0"/>
                <a:t>View</a:t>
              </a:r>
              <a:endParaRPr kumimoji="1" lang="ja-JP" altLang="en-US" sz="1600" dirty="0"/>
            </a:p>
          </p:txBody>
        </p:sp>
      </p:grpSp>
      <p:sp>
        <p:nvSpPr>
          <p:cNvPr id="568" name="テキスト ボックス 567"/>
          <p:cNvSpPr txBox="1"/>
          <p:nvPr/>
        </p:nvSpPr>
        <p:spPr>
          <a:xfrm>
            <a:off x="977317" y="5030169"/>
            <a:ext cx="4716000" cy="769441"/>
          </a:xfrm>
          <a:prstGeom prst="rect">
            <a:avLst/>
          </a:prstGeom>
          <a:noFill/>
        </p:spPr>
        <p:txBody>
          <a:bodyPr wrap="square" rtlCol="0">
            <a:spAutoFit/>
          </a:bodyPr>
          <a:lstStyle/>
          <a:p>
            <a:r>
              <a:rPr kumimoji="1" lang="en-US" altLang="ja-JP" sz="1100" dirty="0"/>
              <a:t>Notes:</a:t>
            </a:r>
            <a:endParaRPr lang="en-US" altLang="ja-JP" sz="1100" dirty="0"/>
          </a:p>
          <a:p>
            <a:r>
              <a:rPr lang="en-US" altLang="ja-JP" sz="1100" dirty="0"/>
              <a:t>1. Water pipes and drainage pipes including manhole shall be embedded before the slab concreting.</a:t>
            </a:r>
          </a:p>
          <a:p>
            <a:r>
              <a:rPr lang="en-US" altLang="ja-JP" sz="1100" dirty="0"/>
              <a:t>2. Other works shall be commenced after building the outer walls.</a:t>
            </a:r>
          </a:p>
        </p:txBody>
      </p:sp>
      <p:cxnSp>
        <p:nvCxnSpPr>
          <p:cNvPr id="569" name="直線コネクタ 568"/>
          <p:cNvCxnSpPr/>
          <p:nvPr/>
        </p:nvCxnSpPr>
        <p:spPr>
          <a:xfrm>
            <a:off x="11633996" y="3620824"/>
            <a:ext cx="0" cy="1188000"/>
          </a:xfrm>
          <a:prstGeom prst="line">
            <a:avLst/>
          </a:prstGeom>
          <a:ln w="73025" cmpd="dbl">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0" name="直線コネクタ 569"/>
          <p:cNvCxnSpPr/>
          <p:nvPr/>
        </p:nvCxnSpPr>
        <p:spPr>
          <a:xfrm>
            <a:off x="6480951" y="3094321"/>
            <a:ext cx="0" cy="1764000"/>
          </a:xfrm>
          <a:prstGeom prst="line">
            <a:avLst/>
          </a:prstGeom>
          <a:ln w="73025" cmpd="dbl">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1" name="直線コネクタ 570"/>
          <p:cNvCxnSpPr/>
          <p:nvPr/>
        </p:nvCxnSpPr>
        <p:spPr>
          <a:xfrm rot="5400000">
            <a:off x="7286286" y="2852358"/>
            <a:ext cx="0" cy="1584000"/>
          </a:xfrm>
          <a:prstGeom prst="line">
            <a:avLst/>
          </a:prstGeom>
          <a:ln w="73025" cmpd="dbl">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2" name="直線コネクタ 571"/>
          <p:cNvCxnSpPr/>
          <p:nvPr/>
        </p:nvCxnSpPr>
        <p:spPr>
          <a:xfrm rot="5400000">
            <a:off x="5989651" y="4303521"/>
            <a:ext cx="0" cy="1008000"/>
          </a:xfrm>
          <a:prstGeom prst="line">
            <a:avLst/>
          </a:prstGeom>
          <a:ln w="73025" cmpd="dbl">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3" name="直線コネクタ 572"/>
          <p:cNvCxnSpPr/>
          <p:nvPr/>
        </p:nvCxnSpPr>
        <p:spPr>
          <a:xfrm rot="5400000">
            <a:off x="5086943" y="4501521"/>
            <a:ext cx="0" cy="612000"/>
          </a:xfrm>
          <a:prstGeom prst="line">
            <a:avLst/>
          </a:prstGeom>
          <a:ln w="73025" cmpd="dbl">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4" name="直線コネクタ 573"/>
          <p:cNvCxnSpPr/>
          <p:nvPr/>
        </p:nvCxnSpPr>
        <p:spPr>
          <a:xfrm>
            <a:off x="4819147" y="3610054"/>
            <a:ext cx="0" cy="1224000"/>
          </a:xfrm>
          <a:prstGeom prst="line">
            <a:avLst/>
          </a:prstGeom>
          <a:ln w="73025" cmpd="dbl">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5" name="直線コネクタ 574"/>
          <p:cNvCxnSpPr/>
          <p:nvPr/>
        </p:nvCxnSpPr>
        <p:spPr>
          <a:xfrm rot="5400000">
            <a:off x="3135822" y="1947058"/>
            <a:ext cx="0" cy="3420000"/>
          </a:xfrm>
          <a:prstGeom prst="line">
            <a:avLst/>
          </a:prstGeom>
          <a:ln w="73025" cmpd="dbl">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6" name="直線コネクタ 575"/>
          <p:cNvCxnSpPr/>
          <p:nvPr/>
        </p:nvCxnSpPr>
        <p:spPr>
          <a:xfrm flipH="1">
            <a:off x="10900672" y="4500522"/>
            <a:ext cx="0" cy="340867"/>
          </a:xfrm>
          <a:prstGeom prst="line">
            <a:avLst/>
          </a:prstGeom>
          <a:ln w="73025" cmpd="dbl">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739972" y="3136057"/>
            <a:ext cx="1162246" cy="246221"/>
          </a:xfrm>
          <a:prstGeom prst="rect">
            <a:avLst/>
          </a:prstGeom>
          <a:noFill/>
        </p:spPr>
        <p:txBody>
          <a:bodyPr wrap="square" rtlCol="0">
            <a:spAutoFit/>
          </a:bodyPr>
          <a:lstStyle/>
          <a:p>
            <a:r>
              <a:rPr kumimoji="1" lang="en-US" altLang="ja-JP" sz="1000" dirty="0"/>
              <a:t>From Water Tank</a:t>
            </a:r>
            <a:endParaRPr kumimoji="1" lang="ja-JP" altLang="en-US" sz="1000" dirty="0"/>
          </a:p>
        </p:txBody>
      </p:sp>
      <p:sp>
        <p:nvSpPr>
          <p:cNvPr id="14" name="フリーフォーム 13"/>
          <p:cNvSpPr/>
          <p:nvPr/>
        </p:nvSpPr>
        <p:spPr>
          <a:xfrm>
            <a:off x="6530788" y="3142129"/>
            <a:ext cx="233083" cy="121024"/>
          </a:xfrm>
          <a:custGeom>
            <a:avLst/>
            <a:gdLst>
              <a:gd name="connsiteX0" fmla="*/ 0 w 233083"/>
              <a:gd name="connsiteY0" fmla="*/ 0 h 121024"/>
              <a:gd name="connsiteX1" fmla="*/ 179294 w 233083"/>
              <a:gd name="connsiteY1" fmla="*/ 58271 h 121024"/>
              <a:gd name="connsiteX2" fmla="*/ 107577 w 233083"/>
              <a:gd name="connsiteY2" fmla="*/ 103095 h 121024"/>
              <a:gd name="connsiteX3" fmla="*/ 233083 w 233083"/>
              <a:gd name="connsiteY3" fmla="*/ 121024 h 121024"/>
              <a:gd name="connsiteX4" fmla="*/ 233083 w 233083"/>
              <a:gd name="connsiteY4" fmla="*/ 121024 h 121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083" h="121024">
                <a:moveTo>
                  <a:pt x="0" y="0"/>
                </a:moveTo>
                <a:cubicBezTo>
                  <a:pt x="80682" y="20544"/>
                  <a:pt x="161365" y="41089"/>
                  <a:pt x="179294" y="58271"/>
                </a:cubicBezTo>
                <a:cubicBezTo>
                  <a:pt x="197223" y="75453"/>
                  <a:pt x="98612" y="92636"/>
                  <a:pt x="107577" y="103095"/>
                </a:cubicBezTo>
                <a:cubicBezTo>
                  <a:pt x="116542" y="113554"/>
                  <a:pt x="233083" y="121024"/>
                  <a:pt x="233083" y="121024"/>
                </a:cubicBezTo>
                <a:lnTo>
                  <a:pt x="233083" y="121024"/>
                </a:lnTo>
              </a:path>
            </a:pathLst>
          </a:custGeom>
          <a:noFill/>
          <a:ln w="3175">
            <a:head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8" name="テキスト ボックス 577"/>
          <p:cNvSpPr txBox="1"/>
          <p:nvPr/>
        </p:nvSpPr>
        <p:spPr>
          <a:xfrm>
            <a:off x="10319665" y="4795228"/>
            <a:ext cx="1162246" cy="246221"/>
          </a:xfrm>
          <a:prstGeom prst="rect">
            <a:avLst/>
          </a:prstGeom>
          <a:noFill/>
        </p:spPr>
        <p:txBody>
          <a:bodyPr wrap="square" rtlCol="0">
            <a:spAutoFit/>
          </a:bodyPr>
          <a:lstStyle/>
          <a:p>
            <a:pPr algn="ctr"/>
            <a:r>
              <a:rPr kumimoji="1" lang="en-US" altLang="ja-JP" sz="1000" dirty="0"/>
              <a:t>To Manhole</a:t>
            </a:r>
            <a:endParaRPr kumimoji="1" lang="ja-JP" altLang="en-US" sz="1000" dirty="0"/>
          </a:p>
        </p:txBody>
      </p:sp>
      <p:sp>
        <p:nvSpPr>
          <p:cNvPr id="224" name="Text Box 313">
            <a:extLst>
              <a:ext uri="{FF2B5EF4-FFF2-40B4-BE49-F238E27FC236}">
                <a16:creationId xmlns:a16="http://schemas.microsoft.com/office/drawing/2014/main" id="{A0AB0C9B-387C-46BC-B7D4-80377B2B2FEE}"/>
              </a:ext>
            </a:extLst>
          </p:cNvPr>
          <p:cNvSpPr txBox="1">
            <a:spLocks noChangeArrowheads="1"/>
          </p:cNvSpPr>
          <p:nvPr/>
        </p:nvSpPr>
        <p:spPr bwMode="auto">
          <a:xfrm>
            <a:off x="2979912" y="6451743"/>
            <a:ext cx="713520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err="1"/>
              <a:t>Toker</a:t>
            </a:r>
            <a:r>
              <a:rPr lang="en-US" altLang="ja-JP" sz="1600" dirty="0"/>
              <a:t> Hospital Toilets and Septic Tank</a:t>
            </a:r>
          </a:p>
        </p:txBody>
      </p:sp>
      <p:sp>
        <p:nvSpPr>
          <p:cNvPr id="225" name="Text Box 314">
            <a:extLst>
              <a:ext uri="{FF2B5EF4-FFF2-40B4-BE49-F238E27FC236}">
                <a16:creationId xmlns:a16="http://schemas.microsoft.com/office/drawing/2014/main" id="{1E7C14B5-9D6B-4468-856F-44C114C59A91}"/>
              </a:ext>
            </a:extLst>
          </p:cNvPr>
          <p:cNvSpPr txBox="1">
            <a:spLocks noChangeArrowheads="1"/>
          </p:cNvSpPr>
          <p:nvPr/>
        </p:nvSpPr>
        <p:spPr bwMode="auto">
          <a:xfrm>
            <a:off x="9861392" y="6442840"/>
            <a:ext cx="2507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Mohammed Abdalla </a:t>
            </a:r>
          </a:p>
        </p:txBody>
      </p:sp>
      <p:sp>
        <p:nvSpPr>
          <p:cNvPr id="226" name="Text Box 5">
            <a:extLst>
              <a:ext uri="{FF2B5EF4-FFF2-40B4-BE49-F238E27FC236}">
                <a16:creationId xmlns:a16="http://schemas.microsoft.com/office/drawing/2014/main" id="{75A7BFB2-B9BC-42FB-8A24-F843DCC814D9}"/>
              </a:ext>
            </a:extLst>
          </p:cNvPr>
          <p:cNvSpPr txBox="1">
            <a:spLocks noChangeArrowheads="1"/>
          </p:cNvSpPr>
          <p:nvPr/>
        </p:nvSpPr>
        <p:spPr bwMode="auto">
          <a:xfrm>
            <a:off x="3453166" y="6087616"/>
            <a:ext cx="5798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1600" dirty="0"/>
              <a:t>Hand Washing Basins</a:t>
            </a:r>
          </a:p>
        </p:txBody>
      </p:sp>
      <p:pic>
        <p:nvPicPr>
          <p:cNvPr id="227" name="Picture 226">
            <a:extLst>
              <a:ext uri="{FF2B5EF4-FFF2-40B4-BE49-F238E27FC236}">
                <a16:creationId xmlns:a16="http://schemas.microsoft.com/office/drawing/2014/main" id="{83FFB460-2604-47D3-B792-70F1F8DBB8B8}"/>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7708" y="6153096"/>
            <a:ext cx="1728000" cy="648000"/>
          </a:xfrm>
          <a:prstGeom prst="rect">
            <a:avLst/>
          </a:prstGeom>
          <a:noFill/>
          <a:ln>
            <a:noFill/>
          </a:ln>
        </p:spPr>
      </p:pic>
    </p:spTree>
    <p:extLst>
      <p:ext uri="{BB962C8B-B14F-4D97-AF65-F5344CB8AC3E}">
        <p14:creationId xmlns:p14="http://schemas.microsoft.com/office/powerpoint/2010/main" val="239440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15791</TotalTime>
  <Words>3064</Words>
  <Application>Microsoft Office PowerPoint</Application>
  <PresentationFormat>Widescreen</PresentationFormat>
  <Paragraphs>790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Carlito</vt:lpstr>
      <vt:lpstr>Times New Roman</vt:lpstr>
      <vt:lpstr>Office Theme</vt:lpstr>
      <vt:lpstr>ANNEX 1. Drawings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Abdalla Younis, Mohammed</dc:creator>
  <cp:lastModifiedBy>Abdalla Younis, Mohammed</cp:lastModifiedBy>
  <cp:revision>26</cp:revision>
  <dcterms:created xsi:type="dcterms:W3CDTF">2021-07-13T13:44:27Z</dcterms:created>
  <dcterms:modified xsi:type="dcterms:W3CDTF">2021-09-26T19:56:42Z</dcterms:modified>
</cp:coreProperties>
</file>